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embeddedFontLst>
    <p:embeddedFont>
      <p:font typeface="游ゴシック" panose="020B0400000000000000" pitchFamily="50" charset="-128"/>
      <p:regular r:id="rId6"/>
      <p:bold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メイリオ" panose="020B0604030504040204" pitchFamily="50" charset="-128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5DD93F-A9E5-4A0E-9152-32CB7935D669}">
          <p14:sldIdLst>
            <p14:sldId id="256"/>
            <p14:sldId id="258"/>
            <p14:sldId id="259"/>
            <p14:sldId id="260"/>
          </p14:sldIdLst>
        </p14:section>
        <p14:section name="予備スライド" id="{77113547-4A9F-4F54-B34D-24818CF0DC8C}">
          <p14:sldIdLst/>
        </p14:section>
        <p14:section name="参考文献" id="{621A39AC-E8CB-4787-B914-2E0E5734A9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E1"/>
    <a:srgbClr val="F4F4F4"/>
    <a:srgbClr val="304EA9"/>
    <a:srgbClr val="203470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87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3924"/>
            <a:ext cx="9144000" cy="217487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302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3"/>
            <a:ext cx="9144000" cy="28893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3" name="角丸四角形 16">
            <a:extLst>
              <a:ext uri="{FF2B5EF4-FFF2-40B4-BE49-F238E27FC236}">
                <a16:creationId xmlns:a16="http://schemas.microsoft.com/office/drawing/2014/main" id="{4FBC8597-906B-41A1-BDEF-222F6FF20CCE}"/>
              </a:ext>
            </a:extLst>
          </p:cNvPr>
          <p:cNvSpPr/>
          <p:nvPr userDrawn="1"/>
        </p:nvSpPr>
        <p:spPr>
          <a:xfrm>
            <a:off x="509400" y="1469718"/>
            <a:ext cx="11173197" cy="1595600"/>
          </a:xfrm>
          <a:prstGeom prst="roundRect">
            <a:avLst/>
          </a:prstGeom>
          <a:solidFill>
            <a:srgbClr val="3433B4"/>
          </a:solidFill>
          <a:ln>
            <a:noFill/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en-US" altLang="ja-JP" sz="200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00" y="1648921"/>
            <a:ext cx="11173197" cy="1214203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78A58D-B82C-4A28-8545-E6B48CD47B42}"/>
              </a:ext>
            </a:extLst>
          </p:cNvPr>
          <p:cNvSpPr/>
          <p:nvPr userDrawn="1"/>
        </p:nvSpPr>
        <p:spPr>
          <a:xfrm>
            <a:off x="-42413" y="598714"/>
            <a:ext cx="12272513" cy="288000"/>
          </a:xfrm>
          <a:prstGeom prst="rect">
            <a:avLst/>
          </a:prstGeom>
          <a:solidFill>
            <a:srgbClr val="262586"/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rgbClr val="20347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0478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88691"/>
            <a:ext cx="10833310" cy="44862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2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1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95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2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850" y="1688691"/>
            <a:ext cx="1083331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D8139-F342-4BEC-B8E9-1506056363A5}"/>
              </a:ext>
            </a:extLst>
          </p:cNvPr>
          <p:cNvSpPr/>
          <p:nvPr userDrawn="1"/>
        </p:nvSpPr>
        <p:spPr>
          <a:xfrm>
            <a:off x="4048761" y="6577710"/>
            <a:ext cx="4094480" cy="293548"/>
          </a:xfrm>
          <a:prstGeom prst="rect">
            <a:avLst/>
          </a:prstGeom>
          <a:solidFill>
            <a:srgbClr val="304E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実践機械学習 輪読会 第</a:t>
            </a: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nn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章 前半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9DA1AF-B1CA-472D-A511-12ADC4C8C5E6}"/>
              </a:ext>
            </a:extLst>
          </p:cNvPr>
          <p:cNvSpPr/>
          <p:nvPr userDrawn="1"/>
        </p:nvSpPr>
        <p:spPr>
          <a:xfrm>
            <a:off x="1" y="6577710"/>
            <a:ext cx="4094480" cy="293548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片岡 凪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(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データ工学研究室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B4)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83BD18-84E5-4F12-8425-6E639FED4A39}"/>
              </a:ext>
            </a:extLst>
          </p:cNvPr>
          <p:cNvSpPr/>
          <p:nvPr userDrawn="1"/>
        </p:nvSpPr>
        <p:spPr>
          <a:xfrm>
            <a:off x="8097521" y="6577710"/>
            <a:ext cx="4094480" cy="293548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MMM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DD,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2021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0CB9A67-CD66-4887-90C9-197A9BF4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2607" y="6530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8D3D72-2745-4734-9CFF-80ACE1D5C7B2}" type="slidenum">
              <a:rPr kumimoji="1" lang="ja-JP" altLang="en-US" smtClean="0"/>
              <a:pPr/>
              <a:t>‹#›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00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7861EF-0DC4-4EA1-A028-4D54620F8283}"/>
              </a:ext>
            </a:extLst>
          </p:cNvPr>
          <p:cNvSpPr/>
          <p:nvPr userDrawn="1"/>
        </p:nvSpPr>
        <p:spPr>
          <a:xfrm>
            <a:off x="6096000" y="-1731"/>
            <a:ext cx="6096001" cy="292348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5EC627-90FF-4B4D-922B-0B16DC4CF01E}"/>
              </a:ext>
            </a:extLst>
          </p:cNvPr>
          <p:cNvSpPr/>
          <p:nvPr userDrawn="1"/>
        </p:nvSpPr>
        <p:spPr>
          <a:xfrm>
            <a:off x="0" y="1199"/>
            <a:ext cx="6096000" cy="289417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6126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rgbClr val="4068E1"/>
          </a:solidFill>
          <a:latin typeface="+mj-lt"/>
          <a:ea typeface="+mj-ea"/>
          <a:cs typeface="+mj-cs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−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Yu Gothic" panose="020B0400000000000000" pitchFamily="50" charset="-128"/>
        <a:buChar char="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7C433D3-5942-4C47-858D-F8DFC185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タイ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トル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サブタイトル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3EAE42B7-65D9-45C8-AA1B-53B8D2AF5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片岡  凪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芝浦工業大学  工学部  情報工学科  </a:t>
            </a: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4</a:t>
            </a: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al18036@shibaura-it.ac.jp</a:t>
            </a: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データ工学研究室</a:t>
            </a:r>
            <a:endParaRPr lang="en-US" altLang="ja-JP" sz="14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@ Zoom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MMM DD, 2021</a:t>
            </a:r>
          </a:p>
        </p:txBody>
      </p:sp>
    </p:spTree>
    <p:extLst>
      <p:ext uri="{BB962C8B-B14F-4D97-AF65-F5344CB8AC3E}">
        <p14:creationId xmlns:p14="http://schemas.microsoft.com/office/powerpoint/2010/main" val="3869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C31C4B5-25BF-4BA8-9A13-AD88D72A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6C0F07A-7F21-40A9-A614-BEE5A6C2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ja-JP" altLang="en-US" dirty="0"/>
              <a:t>項目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6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5C7A5AA-1EF8-4BCF-8B91-C390E44B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0121DF9-F8F9-4BEE-9818-0986434D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73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4BC664-9C6B-4F5D-A0F3-81834A0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1631062-A366-4A77-A039-417FF92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図形グループ 15">
            <a:extLst>
              <a:ext uri="{FF2B5EF4-FFF2-40B4-BE49-F238E27FC236}">
                <a16:creationId xmlns:a16="http://schemas.microsoft.com/office/drawing/2014/main" id="{7340510C-3747-4A60-95B5-40564C5DE19F}"/>
              </a:ext>
            </a:extLst>
          </p:cNvPr>
          <p:cNvGrpSpPr/>
          <p:nvPr/>
        </p:nvGrpSpPr>
        <p:grpSpPr>
          <a:xfrm>
            <a:off x="2002496" y="3564026"/>
            <a:ext cx="8172023" cy="2410575"/>
            <a:chOff x="485981" y="1439292"/>
            <a:chExt cx="8172023" cy="2410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図形グループ 28">
              <a:extLst>
                <a:ext uri="{FF2B5EF4-FFF2-40B4-BE49-F238E27FC236}">
                  <a16:creationId xmlns:a16="http://schemas.microsoft.com/office/drawing/2014/main" id="{5C3AD775-A576-410A-AB5E-09FA6D2FCC03}"/>
                </a:ext>
              </a:extLst>
            </p:cNvPr>
            <p:cNvGrpSpPr/>
            <p:nvPr/>
          </p:nvGrpSpPr>
          <p:grpSpPr>
            <a:xfrm>
              <a:off x="485981" y="1439292"/>
              <a:ext cx="8172023" cy="2410575"/>
              <a:chOff x="485981" y="1439292"/>
              <a:chExt cx="8172023" cy="2410575"/>
            </a:xfrm>
          </p:grpSpPr>
          <p:sp>
            <p:nvSpPr>
              <p:cNvPr id="7" name="片側の 2 つの角を丸めた四角形 30">
                <a:extLst>
                  <a:ext uri="{FF2B5EF4-FFF2-40B4-BE49-F238E27FC236}">
                    <a16:creationId xmlns:a16="http://schemas.microsoft.com/office/drawing/2014/main" id="{0ECFACF4-343A-47DA-A8E4-D8E1ABFBF10F}"/>
                  </a:ext>
                </a:extLst>
              </p:cNvPr>
              <p:cNvSpPr/>
              <p:nvPr/>
            </p:nvSpPr>
            <p:spPr>
              <a:xfrm>
                <a:off x="485998" y="1439292"/>
                <a:ext cx="8172000" cy="432000"/>
              </a:xfrm>
              <a:prstGeom prst="round2SameRect">
                <a:avLst>
                  <a:gd name="adj1" fmla="val 42667"/>
                  <a:gd name="adj2" fmla="val 0"/>
                </a:avLst>
              </a:prstGeom>
              <a:solidFill>
                <a:srgbClr val="26258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Hiragino Kaku Gothic Pro W3" charset="-128"/>
                  </a:rPr>
                  <a:t>タイトル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Hiragino Kaku Gothic Pro W3" charset="-128"/>
                </a:endParaRPr>
              </a:p>
            </p:txBody>
          </p:sp>
          <p:sp>
            <p:nvSpPr>
              <p:cNvPr id="8" name="片側の 2 つの角を丸めた四角形 31">
                <a:extLst>
                  <a:ext uri="{FF2B5EF4-FFF2-40B4-BE49-F238E27FC236}">
                    <a16:creationId xmlns:a16="http://schemas.microsoft.com/office/drawing/2014/main" id="{E9E9D2F5-F452-43A3-AEBA-9A73A05A71D4}"/>
                  </a:ext>
                </a:extLst>
              </p:cNvPr>
              <p:cNvSpPr/>
              <p:nvPr/>
            </p:nvSpPr>
            <p:spPr>
              <a:xfrm rot="10800000">
                <a:off x="485981" y="1871288"/>
                <a:ext cx="8172023" cy="1978579"/>
              </a:xfrm>
              <a:prstGeom prst="round2SameRect">
                <a:avLst>
                  <a:gd name="adj1" fmla="val 18035"/>
                  <a:gd name="adj2" fmla="val 0"/>
                </a:avLst>
              </a:prstGeom>
              <a:solidFill>
                <a:srgbClr val="EAEA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b" anchorCtr="0">
                <a:normAutofit/>
              </a:bodyPr>
              <a:lstStyle/>
              <a:p>
                <a:pPr marL="285750" indent="-285750" algn="ctr">
                  <a:buFont typeface="Arial" charset="0"/>
                  <a:buChar char="•"/>
                </a:pPr>
                <a:endParaRPr kumimoji="1" lang="ja-JP" altLang="en-US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B0FBE37-73BB-49B6-B711-654BDF8BB1BB}"/>
                </a:ext>
              </a:extLst>
            </p:cNvPr>
            <p:cNvSpPr txBox="1"/>
            <p:nvPr/>
          </p:nvSpPr>
          <p:spPr>
            <a:xfrm>
              <a:off x="657922" y="1928037"/>
              <a:ext cx="777240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Blip>
                  <a:blip r:embed="rId2"/>
                </a:buBlip>
              </a:pP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Hiragino Sans W1" charset="-128"/>
                </a:rPr>
                <a:t>本文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Hiragino Sans W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68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35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游ゴシック</vt:lpstr>
      <vt:lpstr>Segoe UI</vt:lpstr>
      <vt:lpstr>メイリオ</vt:lpstr>
      <vt:lpstr>Wingdings</vt:lpstr>
      <vt:lpstr>Office テーマ</vt:lpstr>
      <vt:lpstr>タイ トル サブタイトル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片岡　凪</dc:creator>
  <cp:lastModifiedBy>片岡　凪</cp:lastModifiedBy>
  <cp:revision>10</cp:revision>
  <dcterms:created xsi:type="dcterms:W3CDTF">2021-06-02T10:35:15Z</dcterms:created>
  <dcterms:modified xsi:type="dcterms:W3CDTF">2021-06-02T11:59:19Z</dcterms:modified>
</cp:coreProperties>
</file>