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embeddedFontLst>
    <p:embeddedFont>
      <p:font typeface="Segoe UI" panose="020B0502040204020203" pitchFamily="34" charset="0"/>
      <p:regular r:id="rId6"/>
      <p:bold r:id="rId7"/>
      <p:italic r:id="rId8"/>
      <p:boldItalic r:id="rId9"/>
    </p:embeddedFont>
    <p:embeddedFont>
      <p:font typeface="メイリオ" panose="020B0604030504040204" pitchFamily="50" charset="-128"/>
      <p:regular r:id="rId10"/>
      <p:bold r:id="rId11"/>
      <p:italic r:id="rId12"/>
      <p:boldItalic r:id="rId13"/>
    </p:embeddedFont>
    <p:embeddedFont>
      <p:font typeface="游ゴシック" panose="020B0400000000000000" pitchFamily="50" charset="-128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45DD93F-A9E5-4A0E-9152-32CB7935D669}">
          <p14:sldIdLst>
            <p14:sldId id="256"/>
            <p14:sldId id="261"/>
            <p14:sldId id="262"/>
            <p14:sldId id="263"/>
          </p14:sldIdLst>
        </p14:section>
        <p14:section name="予備スライド" id="{77113547-4A9F-4F54-B34D-24818CF0DC8C}">
          <p14:sldIdLst/>
        </p14:section>
        <p14:section name="参考文献" id="{621A39AC-E8CB-4787-B914-2E0E5734A9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E1"/>
    <a:srgbClr val="F4F4F4"/>
    <a:srgbClr val="304EA9"/>
    <a:srgbClr val="203470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87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3924"/>
            <a:ext cx="9144000" cy="217487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302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3"/>
            <a:ext cx="9144000" cy="28893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3" name="角丸四角形 16">
            <a:extLst>
              <a:ext uri="{FF2B5EF4-FFF2-40B4-BE49-F238E27FC236}">
                <a16:creationId xmlns:a16="http://schemas.microsoft.com/office/drawing/2014/main" id="{4FBC8597-906B-41A1-BDEF-222F6FF20CCE}"/>
              </a:ext>
            </a:extLst>
          </p:cNvPr>
          <p:cNvSpPr/>
          <p:nvPr userDrawn="1"/>
        </p:nvSpPr>
        <p:spPr>
          <a:xfrm>
            <a:off x="509400" y="1469718"/>
            <a:ext cx="11173197" cy="1595600"/>
          </a:xfrm>
          <a:prstGeom prst="roundRect">
            <a:avLst/>
          </a:prstGeom>
          <a:solidFill>
            <a:srgbClr val="3433B4"/>
          </a:solidFill>
          <a:ln>
            <a:noFill/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en-US" altLang="ja-JP" sz="2000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00" y="1648921"/>
            <a:ext cx="11173197" cy="1214203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78A58D-B82C-4A28-8545-E6B48CD47B42}"/>
              </a:ext>
            </a:extLst>
          </p:cNvPr>
          <p:cNvSpPr/>
          <p:nvPr userDrawn="1"/>
        </p:nvSpPr>
        <p:spPr>
          <a:xfrm>
            <a:off x="-42413" y="598714"/>
            <a:ext cx="12272513" cy="288000"/>
          </a:xfrm>
          <a:prstGeom prst="rect">
            <a:avLst/>
          </a:prstGeom>
          <a:solidFill>
            <a:srgbClr val="262586"/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rgbClr val="20347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3128"/>
            <a:ext cx="1120478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88691"/>
            <a:ext cx="10833310" cy="4486275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943892C-8E35-4374-9BEA-487FF74CF1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2730"/>
            <a:ext cx="6095999" cy="27346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節タイトル</a:t>
            </a:r>
          </a:p>
        </p:txBody>
      </p:sp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1B717F9B-65F9-4E92-81ED-D906CEA458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2729"/>
            <a:ext cx="6095999" cy="273465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小節タイトル</a:t>
            </a:r>
          </a:p>
        </p:txBody>
      </p:sp>
    </p:spTree>
    <p:extLst>
      <p:ext uri="{BB962C8B-B14F-4D97-AF65-F5344CB8AC3E}">
        <p14:creationId xmlns:p14="http://schemas.microsoft.com/office/powerpoint/2010/main" val="19866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2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1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95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363128"/>
            <a:ext cx="1122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850" y="1688691"/>
            <a:ext cx="1083331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D8139-F342-4BEC-B8E9-1506056363A5}"/>
              </a:ext>
            </a:extLst>
          </p:cNvPr>
          <p:cNvSpPr/>
          <p:nvPr userDrawn="1"/>
        </p:nvSpPr>
        <p:spPr>
          <a:xfrm>
            <a:off x="4048761" y="6577709"/>
            <a:ext cx="4094480" cy="317419"/>
          </a:xfrm>
          <a:prstGeom prst="rect">
            <a:avLst/>
          </a:prstGeom>
          <a:solidFill>
            <a:srgbClr val="304E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実践機械学習 輪読会 第</a:t>
            </a: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nn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章 前半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9DA1AF-B1CA-472D-A511-12ADC4C8C5E6}"/>
              </a:ext>
            </a:extLst>
          </p:cNvPr>
          <p:cNvSpPr/>
          <p:nvPr userDrawn="1"/>
        </p:nvSpPr>
        <p:spPr>
          <a:xfrm>
            <a:off x="-60960" y="6577710"/>
            <a:ext cx="4155441" cy="317420"/>
          </a:xfrm>
          <a:prstGeom prst="rect">
            <a:avLst/>
          </a:prstGeom>
          <a:solidFill>
            <a:srgbClr val="2034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片岡 凪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(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データ工学研究室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B4)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83BD18-84E5-4F12-8425-6E639FED4A39}"/>
              </a:ext>
            </a:extLst>
          </p:cNvPr>
          <p:cNvSpPr/>
          <p:nvPr userDrawn="1"/>
        </p:nvSpPr>
        <p:spPr>
          <a:xfrm>
            <a:off x="8097520" y="6577709"/>
            <a:ext cx="4155439" cy="317419"/>
          </a:xfrm>
          <a:prstGeom prst="rect">
            <a:avLst/>
          </a:prstGeom>
          <a:solidFill>
            <a:srgbClr val="406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MMM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DD,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2021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10CB9A67-CD66-4887-90C9-197A9BF4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2607" y="6530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8D3D72-2745-4734-9CFF-80ACE1D5C7B2}" type="slidenum">
              <a:rPr kumimoji="1" lang="ja-JP" altLang="en-US" smtClean="0"/>
              <a:pPr/>
              <a:t>‹#›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00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7861EF-0DC4-4EA1-A028-4D54620F8283}"/>
              </a:ext>
            </a:extLst>
          </p:cNvPr>
          <p:cNvSpPr/>
          <p:nvPr userDrawn="1"/>
        </p:nvSpPr>
        <p:spPr>
          <a:xfrm>
            <a:off x="6096000" y="-39616"/>
            <a:ext cx="6156960" cy="330233"/>
          </a:xfrm>
          <a:prstGeom prst="rect">
            <a:avLst/>
          </a:prstGeom>
          <a:solidFill>
            <a:srgbClr val="406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5EC627-90FF-4B4D-922B-0B16DC4CF01E}"/>
              </a:ext>
            </a:extLst>
          </p:cNvPr>
          <p:cNvSpPr/>
          <p:nvPr userDrawn="1"/>
        </p:nvSpPr>
        <p:spPr>
          <a:xfrm>
            <a:off x="-60960" y="-39615"/>
            <a:ext cx="6156960" cy="330232"/>
          </a:xfrm>
          <a:prstGeom prst="rect">
            <a:avLst/>
          </a:prstGeom>
          <a:solidFill>
            <a:srgbClr val="2034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6126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rgbClr val="4068E1"/>
          </a:solidFill>
          <a:latin typeface="+mj-lt"/>
          <a:ea typeface="+mj-ea"/>
          <a:cs typeface="+mj-cs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Segoe UI" panose="020B0502040204020203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Segoe UI" panose="020B0502040204020203" pitchFamily="34" charset="0"/>
        <a:buChar char="−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Yu Gothic" panose="020B0400000000000000" pitchFamily="50" charset="-128"/>
        <a:buChar char="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7C433D3-5942-4C47-858D-F8DFC185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タイ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トル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サブタイトル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3EAE42B7-65D9-45C8-AA1B-53B8D2AF5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片岡  凪</a:t>
            </a: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芝浦工業大学  工学部  情報工学科  </a:t>
            </a:r>
            <a:r>
              <a:rPr lang="en-US" altLang="ja-JP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4</a:t>
            </a: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年</a:t>
            </a: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al18036@shibaura-it.ac.jp</a:t>
            </a:r>
          </a:p>
          <a:p>
            <a:pPr defTabSz="4572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データ工学研究室</a:t>
            </a:r>
            <a:endParaRPr lang="en-US" altLang="ja-JP" sz="14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@ Zoom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MMM DD, 2021</a:t>
            </a:r>
          </a:p>
        </p:txBody>
      </p:sp>
    </p:spTree>
    <p:extLst>
      <p:ext uri="{BB962C8B-B14F-4D97-AF65-F5344CB8AC3E}">
        <p14:creationId xmlns:p14="http://schemas.microsoft.com/office/powerpoint/2010/main" val="3869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A8AF62-1913-4ADA-B91A-81F5D1E7B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327DF9-D07D-4228-B32C-3818BBC7A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888AE9BF-F836-47D1-950A-6C13E6AC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3128"/>
            <a:ext cx="11204785" cy="1325563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5B356C16-A8F1-4F98-8DF6-E8F05D34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688691"/>
            <a:ext cx="10833310" cy="44862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ja-JP" altLang="en-US" dirty="0"/>
              <a:t>項目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68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FF4D7-9C3E-4DE7-9AAC-60448D5D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1678A-F0D4-418A-83DA-47F013E3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442CD8-19A4-4915-90BA-6EB4F826D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0DE4DD-CBFF-4C58-8C6B-794A5C730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0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3DB4F-4B86-48C0-BF3A-1EAA8F65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E10B3-2FF0-4E5B-B201-3705DCFA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8CFDAF-7D68-4C19-8FA7-377A13B4C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7EECF1-77DC-4804-9906-601D178E3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6" name="図形グループ 15">
            <a:extLst>
              <a:ext uri="{FF2B5EF4-FFF2-40B4-BE49-F238E27FC236}">
                <a16:creationId xmlns:a16="http://schemas.microsoft.com/office/drawing/2014/main" id="{227EAE9B-427C-4871-9AEC-242F6B4A9FB2}"/>
              </a:ext>
            </a:extLst>
          </p:cNvPr>
          <p:cNvGrpSpPr/>
          <p:nvPr/>
        </p:nvGrpSpPr>
        <p:grpSpPr>
          <a:xfrm>
            <a:off x="2002496" y="3564026"/>
            <a:ext cx="8172023" cy="2410575"/>
            <a:chOff x="485981" y="1439292"/>
            <a:chExt cx="8172023" cy="2410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図形グループ 28">
              <a:extLst>
                <a:ext uri="{FF2B5EF4-FFF2-40B4-BE49-F238E27FC236}">
                  <a16:creationId xmlns:a16="http://schemas.microsoft.com/office/drawing/2014/main" id="{0902CB87-E8E7-4140-BA4C-1E37B7300912}"/>
                </a:ext>
              </a:extLst>
            </p:cNvPr>
            <p:cNvGrpSpPr/>
            <p:nvPr/>
          </p:nvGrpSpPr>
          <p:grpSpPr>
            <a:xfrm>
              <a:off x="485981" y="1439292"/>
              <a:ext cx="8172023" cy="2410575"/>
              <a:chOff x="485981" y="1439292"/>
              <a:chExt cx="8172023" cy="2410575"/>
            </a:xfrm>
          </p:grpSpPr>
          <p:sp>
            <p:nvSpPr>
              <p:cNvPr id="9" name="片側の 2 つの角を丸めた四角形 30">
                <a:extLst>
                  <a:ext uri="{FF2B5EF4-FFF2-40B4-BE49-F238E27FC236}">
                    <a16:creationId xmlns:a16="http://schemas.microsoft.com/office/drawing/2014/main" id="{F0CC4C32-00DF-4E28-B510-6D60C017E3B7}"/>
                  </a:ext>
                </a:extLst>
              </p:cNvPr>
              <p:cNvSpPr/>
              <p:nvPr/>
            </p:nvSpPr>
            <p:spPr>
              <a:xfrm>
                <a:off x="485998" y="1439292"/>
                <a:ext cx="8172000" cy="432000"/>
              </a:xfrm>
              <a:prstGeom prst="round2SameRect">
                <a:avLst>
                  <a:gd name="adj1" fmla="val 42667"/>
                  <a:gd name="adj2" fmla="val 0"/>
                </a:avLst>
              </a:prstGeom>
              <a:solidFill>
                <a:srgbClr val="26258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Hiragino Kaku Gothic Pro W3" charset="-128"/>
                  </a:rPr>
                  <a:t>タイトル</a:t>
                </a:r>
                <a:endParaRPr kumimoji="1" lang="ja-JP" altLang="en-US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Hiragino Kaku Gothic Pro W3" charset="-128"/>
                </a:endParaRPr>
              </a:p>
            </p:txBody>
          </p:sp>
          <p:sp>
            <p:nvSpPr>
              <p:cNvPr id="10" name="片側の 2 つの角を丸めた四角形 31">
                <a:extLst>
                  <a:ext uri="{FF2B5EF4-FFF2-40B4-BE49-F238E27FC236}">
                    <a16:creationId xmlns:a16="http://schemas.microsoft.com/office/drawing/2014/main" id="{449FF2A9-0B82-4ACE-8337-31B5DDAEEB04}"/>
                  </a:ext>
                </a:extLst>
              </p:cNvPr>
              <p:cNvSpPr/>
              <p:nvPr/>
            </p:nvSpPr>
            <p:spPr>
              <a:xfrm rot="10800000">
                <a:off x="485981" y="1871288"/>
                <a:ext cx="8172023" cy="1978579"/>
              </a:xfrm>
              <a:prstGeom prst="round2SameRect">
                <a:avLst>
                  <a:gd name="adj1" fmla="val 18035"/>
                  <a:gd name="adj2" fmla="val 0"/>
                </a:avLst>
              </a:prstGeom>
              <a:solidFill>
                <a:srgbClr val="EAEAF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b" anchorCtr="0">
                <a:normAutofit/>
              </a:bodyPr>
              <a:lstStyle/>
              <a:p>
                <a:pPr marL="285750" indent="-285750" algn="ctr">
                  <a:buFont typeface="Arial" charset="0"/>
                  <a:buChar char="•"/>
                </a:pPr>
                <a:endParaRPr kumimoji="1" lang="ja-JP" altLang="en-US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0F270EF-9DF2-4DE4-9B2B-D37515B6C29D}"/>
                </a:ext>
              </a:extLst>
            </p:cNvPr>
            <p:cNvSpPr txBox="1"/>
            <p:nvPr/>
          </p:nvSpPr>
          <p:spPr>
            <a:xfrm>
              <a:off x="657922" y="1928037"/>
              <a:ext cx="7772400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Blip>
                  <a:blip r:embed="rId2"/>
                </a:buBlip>
              </a:pP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Hiragino Sans W1" charset="-128"/>
                </a:rPr>
                <a:t>本文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Hiragino Sans W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36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メイリオ</vt:lpstr>
      <vt:lpstr>Segoe UI</vt:lpstr>
      <vt:lpstr>Wingdings</vt:lpstr>
      <vt:lpstr>游ゴシック</vt:lpstr>
      <vt:lpstr>Office テーマ</vt:lpstr>
      <vt:lpstr>タイ トル サブタイトル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片岡　凪</dc:creator>
  <cp:lastModifiedBy>片岡　凪</cp:lastModifiedBy>
  <cp:revision>15</cp:revision>
  <dcterms:created xsi:type="dcterms:W3CDTF">2021-06-02T10:35:15Z</dcterms:created>
  <dcterms:modified xsi:type="dcterms:W3CDTF">2021-06-16T00:11:21Z</dcterms:modified>
</cp:coreProperties>
</file>