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A316-2C36-496C-AE4B-51B81D8B4920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2A43-A320-4805-A573-B313F308EC0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85794"/>
            <a:ext cx="78581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           </a:t>
            </a:r>
            <a:r>
              <a:rPr lang="ru-RU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Презентация проекта</a:t>
            </a:r>
          </a:p>
          <a:p>
            <a:r>
              <a:rPr lang="ru-RU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«Растровый графический</a:t>
            </a:r>
          </a:p>
          <a:p>
            <a:r>
              <a:rPr lang="ru-RU" sz="4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</a:t>
            </a: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	      редактор».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5357826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Подготовила: Кулагина Екатерина, ФНБИК, 2 курс, гр. 5103</a:t>
            </a:r>
          </a:p>
          <a:p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ru-RU" sz="2400" dirty="0" smtClean="0">
                <a:solidFill>
                  <a:schemeClr val="bg1"/>
                </a:solidFill>
              </a:rPr>
              <a:t>	</a:t>
            </a:r>
            <a:r>
              <a:rPr lang="ru-RU" sz="2400" smtClean="0">
                <a:solidFill>
                  <a:schemeClr val="bg1"/>
                </a:solidFill>
              </a:rPr>
              <a:t>	</a:t>
            </a:r>
            <a:r>
              <a:rPr lang="ru-RU" sz="2400" smtClean="0">
                <a:solidFill>
                  <a:schemeClr val="bg1"/>
                </a:solidFill>
              </a:rPr>
              <a:t>29.05.2017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142852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Что такое растровый</a:t>
            </a:r>
          </a:p>
          <a:p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ru-RU" sz="4000" b="1" dirty="0" smtClean="0">
                <a:solidFill>
                  <a:schemeClr val="bg1"/>
                </a:solidFill>
              </a:rPr>
              <a:t>          графический редактор?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714488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Графический редактор </a:t>
            </a:r>
            <a:r>
              <a:rPr lang="ru-RU" sz="2400" dirty="0" smtClean="0">
                <a:solidFill>
                  <a:schemeClr val="bg1"/>
                </a:solidFill>
              </a:rPr>
              <a:t>– это программа создания, редактирования и просмотра графических изображений.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071810"/>
            <a:ext cx="7858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Программы растровой графики работают с точками экрана (пикселями). Точки не знают, какие объекты они представляют — окружности, линии, прямоугольники. 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Компьютер запоминает цвет каждой точки, а пользователь из таких точек собирает рисунок, как в детской мозаике.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285728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Достоинства и недостатки.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000108"/>
            <a:ext cx="39290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Плюсы: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Обеспечивает высокую точность передачи градаций цветов и полутонов.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При высокой разрешающей способности монитора изображение может иметь фотографическое качество.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1000108"/>
            <a:ext cx="4000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Минусы: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Изображения, создаваемые в растровых программах, всегда занимают много памяти.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Растровые изображения невозможно увеличивать для уточнения деталей, происходит </a:t>
            </a:r>
            <a:r>
              <a:rPr lang="ru-RU" sz="2000" dirty="0" err="1" smtClean="0">
                <a:solidFill>
                  <a:schemeClr val="bg1"/>
                </a:solidFill>
              </a:rPr>
              <a:t>пикселизация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school497.ru/download/u/02/img/15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857628"/>
            <a:ext cx="2357454" cy="2786082"/>
          </a:xfrm>
          <a:prstGeom prst="rect">
            <a:avLst/>
          </a:prstGeom>
          <a:noFill/>
        </p:spPr>
      </p:pic>
      <p:pic>
        <p:nvPicPr>
          <p:cNvPr id="3074" name="Picture 2" descr="&amp;Kcy;&amp;acy;&amp;rcy;&amp;tcy;&amp;icy;&amp;ncy;&amp;kcy;&amp;icy; &amp;pcy;&amp;ocy; &amp;zcy;&amp;acy;&amp;pcy;&amp;rcy;&amp;ocy;&amp;scy;&amp;ucy; &amp;rcy;&amp;acy;&amp;scy;&amp;tcy;&amp;rcy;&amp;ocy;&amp;vcy;&amp;ocy;&amp;iecy; &amp;icy;&amp;zcy;&amp;ocy;&amp;bcy;&amp;rcy;&amp;acy;&amp;zhcy;&amp;iecy;&amp;ncy;&amp;icy;&amp;iecy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857628"/>
            <a:ext cx="3586431" cy="2857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214290"/>
            <a:ext cx="60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Область применения.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14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Применяется для обработки фотоизображений, художественной графике, реставрационных работ, работ со сканером. 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Графические редакторы, в которых используется растровая графика: </a:t>
            </a:r>
            <a:r>
              <a:rPr lang="ru-RU" sz="2400" i="1" dirty="0" err="1" smtClean="0">
                <a:solidFill>
                  <a:schemeClr val="bg1"/>
                </a:solidFill>
              </a:rPr>
              <a:t>Paint</a:t>
            </a:r>
            <a:r>
              <a:rPr lang="ru-RU" sz="2400" dirty="0" smtClean="0">
                <a:solidFill>
                  <a:schemeClr val="bg1"/>
                </a:solidFill>
              </a:rPr>
              <a:t>, </a:t>
            </a:r>
            <a:r>
              <a:rPr lang="ru-RU" sz="2400" i="1" dirty="0" err="1" smtClean="0">
                <a:solidFill>
                  <a:schemeClr val="bg1"/>
                </a:solidFill>
              </a:rPr>
              <a:t>PhotoShop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dn.redmondpie.com/wp-content/uploads/2009/03/pa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477708"/>
            <a:ext cx="2143140" cy="2451622"/>
          </a:xfrm>
          <a:prstGeom prst="rect">
            <a:avLst/>
          </a:prstGeom>
          <a:noFill/>
        </p:spPr>
      </p:pic>
      <p:pic>
        <p:nvPicPr>
          <p:cNvPr id="3076" name="Picture 4" descr="https://createawesomeness.files.wordpress.com/2014/10/phot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071785"/>
            <a:ext cx="3786214" cy="3786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52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Собственный растровый редактор.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Снимок экрана (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7" y="1071546"/>
            <a:ext cx="8763029" cy="5572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171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Asus</cp:lastModifiedBy>
  <cp:revision>8</cp:revision>
  <dcterms:created xsi:type="dcterms:W3CDTF">2017-05-25T16:45:25Z</dcterms:created>
  <dcterms:modified xsi:type="dcterms:W3CDTF">2017-05-29T09:41:43Z</dcterms:modified>
</cp:coreProperties>
</file>