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A316-2C36-496C-AE4B-51B81D8B492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2A43-A320-4805-A573-B313F308EC0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8581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           </a:t>
            </a:r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Презентация проекта</a:t>
            </a:r>
          </a:p>
          <a:p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«Растровый графический</a:t>
            </a:r>
          </a:p>
          <a:p>
            <a:r>
              <a:rPr lang="ru-RU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      редактор».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357826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Подготовила: Кулагина Екатерина, ФНБИК, 2 курс, гр. 5103</a:t>
            </a: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		27.05.2017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4285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Что такое растровый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smtClean="0">
                <a:solidFill>
                  <a:schemeClr val="bg1"/>
                </a:solidFill>
              </a:rPr>
              <a:t>          графический редактор?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714488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Графический редактор </a:t>
            </a:r>
            <a:r>
              <a:rPr lang="ru-RU" sz="2400" dirty="0" smtClean="0">
                <a:solidFill>
                  <a:schemeClr val="bg1"/>
                </a:solidFill>
              </a:rPr>
              <a:t>– это программа создания, редактирования и просмотра графических изображений.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71810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Программы растровой графики работают с точками экрана (пикселями). Точки не знают, какие объекты они представляют — окружности, линии, прямоугольники.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Компьютер запоминает цвет каждой точки, а пользователь из таких точек собирает рисунок, как в детской мозаике.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85728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Его достоинства и недостатки.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39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Плюсы: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Обеспечивает высокую точность передачи градаций цветов и полутонов.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1428736"/>
            <a:ext cx="4000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Минусы: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Изображения, создаваемые в растровых программах, всегда занимают много памяти.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Растровые изображения невозможно увеличивать для уточнения деталей, происходит </a:t>
            </a:r>
            <a:r>
              <a:rPr lang="ru-RU" sz="2400" dirty="0" err="1" smtClean="0">
                <a:solidFill>
                  <a:schemeClr val="bg1"/>
                </a:solidFill>
              </a:rPr>
              <a:t>пикселизация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school497.ru/download/u/02/img/15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2357454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14290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Область применения.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1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Применяется для обработки фотоизображений, художественной графике, реставрационных работ, работ со сканером.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Графические редакторы, в которых используется растровая графика: </a:t>
            </a:r>
            <a:r>
              <a:rPr lang="ru-RU" sz="2400" i="1" dirty="0" err="1" smtClean="0">
                <a:solidFill>
                  <a:schemeClr val="bg1"/>
                </a:solidFill>
              </a:rPr>
              <a:t>Paint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i="1" dirty="0" err="1" smtClean="0">
                <a:solidFill>
                  <a:schemeClr val="bg1"/>
                </a:solidFill>
              </a:rPr>
              <a:t>PhotoShop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dn.redmondpie.com/wp-content/uploads/2009/03/pa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477708"/>
            <a:ext cx="2143140" cy="2451622"/>
          </a:xfrm>
          <a:prstGeom prst="rect">
            <a:avLst/>
          </a:prstGeom>
          <a:noFill/>
        </p:spPr>
      </p:pic>
      <p:pic>
        <p:nvPicPr>
          <p:cNvPr id="3076" name="Picture 4" descr="https://createawesomeness.files.wordpress.com/2014/10/pho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071785"/>
            <a:ext cx="3786214" cy="3786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Собственный растровый редактор.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Снимок экрана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7" y="1071546"/>
            <a:ext cx="8763029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5</cp:revision>
  <dcterms:created xsi:type="dcterms:W3CDTF">2017-05-25T16:45:25Z</dcterms:created>
  <dcterms:modified xsi:type="dcterms:W3CDTF">2017-05-25T17:25:46Z</dcterms:modified>
</cp:coreProperties>
</file>