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05613" cy="9944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4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0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3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0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62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1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3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5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3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3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5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8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53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810001" y="5838824"/>
            <a:ext cx="10572000" cy="676275"/>
          </a:xfrm>
        </p:spPr>
        <p:txBody>
          <a:bodyPr>
            <a:noAutofit/>
          </a:bodyPr>
          <a:lstStyle/>
          <a:p>
            <a:r>
              <a:rPr lang="da-DK" sz="4400" b="1" dirty="0" smtClean="0"/>
              <a:t>DISPOSITION TIL </a:t>
            </a:r>
            <a:r>
              <a:rPr lang="da-DK" sz="4400" b="1" dirty="0" smtClean="0"/>
              <a:t>SVENDEPRØVEN</a:t>
            </a:r>
            <a:endParaRPr lang="da-DK" sz="4400" b="1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10001" y="521971"/>
            <a:ext cx="7432662" cy="292662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da-DK" sz="4000" dirty="0" smtClean="0"/>
              <a:t>SITE </a:t>
            </a:r>
            <a:r>
              <a:rPr lang="da-DK" sz="2400" b="0" dirty="0"/>
              <a:t>FRONTEND/BACKEND</a:t>
            </a:r>
            <a:r>
              <a:rPr lang="da-DK" sz="4000" dirty="0" smtClean="0"/>
              <a:t/>
            </a:r>
            <a:br>
              <a:rPr lang="da-DK" sz="4000" dirty="0" smtClean="0"/>
            </a:br>
            <a:r>
              <a:rPr lang="da-DK" sz="4000" dirty="0" smtClean="0"/>
              <a:t>DATABASE </a:t>
            </a:r>
            <a:r>
              <a:rPr lang="da-DK" sz="2400" b="0" dirty="0"/>
              <a:t>ER-DIAGRAM OG TABELLER</a:t>
            </a:r>
            <a:r>
              <a:rPr lang="da-DK" sz="4000" dirty="0" smtClean="0"/>
              <a:t/>
            </a:r>
            <a:br>
              <a:rPr lang="da-DK" sz="4000" dirty="0" smtClean="0"/>
            </a:br>
            <a:r>
              <a:rPr lang="da-DK" sz="4000" dirty="0" smtClean="0"/>
              <a:t>KODE </a:t>
            </a:r>
            <a:r>
              <a:rPr lang="da-DK" sz="2400" b="0" dirty="0"/>
              <a:t>GENERELT OG </a:t>
            </a:r>
            <a:r>
              <a:rPr lang="da-DK" sz="2400" b="0" dirty="0" smtClean="0"/>
              <a:t>FORDYBELSE I ØNSKER</a:t>
            </a:r>
            <a:endParaRPr lang="da-DK" sz="24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10001" y="3884023"/>
            <a:ext cx="11120742" cy="68857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da-DK" sz="2000" b="0" dirty="0" smtClean="0"/>
              <a:t>STIL GERNE SPØRGSMÅL UNDEVEJS ELLER BRYD IND HVIS JEG SNAKKER FOR MEGET</a:t>
            </a:r>
            <a:endParaRPr lang="da-DK" sz="2000" b="0" dirty="0"/>
          </a:p>
        </p:txBody>
      </p:sp>
    </p:spTree>
    <p:extLst>
      <p:ext uri="{BB962C8B-B14F-4D97-AF65-F5344CB8AC3E}">
        <p14:creationId xmlns:p14="http://schemas.microsoft.com/office/powerpoint/2010/main" val="269371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DATABASE</a:t>
            </a:r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415886" y="2316480"/>
            <a:ext cx="3267840" cy="38491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a-DK" dirty="0" smtClean="0"/>
              <a:t>ER-diagram </a:t>
            </a:r>
          </a:p>
          <a:p>
            <a:pPr lvl="1">
              <a:lnSpc>
                <a:spcPct val="150000"/>
              </a:lnSpc>
            </a:pPr>
            <a:r>
              <a:rPr lang="da-DK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Relationer</a:t>
            </a:r>
          </a:p>
          <a:p>
            <a:pPr lvl="1">
              <a:lnSpc>
                <a:spcPct val="150000"/>
              </a:lnSpc>
            </a:pPr>
            <a:r>
              <a:rPr lang="da-DK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Datatyper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da-DK" sz="1400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da-DK" sz="1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da-DK" sz="1400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da-DK" sz="1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da-DK" sz="1400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3726333" y="2316480"/>
            <a:ext cx="4739332" cy="46852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a-DK" dirty="0" smtClean="0"/>
              <a:t>DB Tabeller </a:t>
            </a:r>
            <a:endParaRPr lang="da-DK" dirty="0"/>
          </a:p>
          <a:p>
            <a:pPr lvl="1">
              <a:lnSpc>
                <a:spcPct val="150000"/>
              </a:lnSpc>
            </a:pPr>
            <a:r>
              <a:rPr lang="da-DK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Struktur</a:t>
            </a:r>
          </a:p>
          <a:p>
            <a:pPr lvl="2">
              <a:lnSpc>
                <a:spcPct val="150000"/>
              </a:lnSpc>
            </a:pPr>
            <a:r>
              <a:rPr lang="da-DK" sz="1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Kolonne, row, fields</a:t>
            </a:r>
          </a:p>
          <a:p>
            <a:pPr lvl="1">
              <a:lnSpc>
                <a:spcPct val="150000"/>
              </a:lnSpc>
            </a:pPr>
            <a:r>
              <a:rPr lang="da-DK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Indeksering</a:t>
            </a:r>
          </a:p>
          <a:p>
            <a:pPr lvl="2">
              <a:lnSpc>
                <a:spcPct val="150000"/>
              </a:lnSpc>
            </a:pPr>
            <a:r>
              <a:rPr lang="da-DK" sz="1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Primærnøgle</a:t>
            </a:r>
          </a:p>
          <a:p>
            <a:pPr lvl="2">
              <a:lnSpc>
                <a:spcPct val="150000"/>
              </a:lnSpc>
            </a:pPr>
            <a:r>
              <a:rPr lang="da-DK" sz="12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Index på FK</a:t>
            </a:r>
          </a:p>
          <a:p>
            <a:pPr lvl="2">
              <a:lnSpc>
                <a:spcPct val="150000"/>
              </a:lnSpc>
            </a:pPr>
            <a:r>
              <a:rPr lang="da-DK" sz="1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Unik</a:t>
            </a:r>
          </a:p>
          <a:p>
            <a:pPr lvl="1">
              <a:lnSpc>
                <a:spcPct val="150000"/>
              </a:lnSpc>
            </a:pPr>
            <a:r>
              <a:rPr lang="da-DK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Auto increment</a:t>
            </a:r>
          </a:p>
          <a:p>
            <a:pPr lvl="1">
              <a:lnSpc>
                <a:spcPct val="150000"/>
              </a:lnSpc>
            </a:pPr>
            <a:r>
              <a:rPr lang="da-DK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Standardværdi</a:t>
            </a:r>
            <a:endParaRPr lang="da-DK" sz="1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da-DK" sz="1400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5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KODE GENERELT</a:t>
            </a:r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485555" y="1899285"/>
            <a:ext cx="11220888" cy="44577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a-DK" dirty="0" smtClean="0"/>
              <a:t>STRUKTUR </a:t>
            </a:r>
          </a:p>
          <a:p>
            <a:pPr lvl="1">
              <a:lnSpc>
                <a:spcPct val="150000"/>
              </a:lnSpc>
            </a:pPr>
            <a:r>
              <a:rPr lang="da-DK" dirty="0" smtClean="0"/>
              <a:t>Client og server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DATAKOMMUNIKATION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NODE </a:t>
            </a:r>
            <a:r>
              <a:rPr lang="da-DK" dirty="0" smtClean="0"/>
              <a:t>MODULES 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export og 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require mellem filer</a:t>
            </a:r>
            <a:endParaRPr lang="da-DK" dirty="0"/>
          </a:p>
          <a:p>
            <a:pPr lvl="2">
              <a:lnSpc>
                <a:spcPct val="150000"/>
              </a:lnSpc>
            </a:pPr>
            <a:r>
              <a:rPr lang="da-DK" dirty="0" smtClean="0"/>
              <a:t>APP 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Dependencies og opsætning</a:t>
            </a:r>
          </a:p>
          <a:p>
            <a:pPr lvl="2">
              <a:lnSpc>
                <a:spcPct val="150000"/>
              </a:lnSpc>
            </a:pPr>
            <a:r>
              <a:rPr lang="da-DK" dirty="0" smtClean="0"/>
              <a:t>CONFIG 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connection til DB</a:t>
            </a:r>
          </a:p>
          <a:p>
            <a:pPr lvl="2">
              <a:lnSpc>
                <a:spcPct val="150000"/>
              </a:lnSpc>
            </a:pPr>
            <a:r>
              <a:rPr lang="da-DK" dirty="0" smtClean="0"/>
              <a:t>SERVICES 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b.query vha. SQL</a:t>
            </a:r>
          </a:p>
          <a:p>
            <a:pPr lvl="2">
              <a:lnSpc>
                <a:spcPct val="150000"/>
              </a:lnSpc>
            </a:pPr>
            <a:r>
              <a:rPr lang="da-DK" dirty="0" smtClean="0"/>
              <a:t>ROUTES 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Rendering og funktionskald</a:t>
            </a:r>
          </a:p>
        </p:txBody>
      </p:sp>
    </p:spTree>
    <p:extLst>
      <p:ext uri="{BB962C8B-B14F-4D97-AF65-F5344CB8AC3E}">
        <p14:creationId xmlns:p14="http://schemas.microsoft.com/office/powerpoint/2010/main" val="248681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KODE – UNIK TITEL </a:t>
            </a:r>
            <a:r>
              <a:rPr lang="da-DK" sz="2500" dirty="0" smtClean="0"/>
              <a:t>routes/admin/</a:t>
            </a:r>
            <a:r>
              <a:rPr lang="da-DK" sz="2500" dirty="0" err="1" smtClean="0"/>
              <a:t>artikel_ret</a:t>
            </a:r>
            <a:r>
              <a:rPr lang="da-DK" sz="2500" dirty="0" smtClean="0"/>
              <a:t> l.35</a:t>
            </a:r>
            <a:endParaRPr lang="da-DK" sz="2500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485555" y="2614863"/>
            <a:ext cx="11220888" cy="41629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a-DK" dirty="0" smtClean="0"/>
              <a:t>TJEK OM TITLEN ER UNIK INDEN OPDATERING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Hent artiklen getOne( )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Definer (gem) original titel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Hent indtastet titel req.body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Hent antal titler som er ens SQL COUNT ( )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Definer hvornår der er tale om en ny titel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Betingelse ny titel eller original titel </a:t>
            </a:r>
          </a:p>
          <a:p>
            <a:pPr>
              <a:lnSpc>
                <a:spcPct val="150000"/>
              </a:lnSpc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93920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SQL</a:t>
            </a:r>
            <a:r>
              <a:rPr lang="da-DK" dirty="0" smtClean="0"/>
              <a:t> – AKTIVER/DEAKTIVER </a:t>
            </a:r>
            <a:r>
              <a:rPr lang="da-DK" sz="2500" dirty="0" smtClean="0"/>
              <a:t>services/redaktion l.120</a:t>
            </a:r>
            <a:endParaRPr lang="da-DK" sz="2500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485555" y="2614863"/>
            <a:ext cx="11220888" cy="41629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a-DK" dirty="0" smtClean="0"/>
              <a:t>OPDATER EN REDAKTØR I STEDET FOR AT SLETTE DENNE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dirty="0" smtClean="0"/>
              <a:t>KAN SORTERE PÅ UDSKRIVT OG RETTIGHEDER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dirty="0" smtClean="0"/>
              <a:t>KAN TAGES I BRUG IGEN UDEN NYOPRETTELSE</a:t>
            </a:r>
          </a:p>
          <a:p>
            <a:pPr>
              <a:lnSpc>
                <a:spcPct val="150000"/>
              </a:lnSpc>
            </a:pPr>
            <a:r>
              <a:rPr lang="da-DK" dirty="0" err="1" smtClean="0"/>
              <a:t>getAll_aktiv</a:t>
            </a:r>
            <a:r>
              <a:rPr lang="da-DK" dirty="0" smtClean="0"/>
              <a:t> 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Henter kun alle aktive 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brugere</a:t>
            </a:r>
          </a:p>
          <a:p>
            <a:pPr>
              <a:lnSpc>
                <a:spcPct val="150000"/>
              </a:lnSpc>
            </a:pPr>
            <a:r>
              <a:rPr lang="da-DK" dirty="0" err="1" smtClean="0"/>
              <a:t>getAll_inaktiv</a:t>
            </a:r>
            <a:r>
              <a:rPr lang="da-DK" dirty="0" smtClean="0"/>
              <a:t> 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Henter kun alle inaktive brugere</a:t>
            </a:r>
          </a:p>
          <a:p>
            <a:pPr>
              <a:lnSpc>
                <a:spcPct val="150000"/>
              </a:lnSpc>
            </a:pPr>
            <a:r>
              <a:rPr lang="da-DK" dirty="0" err="1" smtClean="0"/>
              <a:t>updateOne_aktiver</a:t>
            </a:r>
            <a:r>
              <a:rPr lang="da-DK" dirty="0" smtClean="0"/>
              <a:t> 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Opdaterer </a:t>
            </a:r>
            <a:r>
              <a:rPr lang="da-DK" sz="1600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bruger.aktiv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til 1</a:t>
            </a:r>
          </a:p>
          <a:p>
            <a:pPr>
              <a:lnSpc>
                <a:spcPct val="150000"/>
              </a:lnSpc>
            </a:pPr>
            <a:r>
              <a:rPr lang="da-DK" dirty="0" err="1" smtClean="0"/>
              <a:t>updateOne_arkiver</a:t>
            </a:r>
            <a:r>
              <a:rPr lang="da-DK" dirty="0" smtClean="0"/>
              <a:t> 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Opdaterer </a:t>
            </a:r>
            <a:r>
              <a:rPr lang="da-DK" sz="1600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bruger.aktiv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til 0</a:t>
            </a:r>
          </a:p>
          <a:p>
            <a:pPr>
              <a:lnSpc>
                <a:spcPct val="150000"/>
              </a:lnSpc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2518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EJS – DYNAMISKE INDHOLD</a:t>
            </a:r>
            <a:endParaRPr lang="da-DK" sz="2500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485555" y="2614863"/>
            <a:ext cx="11220888" cy="41629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a-DK" dirty="0" smtClean="0"/>
              <a:t>STYR HVILKET INDHOLD SOM SKAL VISES AFHÆNGIG AF INDKOMMENDE DATA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If (</a:t>
            </a:r>
            <a:r>
              <a:rPr lang="da-DK" dirty="0" err="1" smtClean="0"/>
              <a:t>kategori.navn</a:t>
            </a:r>
            <a:r>
              <a:rPr lang="da-DK" dirty="0" smtClean="0"/>
              <a:t> == </a:t>
            </a:r>
            <a:r>
              <a:rPr lang="da-DK" dirty="0" err="1" smtClean="0"/>
              <a:t>artikel.kategori</a:t>
            </a:r>
            <a:r>
              <a:rPr lang="da-DK" dirty="0" smtClean="0"/>
              <a:t>) { &lt;option </a:t>
            </a:r>
            <a:r>
              <a:rPr lang="da-DK" dirty="0" err="1" smtClean="0"/>
              <a:t>selected</a:t>
            </a:r>
            <a:r>
              <a:rPr lang="da-DK" dirty="0" smtClean="0"/>
              <a:t>&gt; } 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Hvis data er ens vælges denne option</a:t>
            </a:r>
            <a:endParaRPr lang="da-DK" sz="1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dirty="0"/>
              <a:t>e</a:t>
            </a:r>
            <a:r>
              <a:rPr lang="da-DK" dirty="0" smtClean="0"/>
              <a:t>lse { &lt;option&gt; 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Ingen kategori valgt</a:t>
            </a:r>
            <a:endParaRPr lang="da-DK" dirty="0"/>
          </a:p>
          <a:p>
            <a:pPr marL="0" indent="0">
              <a:lnSpc>
                <a:spcPct val="150000"/>
              </a:lnSpc>
              <a:buNone/>
            </a:pPr>
            <a:endParaRPr lang="da-DK" sz="1600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a-DK" dirty="0"/>
              <a:t>STYR OM DER SKAL TILFØJES ET HTML </a:t>
            </a:r>
            <a:r>
              <a:rPr lang="da-DK" dirty="0" err="1"/>
              <a:t>selected</a:t>
            </a:r>
            <a:r>
              <a:rPr lang="da-DK" dirty="0"/>
              <a:t> attribut</a:t>
            </a:r>
          </a:p>
          <a:p>
            <a:pPr>
              <a:lnSpc>
                <a:spcPct val="150000"/>
              </a:lnSpc>
            </a:pPr>
            <a:r>
              <a:rPr lang="da-DK" dirty="0"/>
              <a:t>if (pageTitle == 'Vis </a:t>
            </a:r>
            <a:r>
              <a:rPr lang="da-DK" dirty="0" smtClean="0"/>
              <a:t>artikel‘) { &lt;a </a:t>
            </a:r>
            <a:r>
              <a:rPr lang="da-DK" dirty="0"/>
              <a:t>href="/admin</a:t>
            </a:r>
            <a:r>
              <a:rPr lang="da-DK" dirty="0" smtClean="0"/>
              <a:t>"&gt;</a:t>
            </a:r>
            <a:r>
              <a:rPr lang="da-DK" dirty="0"/>
              <a:t> </a:t>
            </a:r>
            <a:r>
              <a:rPr lang="da-DK" dirty="0" smtClean="0"/>
              <a:t>} 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Link tilpasset til frontend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if </a:t>
            </a:r>
            <a:r>
              <a:rPr lang="da-DK" dirty="0"/>
              <a:t>(pageTitle == </a:t>
            </a:r>
            <a:r>
              <a:rPr lang="da-DK" dirty="0" smtClean="0"/>
              <a:t>'Artikeloprettelse‘) {</a:t>
            </a:r>
            <a:r>
              <a:rPr lang="da-DK" dirty="0"/>
              <a:t>&lt;a href</a:t>
            </a:r>
            <a:r>
              <a:rPr lang="da-DK" dirty="0" smtClean="0"/>
              <a:t>="/"&gt;  } 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Link tilpasset til 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backend</a:t>
            </a:r>
            <a:endParaRPr lang="da-DK" dirty="0"/>
          </a:p>
          <a:p>
            <a:pPr>
              <a:lnSpc>
                <a:spcPct val="150000"/>
              </a:lnSpc>
            </a:pPr>
            <a:endParaRPr lang="da-DK" sz="16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7479223" y="381049"/>
            <a:ext cx="4712777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a-DK" sz="1600" dirty="0" smtClean="0"/>
              <a:t>Views/pages/admin/artikel_ret.ejs l.54</a:t>
            </a:r>
          </a:p>
          <a:p>
            <a:r>
              <a:rPr lang="da-DK" sz="1600" dirty="0" smtClean="0"/>
              <a:t>Views/partials/template/header_admin.ejs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23053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GENERELT</a:t>
            </a:r>
            <a:r>
              <a:rPr lang="da-DK" dirty="0" smtClean="0"/>
              <a:t> FRONTEND</a:t>
            </a:r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485555" y="1899285"/>
            <a:ext cx="11220888" cy="44577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a-DK" dirty="0" smtClean="0"/>
              <a:t>OPBYGNING 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Bootstrap og EJS(HTML)    </a:t>
            </a:r>
            <a:r>
              <a:rPr lang="da-DK" dirty="0"/>
              <a:t>INDHOLD 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JS og SQL request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DYNAMISK MENU </a:t>
            </a:r>
            <a:r>
              <a:rPr lang="da-DK" sz="16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EJS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forEach  + </a:t>
            </a:r>
            <a:r>
              <a:rPr lang="da-DK" sz="16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EJS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a href = route/:kategori.id</a:t>
            </a:r>
            <a:endParaRPr lang="da-DK" sz="1600" dirty="0" smtClean="0"/>
          </a:p>
          <a:p>
            <a:pPr>
              <a:lnSpc>
                <a:spcPct val="150000"/>
              </a:lnSpc>
            </a:pPr>
            <a:r>
              <a:rPr lang="da-DK" dirty="0" smtClean="0"/>
              <a:t>BRØDKRUMMESTI </a:t>
            </a:r>
            <a:r>
              <a:rPr lang="da-DK" sz="16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EJS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pageTitle fra route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SØGEFELT </a:t>
            </a:r>
            <a:r>
              <a:rPr lang="da-DK" sz="16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EJS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form action = 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route + </a:t>
            </a:r>
            <a:r>
              <a:rPr lang="da-DK" sz="16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ROUTE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req.body parameter i 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funktionskald + </a:t>
            </a:r>
            <a:r>
              <a:rPr lang="da-DK" sz="16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SQL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LIKE input 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value</a:t>
            </a:r>
            <a:endParaRPr lang="da-DK" sz="1600" dirty="0" smtClean="0"/>
          </a:p>
          <a:p>
            <a:pPr>
              <a:lnSpc>
                <a:spcPct val="150000"/>
              </a:lnSpc>
            </a:pPr>
            <a:r>
              <a:rPr lang="da-DK" dirty="0" smtClean="0"/>
              <a:t>MEST LÆSTE </a:t>
            </a:r>
            <a:r>
              <a:rPr lang="da-DK" sz="1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SQL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ORDER BY 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visningsantal + </a:t>
            </a:r>
            <a:r>
              <a:rPr lang="da-DK" sz="16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SQL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WHERE artikel.FK_kategori = 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?</a:t>
            </a:r>
            <a:endParaRPr lang="da-DK" sz="1600" dirty="0" smtClean="0"/>
          </a:p>
          <a:p>
            <a:pPr>
              <a:lnSpc>
                <a:spcPct val="150000"/>
              </a:lnSpc>
            </a:pPr>
            <a:r>
              <a:rPr lang="da-DK" dirty="0" smtClean="0"/>
              <a:t>SPONSOR </a:t>
            </a:r>
            <a:r>
              <a:rPr lang="da-DK" sz="1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SQL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ORDER BY RAND() LIMIT 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5 + </a:t>
            </a:r>
            <a:r>
              <a:rPr lang="da-DK" sz="16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SQL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WHERE artikel_FK_kategori = 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?</a:t>
            </a:r>
            <a:endParaRPr lang="da-DK" sz="1600" dirty="0" smtClean="0"/>
          </a:p>
          <a:p>
            <a:pPr>
              <a:lnSpc>
                <a:spcPct val="150000"/>
              </a:lnSpc>
            </a:pPr>
            <a:r>
              <a:rPr lang="da-DK" dirty="0" smtClean="0"/>
              <a:t>FOOTER </a:t>
            </a:r>
            <a:r>
              <a:rPr lang="da-DK" sz="1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SQL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SELECT … FROM kontaktoplysning</a:t>
            </a:r>
            <a:endParaRPr 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145629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FORSIDE FRONTEND</a:t>
            </a:r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485555" y="1899285"/>
            <a:ext cx="11220888" cy="44577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a-DK" dirty="0" smtClean="0"/>
              <a:t>6 SENESTE ARTIKLER </a:t>
            </a:r>
            <a:r>
              <a:rPr lang="da-DK" sz="16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SQL 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ORDER BY dato DESC + LIMIT 6</a:t>
            </a:r>
            <a:endParaRPr lang="da-DK" sz="1600" dirty="0" smtClean="0"/>
          </a:p>
          <a:p>
            <a:pPr>
              <a:lnSpc>
                <a:spcPct val="150000"/>
              </a:lnSpc>
            </a:pPr>
            <a:r>
              <a:rPr lang="da-DK" dirty="0" smtClean="0"/>
              <a:t>FORKORT INDHOLD </a:t>
            </a:r>
            <a:r>
              <a:rPr lang="da-DK" sz="1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EJS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if indhold &gt; max = indhold.slice(0, 28) …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DATO </a:t>
            </a:r>
            <a:r>
              <a:rPr lang="da-DK" sz="1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SQL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DATE_FORMAT ( dato, parameter values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ANTAL </a:t>
            </a:r>
            <a:r>
              <a:rPr lang="da-DK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ROUTE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kommentar.getAntal(artikel.id) 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 </a:t>
            </a:r>
            <a:r>
              <a:rPr lang="da-DK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SQL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COUNT(*) … WHERE FK_artikel = 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a-DK" dirty="0"/>
              <a:t>LINK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da-DK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EJS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a href = route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/:artikel.id</a:t>
            </a:r>
            <a:endParaRPr lang="da-DK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9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KATEGORISIDE FRONTEND</a:t>
            </a:r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485555" y="1899285"/>
            <a:ext cx="11220888" cy="44577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a-DK" dirty="0"/>
              <a:t>3</a:t>
            </a:r>
            <a:r>
              <a:rPr lang="da-DK" dirty="0" smtClean="0"/>
              <a:t> SENESTE ARTIKLER </a:t>
            </a:r>
            <a:r>
              <a:rPr lang="da-DK" sz="16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SQL 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ORDER BY dato DESC + LIMIT 3 + WHERE artikel.FK_kategori = ?</a:t>
            </a:r>
            <a:endParaRPr lang="da-DK" sz="1600" dirty="0" smtClean="0"/>
          </a:p>
          <a:p>
            <a:pPr>
              <a:lnSpc>
                <a:spcPct val="150000"/>
              </a:lnSpc>
            </a:pPr>
            <a:r>
              <a:rPr lang="da-DK" dirty="0" smtClean="0"/>
              <a:t>FORKORT INDHOLD </a:t>
            </a:r>
            <a:r>
              <a:rPr lang="da-DK" sz="1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EJS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if indhold &gt; max = indhold.slice(0, 500) …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DATO </a:t>
            </a:r>
            <a:r>
              <a:rPr lang="da-DK" sz="1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SQL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DATE_FORMAT ( dato, parameter values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ANTAL </a:t>
            </a:r>
            <a:r>
              <a:rPr lang="da-DK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ROUTE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kommentar.getAntal(</a:t>
            </a:r>
            <a:r>
              <a:rPr lang="da-DK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artikelId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 + </a:t>
            </a:r>
            <a:r>
              <a:rPr lang="da-DK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SQL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COUNT(*) … WHERE FK_artikel = 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a-DK" dirty="0"/>
              <a:t>LINK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da-DK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EJS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a href = route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/:artikel.id</a:t>
            </a:r>
            <a:endParaRPr lang="da-DK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6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ARKIVSIDE FRONTEND</a:t>
            </a:r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485555" y="1899285"/>
            <a:ext cx="11220888" cy="44577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a-DK" dirty="0" smtClean="0"/>
              <a:t>ALLE ARTIKLER </a:t>
            </a:r>
            <a:r>
              <a:rPr lang="da-DK" sz="16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SQL 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ORDER BY dato DESC</a:t>
            </a:r>
            <a:endParaRPr lang="da-DK" sz="1600" dirty="0" smtClean="0"/>
          </a:p>
          <a:p>
            <a:pPr>
              <a:lnSpc>
                <a:spcPct val="150000"/>
              </a:lnSpc>
            </a:pPr>
            <a:r>
              <a:rPr lang="da-DK" dirty="0" smtClean="0"/>
              <a:t>PAGINATION </a:t>
            </a:r>
            <a:endParaRPr lang="da-DK" dirty="0"/>
          </a:p>
          <a:p>
            <a:pPr lvl="1">
              <a:lnSpc>
                <a:spcPct val="150000"/>
              </a:lnSpc>
            </a:pPr>
            <a:r>
              <a:rPr lang="da-DK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SQL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getAntal COUNT(*) + getbyPage LIMIT ?,? (offset, limit)</a:t>
            </a:r>
            <a:endParaRPr lang="da-DK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da-DK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ROUTE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/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arkiv/offset=: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offset </a:t>
            </a:r>
          </a:p>
          <a:p>
            <a:pPr lvl="2">
              <a:lnSpc>
                <a:spcPct val="150000"/>
              </a:lnSpc>
            </a:pP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getAntal( ) </a:t>
            </a:r>
          </a:p>
          <a:p>
            <a:pPr lvl="2">
              <a:lnSpc>
                <a:spcPct val="150000"/>
              </a:lnSpc>
            </a:pP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limit = 5  </a:t>
            </a:r>
          </a:p>
          <a:p>
            <a:pPr lvl="2">
              <a:lnSpc>
                <a:spcPct val="150000"/>
              </a:lnSpc>
            </a:pP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linkantal = artikelantal/limit</a:t>
            </a:r>
          </a:p>
          <a:p>
            <a:pPr lvl="1">
              <a:lnSpc>
                <a:spcPct val="150000"/>
              </a:lnSpc>
            </a:pPr>
            <a:r>
              <a:rPr lang="da-DK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EJS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for i=0; i &lt; linkantal; i++ { a href = /arkiv/offset = i 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* 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limit</a:t>
            </a:r>
            <a:endParaRPr lang="da-DK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1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ARKIVFIND FRONTEND</a:t>
            </a:r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485555" y="1899285"/>
            <a:ext cx="11220888" cy="44577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a-DK" dirty="0" smtClean="0"/>
              <a:t>RESULTAT TEKST FRITEKST </a:t>
            </a:r>
          </a:p>
          <a:p>
            <a:pPr lvl="1">
              <a:lnSpc>
                <a:spcPct val="150000"/>
              </a:lnSpc>
            </a:pPr>
            <a:r>
              <a:rPr lang="da-DK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ROUTE  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getByFind(req.query.fritekst)</a:t>
            </a:r>
            <a:endParaRPr lang="da-DK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sz="1600" dirty="0" smtClean="0"/>
              <a:t>RESULTAT TEKST ANTAL</a:t>
            </a:r>
          </a:p>
          <a:p>
            <a:pPr lvl="1">
              <a:lnSpc>
                <a:spcPct val="150000"/>
              </a:lnSpc>
            </a:pPr>
            <a:r>
              <a:rPr lang="da-DK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ROUTE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artiklerne.length</a:t>
            </a:r>
            <a:endParaRPr lang="da-DK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a-DK" sz="1600" dirty="0" smtClean="0"/>
              <a:t>RESULTAT ALLE </a:t>
            </a:r>
            <a:r>
              <a:rPr lang="da-DK" sz="1600" dirty="0"/>
              <a:t>ARTIKLER </a:t>
            </a:r>
            <a:endParaRPr lang="da-DK" sz="1600" dirty="0" smtClean="0"/>
          </a:p>
          <a:p>
            <a:pPr lvl="1">
              <a:lnSpc>
                <a:spcPct val="150000"/>
              </a:lnSpc>
            </a:pPr>
            <a:r>
              <a:rPr lang="da-DK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SQL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LIKE ? </a:t>
            </a:r>
            <a:r>
              <a:rPr lang="da-DK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(fritekst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)</a:t>
            </a:r>
            <a:endParaRPr lang="da-DK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0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ARTIKEL FRONTEND</a:t>
            </a:r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485555" y="1899285"/>
            <a:ext cx="11220888" cy="44577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a-DK" dirty="0" smtClean="0"/>
              <a:t>EN ARTIKEL  </a:t>
            </a:r>
            <a:endParaRPr lang="da-DK" b="1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da-DK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ROUTE 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req.params.id</a:t>
            </a:r>
          </a:p>
          <a:p>
            <a:pPr lvl="1">
              <a:lnSpc>
                <a:spcPct val="150000"/>
              </a:lnSpc>
            </a:pPr>
            <a:r>
              <a:rPr lang="da-DK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SQL  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WHERE artikel.id = ?</a:t>
            </a:r>
          </a:p>
          <a:p>
            <a:pPr lvl="1">
              <a:lnSpc>
                <a:spcPct val="150000"/>
              </a:lnSpc>
            </a:pPr>
            <a:r>
              <a:rPr lang="da-DK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ROUTE 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update_visning(req.params.id, visninger + 1)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REDAKTØR OG KOMMENTAR </a:t>
            </a:r>
            <a:r>
              <a:rPr lang="da-DK" sz="16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ROUTE</a:t>
            </a:r>
            <a:r>
              <a:rPr lang="da-DK" sz="16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WHERE artikel.id = ?</a:t>
            </a:r>
          </a:p>
          <a:p>
            <a:pPr>
              <a:lnSpc>
                <a:spcPct val="150000"/>
              </a:lnSpc>
            </a:pPr>
            <a:r>
              <a:rPr lang="da-DK" dirty="0"/>
              <a:t>OPRET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/>
              <a:t>KOMMENTAR</a:t>
            </a:r>
          </a:p>
          <a:p>
            <a:pPr lvl="1">
              <a:lnSpc>
                <a:spcPct val="150000"/>
              </a:lnSpc>
            </a:pP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Serverside og clientside </a:t>
            </a:r>
            <a:r>
              <a:rPr lang="da-DK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VALIDERING</a:t>
            </a:r>
            <a:endParaRPr lang="da-DK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da-DK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ROUTE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req.body.besked</a:t>
            </a:r>
          </a:p>
          <a:p>
            <a:pPr lvl="1">
              <a:lnSpc>
                <a:spcPct val="150000"/>
              </a:lnSpc>
            </a:pPr>
            <a:r>
              <a:rPr lang="da-DK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SQL</a:t>
            </a:r>
            <a:r>
              <a:rPr lang="da-DK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INSERT INTO kommenter SET kommentar.besked = ? </a:t>
            </a:r>
            <a:endParaRPr lang="da-DK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1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KONTAKT</a:t>
            </a:r>
            <a:r>
              <a:rPr lang="da-DK" dirty="0" smtClean="0"/>
              <a:t> FRONTEND</a:t>
            </a:r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485555" y="1899285"/>
            <a:ext cx="11220888" cy="44577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a-DK" dirty="0" smtClean="0"/>
              <a:t>KONTAKTINFO </a:t>
            </a:r>
            <a:r>
              <a:rPr lang="da-DK" sz="16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SQL</a:t>
            </a:r>
            <a:r>
              <a:rPr lang="da-DK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SELECT … FROM kontaktoplysning</a:t>
            </a:r>
            <a:endParaRPr lang="da-DK" sz="1600" dirty="0"/>
          </a:p>
          <a:p>
            <a:pPr>
              <a:lnSpc>
                <a:spcPct val="150000"/>
              </a:lnSpc>
            </a:pPr>
            <a:r>
              <a:rPr lang="da-DK" sz="1600" dirty="0" smtClean="0"/>
              <a:t>KONTAKTFORMULAR</a:t>
            </a:r>
          </a:p>
          <a:p>
            <a:pPr lvl="1">
              <a:lnSpc>
                <a:spcPct val="150000"/>
              </a:lnSpc>
            </a:pPr>
            <a:r>
              <a:rPr lang="da-DK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SERVERSIDE OG CLIENTSIDE </a:t>
            </a:r>
            <a:r>
              <a:rPr lang="da-DK" sz="14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VALIDERING</a:t>
            </a:r>
            <a:endParaRPr lang="da-DK" sz="1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da-DK" sz="14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ROUTE</a:t>
            </a:r>
            <a:r>
              <a:rPr lang="da-DK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req.body.besked</a:t>
            </a:r>
          </a:p>
          <a:p>
            <a:pPr lvl="1">
              <a:lnSpc>
                <a:spcPct val="150000"/>
              </a:lnSpc>
            </a:pPr>
            <a:r>
              <a:rPr lang="da-DK" sz="14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SQL</a:t>
            </a:r>
            <a:r>
              <a:rPr lang="da-DK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INSERT INTO </a:t>
            </a:r>
            <a:r>
              <a:rPr lang="da-DK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kontaktbesked </a:t>
            </a:r>
            <a:r>
              <a:rPr lang="da-DK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SET </a:t>
            </a:r>
            <a:r>
              <a:rPr lang="da-DK" sz="1400" dirty="0" err="1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kontakt.besked</a:t>
            </a:r>
            <a:r>
              <a:rPr lang="da-DK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da-DK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= ? </a:t>
            </a:r>
          </a:p>
        </p:txBody>
      </p:sp>
    </p:spTree>
    <p:extLst>
      <p:ext uri="{BB962C8B-B14F-4D97-AF65-F5344CB8AC3E}">
        <p14:creationId xmlns:p14="http://schemas.microsoft.com/office/powerpoint/2010/main" val="253688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REDAKTION FRONTEND</a:t>
            </a:r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485555" y="1899285"/>
            <a:ext cx="11220888" cy="44577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a-DK" dirty="0" smtClean="0"/>
              <a:t>ALLE REDAKTØRER </a:t>
            </a:r>
          </a:p>
          <a:p>
            <a:pPr lvl="1">
              <a:lnSpc>
                <a:spcPct val="150000"/>
              </a:lnSpc>
            </a:pPr>
            <a:r>
              <a:rPr lang="da-DK" sz="14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SQL</a:t>
            </a:r>
            <a:r>
              <a:rPr lang="da-DK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WHERE bruger.FK_kategori = ?</a:t>
            </a:r>
          </a:p>
          <a:p>
            <a:pPr lvl="1">
              <a:lnSpc>
                <a:spcPct val="150000"/>
              </a:lnSpc>
            </a:pPr>
            <a:r>
              <a:rPr lang="da-DK" sz="14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ROUTE</a:t>
            </a:r>
            <a:r>
              <a:rPr lang="da-DK" sz="14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let redaktionen_bil = await redaktion.getbyKategori(1);</a:t>
            </a:r>
          </a:p>
          <a:p>
            <a:pPr lvl="1">
              <a:lnSpc>
                <a:spcPct val="150000"/>
              </a:lnSpc>
            </a:pPr>
            <a:r>
              <a:rPr lang="da-DK" sz="1400" b="1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EJS</a:t>
            </a:r>
            <a:r>
              <a:rPr lang="da-DK" sz="14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 forEach * 3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28420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ærd at citere">
  <a:themeElements>
    <a:clrScheme name="Værd at citer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Værd at citer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ærd at citer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TM03457503[[fn=Værd at citere]]</Template>
  <TotalTime>452</TotalTime>
  <Words>617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Værd at citere</vt:lpstr>
      <vt:lpstr>PowerPoint-præsentation</vt:lpstr>
      <vt:lpstr>GENERELT FRONTEND</vt:lpstr>
      <vt:lpstr>FORSIDE FRONTEND</vt:lpstr>
      <vt:lpstr>KATEGORISIDE FRONTEND</vt:lpstr>
      <vt:lpstr>ARKIVSIDE FRONTEND</vt:lpstr>
      <vt:lpstr>ARKIVFIND FRONTEND</vt:lpstr>
      <vt:lpstr>ARTIKEL FRONTEND</vt:lpstr>
      <vt:lpstr>KONTAKT FRONTEND</vt:lpstr>
      <vt:lpstr>REDAKTION FRONTEND</vt:lpstr>
      <vt:lpstr>DATABASE</vt:lpstr>
      <vt:lpstr>KODE GENERELT</vt:lpstr>
      <vt:lpstr>KODE – UNIK TITEL routes/admin/artikel_ret l.35</vt:lpstr>
      <vt:lpstr>SQL – AKTIVER/DEAKTIVER services/redaktion l.120</vt:lpstr>
      <vt:lpstr>EJS – DYNAMISKE INDHOLD</vt:lpstr>
    </vt:vector>
  </TitlesOfParts>
  <Company>Roskilde Tekniske 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FORSIDE</dc:title>
  <dc:creator>Katarina Petersen</dc:creator>
  <cp:lastModifiedBy>Katarina Petersen</cp:lastModifiedBy>
  <cp:revision>55</cp:revision>
  <cp:lastPrinted>2018-10-08T12:33:01Z</cp:lastPrinted>
  <dcterms:created xsi:type="dcterms:W3CDTF">2018-09-28T08:43:40Z</dcterms:created>
  <dcterms:modified xsi:type="dcterms:W3CDTF">2018-10-08T16:04:59Z</dcterms:modified>
</cp:coreProperties>
</file>