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3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84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0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2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50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82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8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7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5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95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5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740341-7069-4E03-B763-35F9C2C2E3BD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B4D80C-60AC-41CC-A732-EC64103E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BC0C-2D8C-394C-6B74-B3F4D3003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№1 </a:t>
            </a:r>
            <a:br>
              <a:rPr lang="en-US" dirty="0"/>
            </a:br>
            <a:r>
              <a:rPr lang="ru-RU" sz="4000" dirty="0"/>
              <a:t>Анализ публикуемых новостей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729D-E023-B6B4-A571-E19595812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Gerasimova Ekaterina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352F-1A7E-0362-EEA4-00C708F8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7B24-1084-0AC2-8445-7CFCCEBA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создания базы данных для хранения данных была реализована в виде запускаемых вручную </a:t>
            </a:r>
            <a:r>
              <a:rPr lang="en-US" dirty="0"/>
              <a:t>python </a:t>
            </a:r>
            <a:r>
              <a:rPr lang="ru-RU" dirty="0"/>
              <a:t>скриптов, выгружающих данные из </a:t>
            </a:r>
            <a:r>
              <a:rPr lang="en-US" dirty="0" err="1"/>
              <a:t>rss</a:t>
            </a:r>
            <a:r>
              <a:rPr lang="en-US" dirty="0"/>
              <a:t> </a:t>
            </a:r>
            <a:r>
              <a:rPr lang="ru-RU" dirty="0"/>
              <a:t>в базу данных. Также был создан скрипт для формирования витрины данных по всем категориям новостей.</a:t>
            </a:r>
            <a:endParaRPr lang="en-US" dirty="0"/>
          </a:p>
          <a:p>
            <a:r>
              <a:rPr lang="ru-RU" dirty="0"/>
              <a:t>Остались нереализованными:</a:t>
            </a:r>
          </a:p>
          <a:p>
            <a:pPr marL="0" indent="0">
              <a:buNone/>
            </a:pPr>
            <a:r>
              <a:rPr lang="ru-RU" dirty="0"/>
              <a:t>	- добавление тегов из источника ТАСС</a:t>
            </a:r>
          </a:p>
          <a:p>
            <a:pPr marL="0" indent="0">
              <a:buNone/>
            </a:pPr>
            <a:r>
              <a:rPr lang="ru-RU" dirty="0"/>
              <a:t>       - условие при формировании витрины «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День, в который было сделано максимальное количество публикаций по данной новости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7792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D86C-3B53-1FC1-79D7-DFA75467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Название и общее описание проекта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AA6D-9249-78FE-F206-B0FA240A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итогового проекта было выбрано 1е задание с созданием </a:t>
            </a:r>
            <a:r>
              <a:rPr lang="en-US" dirty="0"/>
              <a:t>ETL</a:t>
            </a:r>
            <a:r>
              <a:rPr lang="ru-RU" dirty="0"/>
              <a:t>, которая в дальнейшем будет предназначаться для анализа публикуемых новостей.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60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D332-14BD-236D-6820-4235218D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Цели проекта с описание бизнес-задачи и требованиями </a:t>
            </a:r>
            <a:br>
              <a:rPr lang="ru-RU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1644-3CEA-9027-3F99-1D9D1D29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создать базу данных для хранения данных из новостных лент, с помощью которой можно будет проводить их анализ.</a:t>
            </a:r>
          </a:p>
          <a:p>
            <a:r>
              <a:rPr lang="ru-RU" dirty="0"/>
              <a:t>Для автоматизации работы загрузки данных из новостных лент необходимо создать скрипты, выгружающие их из </a:t>
            </a:r>
            <a:r>
              <a:rPr lang="en-US" dirty="0" err="1"/>
              <a:t>rss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88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AB3-27F9-5A4D-2D28-1403007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 реализации </a:t>
            </a:r>
            <a:br>
              <a:rPr lang="ru-RU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DD7B-02E9-ADDA-8FB1-C2503C56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базы данных в </a:t>
            </a:r>
            <a:r>
              <a:rPr lang="en-US" dirty="0"/>
              <a:t>Postgres </a:t>
            </a:r>
            <a:r>
              <a:rPr lang="ru-RU" dirty="0"/>
              <a:t>для загрузки новостей</a:t>
            </a:r>
          </a:p>
          <a:p>
            <a:r>
              <a:rPr lang="ru-RU" dirty="0"/>
              <a:t>Создание скриптов на </a:t>
            </a:r>
            <a:r>
              <a:rPr lang="en-US" dirty="0"/>
              <a:t>Python </a:t>
            </a:r>
            <a:r>
              <a:rPr lang="ru-RU" dirty="0"/>
              <a:t>для сохранения </a:t>
            </a:r>
            <a:r>
              <a:rPr lang="en-US" dirty="0" err="1"/>
              <a:t>rss</a:t>
            </a:r>
            <a:r>
              <a:rPr lang="en-US" dirty="0"/>
              <a:t> </a:t>
            </a:r>
            <a:r>
              <a:rPr lang="ru-RU" dirty="0"/>
              <a:t>файлов на отдельную папку</a:t>
            </a:r>
          </a:p>
          <a:p>
            <a:r>
              <a:rPr lang="ru-RU" dirty="0"/>
              <a:t>Скрипт для проверка наличия нового файла на папке</a:t>
            </a:r>
          </a:p>
          <a:p>
            <a:r>
              <a:rPr lang="ru-RU" dirty="0"/>
              <a:t>Выгрузка данных из файлов и загрузка в базу данных</a:t>
            </a:r>
          </a:p>
          <a:p>
            <a:r>
              <a:rPr lang="ru-RU" dirty="0"/>
              <a:t>Создание скрипта для формирования витрины</a:t>
            </a:r>
          </a:p>
        </p:txBody>
      </p:sp>
    </p:spTree>
    <p:extLst>
      <p:ext uri="{BB962C8B-B14F-4D97-AF65-F5344CB8AC3E}">
        <p14:creationId xmlns:p14="http://schemas.microsoft.com/office/powerpoint/2010/main" val="191985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0F3-FFB8-8BD0-BADF-3DA6B25B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 с обоснованием </a:t>
            </a:r>
            <a:br>
              <a:rPr lang="ru-R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9D6A-FC7D-28F9-61BA-F44DB92C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</a:t>
            </a:r>
            <a:r>
              <a:rPr lang="ru-RU" dirty="0"/>
              <a:t> – </a:t>
            </a:r>
            <a:r>
              <a:rPr lang="en-US" dirty="0"/>
              <a:t>open-source </a:t>
            </a:r>
            <a:r>
              <a:rPr lang="ru-RU" dirty="0"/>
              <a:t>СУБД, с помощью легко и удобно создавать учебные и </a:t>
            </a:r>
            <a:r>
              <a:rPr lang="ru-RU" dirty="0" err="1"/>
              <a:t>продакшен</a:t>
            </a:r>
            <a:r>
              <a:rPr lang="ru-RU" dirty="0"/>
              <a:t> базы данных</a:t>
            </a:r>
            <a:endParaRPr lang="en-US" dirty="0"/>
          </a:p>
          <a:p>
            <a:r>
              <a:rPr lang="en-US" dirty="0"/>
              <a:t>Python</a:t>
            </a:r>
            <a:r>
              <a:rPr lang="ru-RU" dirty="0"/>
              <a:t> – язык программирования, который имеет множество сфер применения, в то числе и анализ данных, дата инжиниринг. В текущей задаче прекрасно подходит для выгрузки данных в файле, </a:t>
            </a:r>
            <a:r>
              <a:rPr lang="ru-RU"/>
              <a:t>для загрузки </a:t>
            </a:r>
            <a:r>
              <a:rPr lang="ru-RU" dirty="0"/>
              <a:t>данных в базы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1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1D44-5CCC-B70D-8F37-A40607C5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Схемы/архитектуры с обоснованием 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7582-EFB0-35E7-BDB9-A73A77A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66" y="2522483"/>
            <a:ext cx="8594431" cy="3802117"/>
          </a:xfrm>
        </p:spPr>
        <p:txBody>
          <a:bodyPr/>
          <a:lstStyle/>
          <a:p>
            <a:r>
              <a:rPr lang="ru-RU" b="1" dirty="0"/>
              <a:t>Концептуальная модель базы данных</a:t>
            </a:r>
            <a:r>
              <a:rPr lang="en-US" b="1" dirty="0"/>
              <a:t> </a:t>
            </a:r>
            <a:r>
              <a:rPr lang="ru-RU" b="1" dirty="0"/>
              <a:t>для хранения новостей</a:t>
            </a:r>
          </a:p>
          <a:p>
            <a:pPr marL="0" indent="0">
              <a:buNone/>
            </a:pPr>
            <a:r>
              <a:rPr lang="ru-RU" dirty="0"/>
              <a:t>В модели присутствуют 4 сущности – Источники, Новости, Категории и Файл с данными</a:t>
            </a:r>
          </a:p>
          <a:p>
            <a:pPr marL="0" indent="0">
              <a:buNone/>
            </a:pPr>
            <a:r>
              <a:rPr lang="ru-RU" dirty="0"/>
              <a:t>Каждый источник выпускает много новостей, 1 новость принадлежит только к 1 источнику.</a:t>
            </a:r>
          </a:p>
          <a:p>
            <a:pPr marL="0" indent="0">
              <a:buNone/>
            </a:pPr>
            <a:r>
              <a:rPr lang="ru-RU" dirty="0"/>
              <a:t>Каждый файл содержит в себе много новостей, но 1 новость может быть попасть в базу данных только из одного успешно загруженного файла.</a:t>
            </a:r>
          </a:p>
          <a:p>
            <a:pPr marL="0" indent="0">
              <a:buNone/>
            </a:pPr>
            <a:r>
              <a:rPr lang="ru-RU" dirty="0"/>
              <a:t>Новости имеют категории, к 1 категории относится большое количество новостей.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8E508-7CE7-A4F4-89B7-C056B192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92" y="2380018"/>
            <a:ext cx="3150311" cy="408704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7635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F1A-6624-75BB-1057-26D63217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Схемы/архитектуры с обоснованием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BC0-6723-1E49-F978-B93BA2DAC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9" y="2468031"/>
            <a:ext cx="8825659" cy="4037871"/>
          </a:xfrm>
        </p:spPr>
        <p:txBody>
          <a:bodyPr/>
          <a:lstStyle/>
          <a:p>
            <a:r>
              <a:rPr lang="ru-RU" dirty="0"/>
              <a:t>Логическая модель базы данных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26811-B4A9-7507-7B16-33C0511B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11" y="1587498"/>
            <a:ext cx="5235335" cy="517736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883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EACB-ED6F-DB8D-38FF-0A4EF064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Схемы/архитектуры с обоснованием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D89A-E462-57C6-D66A-ACEA93C3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2603500"/>
            <a:ext cx="10731062" cy="3416300"/>
          </a:xfrm>
        </p:spPr>
        <p:txBody>
          <a:bodyPr/>
          <a:lstStyle/>
          <a:p>
            <a:r>
              <a:rPr lang="ru-RU" dirty="0"/>
              <a:t>Физическая модель базы данных содержится в файле </a:t>
            </a:r>
            <a:r>
              <a:rPr lang="en-US" dirty="0" err="1"/>
              <a:t>create_database</a:t>
            </a:r>
            <a:r>
              <a:rPr lang="en-US" dirty="0"/>
              <a:t> </a:t>
            </a:r>
            <a:r>
              <a:rPr lang="ru-RU" dirty="0"/>
              <a:t>на папке </a:t>
            </a:r>
            <a:r>
              <a:rPr lang="en-US" dirty="0" err="1"/>
              <a:t>sql_scripts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Также включены скрипт для добавления данных в словарь Источников.</a:t>
            </a:r>
          </a:p>
        </p:txBody>
      </p:sp>
    </p:spTree>
    <p:extLst>
      <p:ext uri="{BB962C8B-B14F-4D97-AF65-F5344CB8AC3E}">
        <p14:creationId xmlns:p14="http://schemas.microsoft.com/office/powerpoint/2010/main" val="27611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CA6D-A5C8-AE23-FF97-7F29F7D8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разработки </a:t>
            </a:r>
            <a:br>
              <a:rPr lang="ru-RU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AFBA-81AE-CFCC-60BB-CC5730A2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2603500"/>
            <a:ext cx="11277600" cy="3416300"/>
          </a:xfrm>
        </p:spPr>
        <p:txBody>
          <a:bodyPr>
            <a:normAutofit/>
          </a:bodyPr>
          <a:lstStyle/>
          <a:p>
            <a:r>
              <a:rPr lang="ru-RU" dirty="0"/>
              <a:t>Создан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скрипт для создания базы данных, хранящей новостные данные, находится на папке </a:t>
            </a:r>
            <a:r>
              <a:rPr lang="en-US" dirty="0" err="1"/>
              <a:t>sql_scripts</a:t>
            </a:r>
            <a:r>
              <a:rPr lang="en-US" dirty="0"/>
              <a:t>, </a:t>
            </a:r>
            <a:r>
              <a:rPr lang="ru-RU" dirty="0"/>
              <a:t>файл </a:t>
            </a:r>
            <a:r>
              <a:rPr lang="en-US" dirty="0" err="1"/>
              <a:t>create_database</a:t>
            </a:r>
            <a:endParaRPr lang="en-US" dirty="0"/>
          </a:p>
          <a:p>
            <a:r>
              <a:rPr lang="ru-RU" dirty="0"/>
              <a:t>Созданы 3 </a:t>
            </a:r>
            <a:r>
              <a:rPr lang="en-US" dirty="0"/>
              <a:t>python </a:t>
            </a:r>
            <a:r>
              <a:rPr lang="ru-RU" dirty="0"/>
              <a:t>скрипта для каждого из источников, которые позволяют выгружать данные из </a:t>
            </a:r>
            <a:r>
              <a:rPr lang="en-US" dirty="0" err="1"/>
              <a:t>rss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xml </a:t>
            </a:r>
            <a:r>
              <a:rPr lang="ru-RU" dirty="0"/>
              <a:t>файл, сохраняя его на папку</a:t>
            </a:r>
            <a:r>
              <a:rPr lang="en-US" dirty="0"/>
              <a:t> (</a:t>
            </a:r>
            <a:r>
              <a:rPr lang="ru-RU" dirty="0"/>
              <a:t>пример сохраненных файлов на папке </a:t>
            </a:r>
            <a:r>
              <a:rPr lang="en-US" dirty="0" err="1"/>
              <a:t>output_examples</a:t>
            </a:r>
            <a:r>
              <a:rPr lang="en-US" dirty="0"/>
              <a:t> - lenta30122022131249, tass30122022134755, vedomosti30122022123441)</a:t>
            </a:r>
            <a:r>
              <a:rPr lang="ru-RU" dirty="0"/>
              <a:t>, а также добавлять данные из файла в базу и распределять их по таблицам</a:t>
            </a:r>
            <a:r>
              <a:rPr lang="en-US" dirty="0"/>
              <a:t>. Python </a:t>
            </a:r>
            <a:r>
              <a:rPr lang="ru-RU" dirty="0"/>
              <a:t>скрипты – папка </a:t>
            </a:r>
            <a:r>
              <a:rPr lang="en-US" dirty="0"/>
              <a:t>python</a:t>
            </a:r>
            <a:r>
              <a:rPr lang="ru-RU" dirty="0"/>
              <a:t>_</a:t>
            </a:r>
            <a:r>
              <a:rPr lang="en-US" dirty="0"/>
              <a:t>scripts</a:t>
            </a:r>
            <a:r>
              <a:rPr lang="ru-RU" dirty="0"/>
              <a:t>, файлы – </a:t>
            </a:r>
            <a:r>
              <a:rPr lang="en-US" dirty="0" err="1"/>
              <a:t>lenta</a:t>
            </a:r>
            <a:r>
              <a:rPr lang="en-US" dirty="0"/>
              <a:t>, </a:t>
            </a:r>
            <a:r>
              <a:rPr lang="en-US" dirty="0" err="1"/>
              <a:t>tass</a:t>
            </a:r>
            <a:r>
              <a:rPr lang="en-US" dirty="0"/>
              <a:t>, </a:t>
            </a:r>
            <a:r>
              <a:rPr lang="en-US" dirty="0" err="1"/>
              <a:t>vedomosti</a:t>
            </a:r>
            <a:endParaRPr lang="ru-RU" dirty="0"/>
          </a:p>
          <a:p>
            <a:r>
              <a:rPr lang="ru-RU" dirty="0"/>
              <a:t>Создан </a:t>
            </a:r>
            <a:r>
              <a:rPr lang="en-US" dirty="0"/>
              <a:t>python </a:t>
            </a:r>
            <a:r>
              <a:rPr lang="ru-RU" dirty="0"/>
              <a:t>скрипт, с помощью которого выгружается витрина данных по всем категориям новостей, итог сохраняется в </a:t>
            </a:r>
            <a:r>
              <a:rPr lang="en-US" dirty="0"/>
              <a:t>csv </a:t>
            </a:r>
            <a:r>
              <a:rPr lang="ru-RU" dirty="0"/>
              <a:t>файл</a:t>
            </a:r>
            <a:r>
              <a:rPr lang="en-US" dirty="0"/>
              <a:t> (</a:t>
            </a:r>
            <a:r>
              <a:rPr lang="ru-RU" dirty="0"/>
              <a:t>пример файла на папке </a:t>
            </a:r>
            <a:r>
              <a:rPr lang="en-US" dirty="0" err="1"/>
              <a:t>output_examples</a:t>
            </a:r>
            <a:r>
              <a:rPr lang="en-US" dirty="0"/>
              <a:t> – news_datamart30122022134959, </a:t>
            </a:r>
            <a:r>
              <a:rPr lang="ru-RU" dirty="0"/>
              <a:t>сам скрипт находится на папке </a:t>
            </a:r>
            <a:r>
              <a:rPr lang="en-US" dirty="0"/>
              <a:t>python</a:t>
            </a:r>
            <a:r>
              <a:rPr lang="ru-RU" dirty="0"/>
              <a:t>_</a:t>
            </a:r>
            <a:r>
              <a:rPr lang="en-US" dirty="0"/>
              <a:t>scripts - </a:t>
            </a:r>
            <a:r>
              <a:rPr lang="en-US" dirty="0" err="1"/>
              <a:t>datamart_to_file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22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</TotalTime>
  <Words>515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 Boardroom</vt:lpstr>
      <vt:lpstr>Проект №1  Анализ публикуемых новостей</vt:lpstr>
      <vt:lpstr>Название и общее описание проекта</vt:lpstr>
      <vt:lpstr> Цели проекта с описание бизнес-задачи и требованиями  </vt:lpstr>
      <vt:lpstr> План реализации  </vt:lpstr>
      <vt:lpstr> Используемые технологии с обоснованием  </vt:lpstr>
      <vt:lpstr>Схемы/архитектуры с обоснованием </vt:lpstr>
      <vt:lpstr>Схемы/архитектуры с обоснованием </vt:lpstr>
      <vt:lpstr>Схемы/архитектуры с обоснованием </vt:lpstr>
      <vt:lpstr> Результаты разработки  </vt:lpstr>
      <vt:lpstr> Выводы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№1. Анализ публикуемых новостей</dc:title>
  <dc:creator>A274</dc:creator>
  <cp:lastModifiedBy>A274</cp:lastModifiedBy>
  <cp:revision>34</cp:revision>
  <dcterms:created xsi:type="dcterms:W3CDTF">2022-12-20T16:17:30Z</dcterms:created>
  <dcterms:modified xsi:type="dcterms:W3CDTF">2022-12-30T12:31:45Z</dcterms:modified>
</cp:coreProperties>
</file>