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sldIdLst>
    <p:sldId id="257" r:id="rId2"/>
    <p:sldId id="258" r:id="rId3"/>
    <p:sldId id="259" r:id="rId4"/>
    <p:sldId id="267"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1E1F4-B60C-4DCF-9FB8-29BB244501E4}" v="100" dt="2024-02-25T13:28:44.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aru Bhavitha" userId="e267aee6ebc17f09" providerId="LiveId" clId="{4281E1F4-B60C-4DCF-9FB8-29BB244501E4}"/>
    <pc:docChg chg="undo redo custSel addSld modSld">
      <pc:chgData name="Kataru Bhavitha" userId="e267aee6ebc17f09" providerId="LiveId" clId="{4281E1F4-B60C-4DCF-9FB8-29BB244501E4}" dt="2024-02-25T13:35:01.315" v="1752" actId="2711"/>
      <pc:docMkLst>
        <pc:docMk/>
      </pc:docMkLst>
      <pc:sldChg chg="modSp mod">
        <pc:chgData name="Kataru Bhavitha" userId="e267aee6ebc17f09" providerId="LiveId" clId="{4281E1F4-B60C-4DCF-9FB8-29BB244501E4}" dt="2024-02-25T13:30:31.410" v="1728" actId="1076"/>
        <pc:sldMkLst>
          <pc:docMk/>
          <pc:sldMk cId="2571921736" sldId="257"/>
        </pc:sldMkLst>
        <pc:spChg chg="mod">
          <ac:chgData name="Kataru Bhavitha" userId="e267aee6ebc17f09" providerId="LiveId" clId="{4281E1F4-B60C-4DCF-9FB8-29BB244501E4}" dt="2024-02-25T13:30:31.410" v="1728" actId="1076"/>
          <ac:spMkLst>
            <pc:docMk/>
            <pc:sldMk cId="2571921736" sldId="257"/>
            <ac:spMk id="3" creationId="{B034A506-4A15-CB62-2AFE-D9C1D636B013}"/>
          </ac:spMkLst>
        </pc:spChg>
        <pc:spChg chg="mod">
          <ac:chgData name="Kataru Bhavitha" userId="e267aee6ebc17f09" providerId="LiveId" clId="{4281E1F4-B60C-4DCF-9FB8-29BB244501E4}" dt="2024-02-25T13:29:34.085" v="1723" actId="2711"/>
          <ac:spMkLst>
            <pc:docMk/>
            <pc:sldMk cId="2571921736" sldId="257"/>
            <ac:spMk id="7" creationId="{A1942FC1-D13E-0CD4-A687-1C6A0813EB2C}"/>
          </ac:spMkLst>
        </pc:spChg>
      </pc:sldChg>
      <pc:sldChg chg="addSp delSp modSp mod">
        <pc:chgData name="Kataru Bhavitha" userId="e267aee6ebc17f09" providerId="LiveId" clId="{4281E1F4-B60C-4DCF-9FB8-29BB244501E4}" dt="2024-02-25T13:30:21.185" v="1727" actId="2711"/>
        <pc:sldMkLst>
          <pc:docMk/>
          <pc:sldMk cId="4075607310" sldId="258"/>
        </pc:sldMkLst>
        <pc:spChg chg="add mod">
          <ac:chgData name="Kataru Bhavitha" userId="e267aee6ebc17f09" providerId="LiveId" clId="{4281E1F4-B60C-4DCF-9FB8-29BB244501E4}" dt="2024-02-25T13:30:21.185" v="1727" actId="2711"/>
          <ac:spMkLst>
            <pc:docMk/>
            <pc:sldMk cId="4075607310" sldId="258"/>
            <ac:spMk id="2" creationId="{0953A151-2D77-F857-4089-B4917C68611B}"/>
          </ac:spMkLst>
        </pc:spChg>
        <pc:graphicFrameChg chg="add del mod modGraphic">
          <ac:chgData name="Kataru Bhavitha" userId="e267aee6ebc17f09" providerId="LiveId" clId="{4281E1F4-B60C-4DCF-9FB8-29BB244501E4}" dt="2024-02-24T06:42:35.508" v="66" actId="27309"/>
          <ac:graphicFrameMkLst>
            <pc:docMk/>
            <pc:sldMk cId="4075607310" sldId="258"/>
            <ac:graphicFrameMk id="4" creationId="{007A377D-9269-D255-D459-1ABBDAE565A5}"/>
          </ac:graphicFrameMkLst>
        </pc:graphicFrameChg>
      </pc:sldChg>
      <pc:sldChg chg="addSp modSp new mod">
        <pc:chgData name="Kataru Bhavitha" userId="e267aee6ebc17f09" providerId="LiveId" clId="{4281E1F4-B60C-4DCF-9FB8-29BB244501E4}" dt="2024-02-25T13:30:09.476" v="1726" actId="1076"/>
        <pc:sldMkLst>
          <pc:docMk/>
          <pc:sldMk cId="2799013698" sldId="259"/>
        </pc:sldMkLst>
        <pc:spChg chg="add mod">
          <ac:chgData name="Kataru Bhavitha" userId="e267aee6ebc17f09" providerId="LiveId" clId="{4281E1F4-B60C-4DCF-9FB8-29BB244501E4}" dt="2024-02-25T13:30:09.476" v="1726" actId="1076"/>
          <ac:spMkLst>
            <pc:docMk/>
            <pc:sldMk cId="2799013698" sldId="259"/>
            <ac:spMk id="2" creationId="{35C5F58E-0F15-78BF-ABD7-2A3C0D771BAC}"/>
          </ac:spMkLst>
        </pc:spChg>
        <pc:spChg chg="add mod">
          <ac:chgData name="Kataru Bhavitha" userId="e267aee6ebc17f09" providerId="LiveId" clId="{4281E1F4-B60C-4DCF-9FB8-29BB244501E4}" dt="2024-02-25T13:29:53.162" v="1724" actId="2711"/>
          <ac:spMkLst>
            <pc:docMk/>
            <pc:sldMk cId="2799013698" sldId="259"/>
            <ac:spMk id="3" creationId="{84C41C3F-788E-93CB-3A33-CA0C86E4F40C}"/>
          </ac:spMkLst>
        </pc:spChg>
      </pc:sldChg>
      <pc:sldChg chg="addSp delSp modSp new mod">
        <pc:chgData name="Kataru Bhavitha" userId="e267aee6ebc17f09" providerId="LiveId" clId="{4281E1F4-B60C-4DCF-9FB8-29BB244501E4}" dt="2024-02-25T13:31:38.191" v="1731" actId="2711"/>
        <pc:sldMkLst>
          <pc:docMk/>
          <pc:sldMk cId="3643786846" sldId="260"/>
        </pc:sldMkLst>
        <pc:spChg chg="add mod">
          <ac:chgData name="Kataru Bhavitha" userId="e267aee6ebc17f09" providerId="LiveId" clId="{4281E1F4-B60C-4DCF-9FB8-29BB244501E4}" dt="2024-02-24T06:48:04.168" v="86" actId="14100"/>
          <ac:spMkLst>
            <pc:docMk/>
            <pc:sldMk cId="3643786846" sldId="260"/>
            <ac:spMk id="2" creationId="{82550F1B-EC0F-C7D4-5F22-3D96D8FDDEF8}"/>
          </ac:spMkLst>
        </pc:spChg>
        <pc:spChg chg="add del mod">
          <ac:chgData name="Kataru Bhavitha" userId="e267aee6ebc17f09" providerId="LiveId" clId="{4281E1F4-B60C-4DCF-9FB8-29BB244501E4}" dt="2024-02-25T13:31:29.685" v="1730" actId="2711"/>
          <ac:spMkLst>
            <pc:docMk/>
            <pc:sldMk cId="3643786846" sldId="260"/>
            <ac:spMk id="3" creationId="{ECC11D51-A1EF-6BA8-96F9-2BC90785B005}"/>
          </ac:spMkLst>
        </pc:spChg>
        <pc:spChg chg="add mod">
          <ac:chgData name="Kataru Bhavitha" userId="e267aee6ebc17f09" providerId="LiveId" clId="{4281E1F4-B60C-4DCF-9FB8-29BB244501E4}" dt="2024-02-24T06:50:47.831" v="115" actId="12"/>
          <ac:spMkLst>
            <pc:docMk/>
            <pc:sldMk cId="3643786846" sldId="260"/>
            <ac:spMk id="4" creationId="{7B96A5BA-CD24-635C-B4B1-CAEB95C6514D}"/>
          </ac:spMkLst>
        </pc:spChg>
        <pc:spChg chg="add mod">
          <ac:chgData name="Kataru Bhavitha" userId="e267aee6ebc17f09" providerId="LiveId" clId="{4281E1F4-B60C-4DCF-9FB8-29BB244501E4}" dt="2024-02-25T13:31:38.191" v="1731" actId="2711"/>
          <ac:spMkLst>
            <pc:docMk/>
            <pc:sldMk cId="3643786846" sldId="260"/>
            <ac:spMk id="5" creationId="{4A1643C1-59BA-9074-60C4-739602661792}"/>
          </ac:spMkLst>
        </pc:spChg>
        <pc:picChg chg="add mod">
          <ac:chgData name="Kataru Bhavitha" userId="e267aee6ebc17f09" providerId="LiveId" clId="{4281E1F4-B60C-4DCF-9FB8-29BB244501E4}" dt="2024-02-24T06:48:04.168" v="86" actId="14100"/>
          <ac:picMkLst>
            <pc:docMk/>
            <pc:sldMk cId="3643786846" sldId="260"/>
            <ac:picMk id="1026" creationId="{D64DED95-4CF8-303A-320A-1BAD3B4AD53B}"/>
          </ac:picMkLst>
        </pc:picChg>
        <pc:picChg chg="add mod">
          <ac:chgData name="Kataru Bhavitha" userId="e267aee6ebc17f09" providerId="LiveId" clId="{4281E1F4-B60C-4DCF-9FB8-29BB244501E4}" dt="2024-02-24T06:53:31.240" v="245" actId="14100"/>
          <ac:picMkLst>
            <pc:docMk/>
            <pc:sldMk cId="3643786846" sldId="260"/>
            <ac:picMk id="1028" creationId="{46EE5505-EDA9-0FFE-AD15-6B3E21708543}"/>
          </ac:picMkLst>
        </pc:picChg>
      </pc:sldChg>
      <pc:sldChg chg="addSp modSp new mod">
        <pc:chgData name="Kataru Bhavitha" userId="e267aee6ebc17f09" providerId="LiveId" clId="{4281E1F4-B60C-4DCF-9FB8-29BB244501E4}" dt="2024-02-25T13:32:05.160" v="1733" actId="2711"/>
        <pc:sldMkLst>
          <pc:docMk/>
          <pc:sldMk cId="1213251346" sldId="261"/>
        </pc:sldMkLst>
        <pc:spChg chg="add mod">
          <ac:chgData name="Kataru Bhavitha" userId="e267aee6ebc17f09" providerId="LiveId" clId="{4281E1F4-B60C-4DCF-9FB8-29BB244501E4}" dt="2024-02-25T13:32:05.160" v="1733" actId="2711"/>
          <ac:spMkLst>
            <pc:docMk/>
            <pc:sldMk cId="1213251346" sldId="261"/>
            <ac:spMk id="2" creationId="{5A2B17B7-1F3D-DC3A-5FE2-17031DC47A1D}"/>
          </ac:spMkLst>
        </pc:spChg>
        <pc:spChg chg="add mod">
          <ac:chgData name="Kataru Bhavitha" userId="e267aee6ebc17f09" providerId="LiveId" clId="{4281E1F4-B60C-4DCF-9FB8-29BB244501E4}" dt="2024-02-24T07:07:44.329" v="310" actId="20577"/>
          <ac:spMkLst>
            <pc:docMk/>
            <pc:sldMk cId="1213251346" sldId="261"/>
            <ac:spMk id="3" creationId="{B672779A-E29B-0169-9987-B8D06D1D3877}"/>
          </ac:spMkLst>
        </pc:spChg>
        <pc:picChg chg="add mod">
          <ac:chgData name="Kataru Bhavitha" userId="e267aee6ebc17f09" providerId="LiveId" clId="{4281E1F4-B60C-4DCF-9FB8-29BB244501E4}" dt="2024-02-24T07:12:07.509" v="313" actId="14100"/>
          <ac:picMkLst>
            <pc:docMk/>
            <pc:sldMk cId="1213251346" sldId="261"/>
            <ac:picMk id="2050" creationId="{4830B077-45FB-ACE7-C680-25AFB2AD8637}"/>
          </ac:picMkLst>
        </pc:picChg>
      </pc:sldChg>
      <pc:sldChg chg="addSp modSp new mod">
        <pc:chgData name="Kataru Bhavitha" userId="e267aee6ebc17f09" providerId="LiveId" clId="{4281E1F4-B60C-4DCF-9FB8-29BB244501E4}" dt="2024-02-25T13:32:40.580" v="1735" actId="2711"/>
        <pc:sldMkLst>
          <pc:docMk/>
          <pc:sldMk cId="4157937340" sldId="262"/>
        </pc:sldMkLst>
        <pc:spChg chg="add mod">
          <ac:chgData name="Kataru Bhavitha" userId="e267aee6ebc17f09" providerId="LiveId" clId="{4281E1F4-B60C-4DCF-9FB8-29BB244501E4}" dt="2024-02-25T13:32:40.580" v="1735" actId="2711"/>
          <ac:spMkLst>
            <pc:docMk/>
            <pc:sldMk cId="4157937340" sldId="262"/>
            <ac:spMk id="2" creationId="{BB37D9FE-8A45-D31F-6142-D863CFE3C0A8}"/>
          </ac:spMkLst>
        </pc:spChg>
        <pc:spChg chg="add mod">
          <ac:chgData name="Kataru Bhavitha" userId="e267aee6ebc17f09" providerId="LiveId" clId="{4281E1F4-B60C-4DCF-9FB8-29BB244501E4}" dt="2024-02-25T13:32:40.580" v="1735" actId="2711"/>
          <ac:spMkLst>
            <pc:docMk/>
            <pc:sldMk cId="4157937340" sldId="262"/>
            <ac:spMk id="3" creationId="{915A3FAD-84DA-CC51-2FFD-0AC6A91E049C}"/>
          </ac:spMkLst>
        </pc:spChg>
      </pc:sldChg>
      <pc:sldChg chg="addSp modSp new mod">
        <pc:chgData name="Kataru Bhavitha" userId="e267aee6ebc17f09" providerId="LiveId" clId="{4281E1F4-B60C-4DCF-9FB8-29BB244501E4}" dt="2024-02-25T13:32:58.420" v="1737" actId="2711"/>
        <pc:sldMkLst>
          <pc:docMk/>
          <pc:sldMk cId="2455056120" sldId="263"/>
        </pc:sldMkLst>
        <pc:spChg chg="add mod">
          <ac:chgData name="Kataru Bhavitha" userId="e267aee6ebc17f09" providerId="LiveId" clId="{4281E1F4-B60C-4DCF-9FB8-29BB244501E4}" dt="2024-02-25T13:32:58.420" v="1737" actId="2711"/>
          <ac:spMkLst>
            <pc:docMk/>
            <pc:sldMk cId="2455056120" sldId="263"/>
            <ac:spMk id="2" creationId="{C455B17E-06CD-8030-CB90-D7A9EC72273B}"/>
          </ac:spMkLst>
        </pc:spChg>
        <pc:spChg chg="add mod">
          <ac:chgData name="Kataru Bhavitha" userId="e267aee6ebc17f09" providerId="LiveId" clId="{4281E1F4-B60C-4DCF-9FB8-29BB244501E4}" dt="2024-02-24T07:42:40.800" v="584" actId="14100"/>
          <ac:spMkLst>
            <pc:docMk/>
            <pc:sldMk cId="2455056120" sldId="263"/>
            <ac:spMk id="5" creationId="{1B7D12FF-4737-C163-0120-E88320FD92C4}"/>
          </ac:spMkLst>
        </pc:spChg>
        <pc:picChg chg="add mod">
          <ac:chgData name="Kataru Bhavitha" userId="e267aee6ebc17f09" providerId="LiveId" clId="{4281E1F4-B60C-4DCF-9FB8-29BB244501E4}" dt="2024-02-24T07:41:47.272" v="579" actId="14100"/>
          <ac:picMkLst>
            <pc:docMk/>
            <pc:sldMk cId="2455056120" sldId="263"/>
            <ac:picMk id="4" creationId="{B76362B9-3B19-C7C7-502E-3C3DA62C6351}"/>
          </ac:picMkLst>
        </pc:picChg>
        <pc:picChg chg="add mod">
          <ac:chgData name="Kataru Bhavitha" userId="e267aee6ebc17f09" providerId="LiveId" clId="{4281E1F4-B60C-4DCF-9FB8-29BB244501E4}" dt="2024-02-24T07:43:58.238" v="595" actId="14100"/>
          <ac:picMkLst>
            <pc:docMk/>
            <pc:sldMk cId="2455056120" sldId="263"/>
            <ac:picMk id="7" creationId="{9E11C53F-5290-C422-904C-9D8D7AFB0892}"/>
          </ac:picMkLst>
        </pc:picChg>
      </pc:sldChg>
      <pc:sldChg chg="addSp modSp new mod">
        <pc:chgData name="Kataru Bhavitha" userId="e267aee6ebc17f09" providerId="LiveId" clId="{4281E1F4-B60C-4DCF-9FB8-29BB244501E4}" dt="2024-02-25T13:33:29.860" v="1740" actId="2711"/>
        <pc:sldMkLst>
          <pc:docMk/>
          <pc:sldMk cId="1987740543" sldId="264"/>
        </pc:sldMkLst>
        <pc:spChg chg="add mod">
          <ac:chgData name="Kataru Bhavitha" userId="e267aee6ebc17f09" providerId="LiveId" clId="{4281E1F4-B60C-4DCF-9FB8-29BB244501E4}" dt="2024-02-24T07:48:02.824" v="636" actId="1076"/>
          <ac:spMkLst>
            <pc:docMk/>
            <pc:sldMk cId="1987740543" sldId="264"/>
            <ac:spMk id="2" creationId="{B59741D3-D9B7-E995-A9DE-FAF4BEB89802}"/>
          </ac:spMkLst>
        </pc:spChg>
        <pc:spChg chg="add mod">
          <ac:chgData name="Kataru Bhavitha" userId="e267aee6ebc17f09" providerId="LiveId" clId="{4281E1F4-B60C-4DCF-9FB8-29BB244501E4}" dt="2024-02-24T07:49:24.570" v="640" actId="14100"/>
          <ac:spMkLst>
            <pc:docMk/>
            <pc:sldMk cId="1987740543" sldId="264"/>
            <ac:spMk id="3" creationId="{5E0751F2-C4E8-C272-FCF3-2D3656F1DE46}"/>
          </ac:spMkLst>
        </pc:spChg>
        <pc:spChg chg="add mod">
          <ac:chgData name="Kataru Bhavitha" userId="e267aee6ebc17f09" providerId="LiveId" clId="{4281E1F4-B60C-4DCF-9FB8-29BB244501E4}" dt="2024-02-24T08:00:43.226" v="837" actId="14100"/>
          <ac:spMkLst>
            <pc:docMk/>
            <pc:sldMk cId="1987740543" sldId="264"/>
            <ac:spMk id="4" creationId="{DB73E0A6-E690-17F7-51F3-03366B1CD85B}"/>
          </ac:spMkLst>
        </pc:spChg>
        <pc:spChg chg="add mod">
          <ac:chgData name="Kataru Bhavitha" userId="e267aee6ebc17f09" providerId="LiveId" clId="{4281E1F4-B60C-4DCF-9FB8-29BB244501E4}" dt="2024-02-25T13:33:29.860" v="1740" actId="2711"/>
          <ac:spMkLst>
            <pc:docMk/>
            <pc:sldMk cId="1987740543" sldId="264"/>
            <ac:spMk id="5" creationId="{1BE898ED-C514-D68F-3031-402676B2B4EC}"/>
          </ac:spMkLst>
        </pc:spChg>
        <pc:spChg chg="add mod">
          <ac:chgData name="Kataru Bhavitha" userId="e267aee6ebc17f09" providerId="LiveId" clId="{4281E1F4-B60C-4DCF-9FB8-29BB244501E4}" dt="2024-02-24T07:50:23.426" v="664" actId="20577"/>
          <ac:spMkLst>
            <pc:docMk/>
            <pc:sldMk cId="1987740543" sldId="264"/>
            <ac:spMk id="6" creationId="{62730757-F652-2EE5-57CE-BAC3C741DCA4}"/>
          </ac:spMkLst>
        </pc:spChg>
        <pc:spChg chg="add mod">
          <ac:chgData name="Kataru Bhavitha" userId="e267aee6ebc17f09" providerId="LiveId" clId="{4281E1F4-B60C-4DCF-9FB8-29BB244501E4}" dt="2024-02-25T13:33:16.263" v="1738" actId="2711"/>
          <ac:spMkLst>
            <pc:docMk/>
            <pc:sldMk cId="1987740543" sldId="264"/>
            <ac:spMk id="7" creationId="{423EDFBD-17FD-1919-B204-6960B1293862}"/>
          </ac:spMkLst>
        </pc:spChg>
        <pc:spChg chg="add mod">
          <ac:chgData name="Kataru Bhavitha" userId="e267aee6ebc17f09" providerId="LiveId" clId="{4281E1F4-B60C-4DCF-9FB8-29BB244501E4}" dt="2024-02-25T13:33:23.061" v="1739" actId="2711"/>
          <ac:spMkLst>
            <pc:docMk/>
            <pc:sldMk cId="1987740543" sldId="264"/>
            <ac:spMk id="8" creationId="{893BEF71-EC21-83E6-4C11-325130529E25}"/>
          </ac:spMkLst>
        </pc:spChg>
        <pc:spChg chg="add mod">
          <ac:chgData name="Kataru Bhavitha" userId="e267aee6ebc17f09" providerId="LiveId" clId="{4281E1F4-B60C-4DCF-9FB8-29BB244501E4}" dt="2024-02-24T08:00:23.376" v="835" actId="1076"/>
          <ac:spMkLst>
            <pc:docMk/>
            <pc:sldMk cId="1987740543" sldId="264"/>
            <ac:spMk id="9" creationId="{636D4E97-9447-A0D1-6534-C186F542437C}"/>
          </ac:spMkLst>
        </pc:spChg>
      </pc:sldChg>
      <pc:sldChg chg="addSp delSp modSp new mod">
        <pc:chgData name="Kataru Bhavitha" userId="e267aee6ebc17f09" providerId="LiveId" clId="{4281E1F4-B60C-4DCF-9FB8-29BB244501E4}" dt="2024-02-25T13:33:52.962" v="1743" actId="2711"/>
        <pc:sldMkLst>
          <pc:docMk/>
          <pc:sldMk cId="3183006691" sldId="265"/>
        </pc:sldMkLst>
        <pc:spChg chg="add mod">
          <ac:chgData name="Kataru Bhavitha" userId="e267aee6ebc17f09" providerId="LiveId" clId="{4281E1F4-B60C-4DCF-9FB8-29BB244501E4}" dt="2024-02-25T13:33:41.747" v="1742" actId="2711"/>
          <ac:spMkLst>
            <pc:docMk/>
            <pc:sldMk cId="3183006691" sldId="265"/>
            <ac:spMk id="2" creationId="{123F2C85-3B3F-DE6A-1712-9EF184CD82BE}"/>
          </ac:spMkLst>
        </pc:spChg>
        <pc:spChg chg="add mod">
          <ac:chgData name="Kataru Bhavitha" userId="e267aee6ebc17f09" providerId="LiveId" clId="{4281E1F4-B60C-4DCF-9FB8-29BB244501E4}" dt="2024-02-24T08:04:35.490" v="855" actId="767"/>
          <ac:spMkLst>
            <pc:docMk/>
            <pc:sldMk cId="3183006691" sldId="265"/>
            <ac:spMk id="3" creationId="{A5E2C434-C282-94B6-1A8E-269FF5E5D77B}"/>
          </ac:spMkLst>
        </pc:spChg>
        <pc:spChg chg="add del">
          <ac:chgData name="Kataru Bhavitha" userId="e267aee6ebc17f09" providerId="LiveId" clId="{4281E1F4-B60C-4DCF-9FB8-29BB244501E4}" dt="2024-02-24T08:08:04.431" v="857" actId="478"/>
          <ac:spMkLst>
            <pc:docMk/>
            <pc:sldMk cId="3183006691" sldId="265"/>
            <ac:spMk id="4" creationId="{613FE457-8FD6-9B0C-6350-F9495B8ED0B1}"/>
          </ac:spMkLst>
        </pc:spChg>
        <pc:spChg chg="add mod">
          <ac:chgData name="Kataru Bhavitha" userId="e267aee6ebc17f09" providerId="LiveId" clId="{4281E1F4-B60C-4DCF-9FB8-29BB244501E4}" dt="2024-02-25T13:33:52.962" v="1743" actId="2711"/>
          <ac:spMkLst>
            <pc:docMk/>
            <pc:sldMk cId="3183006691" sldId="265"/>
            <ac:spMk id="5" creationId="{A41A3422-5D02-2AF5-C0E1-A40148033174}"/>
          </ac:spMkLst>
        </pc:spChg>
      </pc:sldChg>
      <pc:sldChg chg="addSp delSp modSp new mod">
        <pc:chgData name="Kataru Bhavitha" userId="e267aee6ebc17f09" providerId="LiveId" clId="{4281E1F4-B60C-4DCF-9FB8-29BB244501E4}" dt="2024-02-25T13:34:46.967" v="1750" actId="2711"/>
        <pc:sldMkLst>
          <pc:docMk/>
          <pc:sldMk cId="968865539" sldId="266"/>
        </pc:sldMkLst>
        <pc:spChg chg="add mod">
          <ac:chgData name="Kataru Bhavitha" userId="e267aee6ebc17f09" providerId="LiveId" clId="{4281E1F4-B60C-4DCF-9FB8-29BB244501E4}" dt="2024-02-25T13:34:23.111" v="1746" actId="1076"/>
          <ac:spMkLst>
            <pc:docMk/>
            <pc:sldMk cId="968865539" sldId="266"/>
            <ac:spMk id="2" creationId="{39A492BB-F868-C466-DC08-F837A274DB35}"/>
          </ac:spMkLst>
        </pc:spChg>
        <pc:spChg chg="add mod">
          <ac:chgData name="Kataru Bhavitha" userId="e267aee6ebc17f09" providerId="LiveId" clId="{4281E1F4-B60C-4DCF-9FB8-29BB244501E4}" dt="2024-02-24T08:21:31.724" v="967" actId="767"/>
          <ac:spMkLst>
            <pc:docMk/>
            <pc:sldMk cId="968865539" sldId="266"/>
            <ac:spMk id="3" creationId="{D4E0ACD4-1EBA-20A9-7581-D857507D80F3}"/>
          </ac:spMkLst>
        </pc:spChg>
        <pc:spChg chg="add del">
          <ac:chgData name="Kataru Bhavitha" userId="e267aee6ebc17f09" providerId="LiveId" clId="{4281E1F4-B60C-4DCF-9FB8-29BB244501E4}" dt="2024-02-24T08:25:41.460" v="982" actId="478"/>
          <ac:spMkLst>
            <pc:docMk/>
            <pc:sldMk cId="968865539" sldId="266"/>
            <ac:spMk id="4" creationId="{E37573B7-78BE-5BEA-7BC5-7DCA9268D9C4}"/>
          </ac:spMkLst>
        </pc:spChg>
        <pc:spChg chg="add mod">
          <ac:chgData name="Kataru Bhavitha" userId="e267aee6ebc17f09" providerId="LiveId" clId="{4281E1F4-B60C-4DCF-9FB8-29BB244501E4}" dt="2024-02-25T13:34:46.967" v="1750" actId="2711"/>
          <ac:spMkLst>
            <pc:docMk/>
            <pc:sldMk cId="968865539" sldId="266"/>
            <ac:spMk id="5" creationId="{921C16C4-1E28-D5D9-C9CC-A77F3253E460}"/>
          </ac:spMkLst>
        </pc:spChg>
        <pc:picChg chg="add mod">
          <ac:chgData name="Kataru Bhavitha" userId="e267aee6ebc17f09" providerId="LiveId" clId="{4281E1F4-B60C-4DCF-9FB8-29BB244501E4}" dt="2024-02-24T08:22:37.118" v="974" actId="14100"/>
          <ac:picMkLst>
            <pc:docMk/>
            <pc:sldMk cId="968865539" sldId="266"/>
            <ac:picMk id="3074" creationId="{54782201-4AFA-CCA8-D03E-A2E553D7B8D0}"/>
          </ac:picMkLst>
        </pc:picChg>
      </pc:sldChg>
      <pc:sldChg chg="addSp modSp new">
        <pc:chgData name="Kataru Bhavitha" userId="e267aee6ebc17f09" providerId="LiveId" clId="{4281E1F4-B60C-4DCF-9FB8-29BB244501E4}" dt="2024-02-24T08:23:11.875" v="980" actId="14100"/>
        <pc:sldMkLst>
          <pc:docMk/>
          <pc:sldMk cId="2496128313" sldId="267"/>
        </pc:sldMkLst>
        <pc:picChg chg="add mod">
          <ac:chgData name="Kataru Bhavitha" userId="e267aee6ebc17f09" providerId="LiveId" clId="{4281E1F4-B60C-4DCF-9FB8-29BB244501E4}" dt="2024-02-24T08:23:11.875" v="980" actId="14100"/>
          <ac:picMkLst>
            <pc:docMk/>
            <pc:sldMk cId="2496128313" sldId="267"/>
            <ac:picMk id="4098" creationId="{BC972C27-E1B6-0222-0322-B15B111510FB}"/>
          </ac:picMkLst>
        </pc:picChg>
      </pc:sldChg>
      <pc:sldChg chg="addSp modSp new mod">
        <pc:chgData name="Kataru Bhavitha" userId="e267aee6ebc17f09" providerId="LiveId" clId="{4281E1F4-B60C-4DCF-9FB8-29BB244501E4}" dt="2024-02-25T13:35:01.315" v="1752" actId="2711"/>
        <pc:sldMkLst>
          <pc:docMk/>
          <pc:sldMk cId="3673992833" sldId="268"/>
        </pc:sldMkLst>
        <pc:spChg chg="add mod">
          <ac:chgData name="Kataru Bhavitha" userId="e267aee6ebc17f09" providerId="LiveId" clId="{4281E1F4-B60C-4DCF-9FB8-29BB244501E4}" dt="2024-02-25T13:34:54.001" v="1751" actId="2711"/>
          <ac:spMkLst>
            <pc:docMk/>
            <pc:sldMk cId="3673992833" sldId="268"/>
            <ac:spMk id="2" creationId="{C6DB838D-59AF-07EA-02F7-21418401DB93}"/>
          </ac:spMkLst>
        </pc:spChg>
        <pc:spChg chg="add mod">
          <ac:chgData name="Kataru Bhavitha" userId="e267aee6ebc17f09" providerId="LiveId" clId="{4281E1F4-B60C-4DCF-9FB8-29BB244501E4}" dt="2024-02-25T13:35:01.315" v="1752" actId="2711"/>
          <ac:spMkLst>
            <pc:docMk/>
            <pc:sldMk cId="3673992833" sldId="268"/>
            <ac:spMk id="3" creationId="{18F5FA2B-FE44-32E0-E588-620565FC3136}"/>
          </ac:spMkLst>
        </pc:spChg>
      </pc:sldChg>
      <pc:sldChg chg="addSp delSp modSp new mod">
        <pc:chgData name="Kataru Bhavitha" userId="e267aee6ebc17f09" providerId="LiveId" clId="{4281E1F4-B60C-4DCF-9FB8-29BB244501E4}" dt="2024-02-25T13:28:44.885" v="1722" actId="1076"/>
        <pc:sldMkLst>
          <pc:docMk/>
          <pc:sldMk cId="533737985" sldId="269"/>
        </pc:sldMkLst>
        <pc:spChg chg="add del">
          <ac:chgData name="Kataru Bhavitha" userId="e267aee6ebc17f09" providerId="LiveId" clId="{4281E1F4-B60C-4DCF-9FB8-29BB244501E4}" dt="2024-02-25T13:21:03.006" v="1709" actId="11529"/>
          <ac:spMkLst>
            <pc:docMk/>
            <pc:sldMk cId="533737985" sldId="269"/>
            <ac:spMk id="2" creationId="{BC557149-2CF0-517F-495F-248267F7BB79}"/>
          </ac:spMkLst>
        </pc:spChg>
        <pc:spChg chg="add del">
          <ac:chgData name="Kataru Bhavitha" userId="e267aee6ebc17f09" providerId="LiveId" clId="{4281E1F4-B60C-4DCF-9FB8-29BB244501E4}" dt="2024-02-25T13:22:29.704" v="1711" actId="22"/>
          <ac:spMkLst>
            <pc:docMk/>
            <pc:sldMk cId="533737985" sldId="269"/>
            <ac:spMk id="4" creationId="{8DB9E4C0-078E-8EF6-4307-EA330551DB68}"/>
          </ac:spMkLst>
        </pc:spChg>
        <pc:picChg chg="add mod">
          <ac:chgData name="Kataru Bhavitha" userId="e267aee6ebc17f09" providerId="LiveId" clId="{4281E1F4-B60C-4DCF-9FB8-29BB244501E4}" dt="2024-02-25T13:28:44.885" v="1722" actId="1076"/>
          <ac:picMkLst>
            <pc:docMk/>
            <pc:sldMk cId="533737985" sldId="269"/>
            <ac:picMk id="1026" creationId="{797D9167-747E-0C0A-32E1-BFCA7FCBEA1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F994AA-33B0-4237-9697-C24258606A4D}"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135182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F994AA-33B0-4237-9697-C24258606A4D}"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139602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F994AA-33B0-4237-9697-C24258606A4D}"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2743390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F994AA-33B0-4237-9697-C24258606A4D}"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62A44-F835-46A6-95B6-176C1CB5F542}"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3001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F994AA-33B0-4237-9697-C24258606A4D}"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3815354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F994AA-33B0-4237-9697-C24258606A4D}" type="datetimeFigureOut">
              <a:rPr lang="en-IN" smtClean="0"/>
              <a:t>25-02-2024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3242621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F994AA-33B0-4237-9697-C24258606A4D}" type="datetimeFigureOut">
              <a:rPr lang="en-IN" smtClean="0"/>
              <a:t>25-02-2024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206267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994AA-33B0-4237-9697-C24258606A4D}"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2813596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994AA-33B0-4237-9697-C24258606A4D}"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85186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994AA-33B0-4237-9697-C24258606A4D}"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371695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994AA-33B0-4237-9697-C24258606A4D}"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2611014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F994AA-33B0-4237-9697-C24258606A4D}"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399656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F994AA-33B0-4237-9697-C24258606A4D}" type="datetimeFigureOut">
              <a:rPr lang="en-IN" smtClean="0"/>
              <a:t>25-02-2024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211649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F994AA-33B0-4237-9697-C24258606A4D}" type="datetimeFigureOut">
              <a:rPr lang="en-IN" smtClean="0"/>
              <a:t>25-02-2024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20915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5F994AA-33B0-4237-9697-C24258606A4D}" type="datetimeFigureOut">
              <a:rPr lang="en-IN" smtClean="0"/>
              <a:t>25-02-2024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214515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F994AA-33B0-4237-9697-C24258606A4D}"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299445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F994AA-33B0-4237-9697-C24258606A4D}"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362A44-F835-46A6-95B6-176C1CB5F542}" type="slidenum">
              <a:rPr lang="en-IN" smtClean="0"/>
              <a:t>‹#›</a:t>
            </a:fld>
            <a:endParaRPr lang="en-IN"/>
          </a:p>
        </p:txBody>
      </p:sp>
    </p:spTree>
    <p:extLst>
      <p:ext uri="{BB962C8B-B14F-4D97-AF65-F5344CB8AC3E}">
        <p14:creationId xmlns:p14="http://schemas.microsoft.com/office/powerpoint/2010/main" val="52512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5F994AA-33B0-4237-9697-C24258606A4D}" type="datetimeFigureOut">
              <a:rPr lang="en-IN" smtClean="0"/>
              <a:t>25-02-2024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0362A44-F835-46A6-95B6-176C1CB5F542}" type="slidenum">
              <a:rPr lang="en-IN" smtClean="0"/>
              <a:t>‹#›</a:t>
            </a:fld>
            <a:endParaRPr lang="en-IN"/>
          </a:p>
        </p:txBody>
      </p:sp>
    </p:spTree>
    <p:extLst>
      <p:ext uri="{BB962C8B-B14F-4D97-AF65-F5344CB8AC3E}">
        <p14:creationId xmlns:p14="http://schemas.microsoft.com/office/powerpoint/2010/main" val="381061322"/>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34A506-4A15-CB62-2AFE-D9C1D636B013}"/>
              </a:ext>
            </a:extLst>
          </p:cNvPr>
          <p:cNvSpPr txBox="1"/>
          <p:nvPr/>
        </p:nvSpPr>
        <p:spPr>
          <a:xfrm>
            <a:off x="2395635" y="975651"/>
            <a:ext cx="6116216" cy="821700"/>
          </a:xfrm>
          <a:prstGeom prst="rect">
            <a:avLst/>
          </a:prstGeom>
          <a:noFill/>
        </p:spPr>
        <p:txBody>
          <a:bodyPr wrap="square">
            <a:spAutoFit/>
          </a:bodyPr>
          <a:lstStyle/>
          <a:p>
            <a:pPr algn="ctr">
              <a:lnSpc>
                <a:spcPct val="115000"/>
              </a:lnSpc>
              <a:spcAft>
                <a:spcPts val="800"/>
              </a:spcAft>
            </a:pPr>
            <a:r>
              <a:rPr lang="en-IN" sz="4400" b="1" kern="100" dirty="0">
                <a:effectLst/>
                <a:latin typeface="Times New Roman" panose="02020603050405020304" pitchFamily="18" charset="0"/>
                <a:ea typeface="Calibri" panose="020F0502020204030204" pitchFamily="34" charset="0"/>
                <a:cs typeface="Times New Roman" panose="02020603050405020304" pitchFamily="18" charset="0"/>
              </a:rPr>
              <a:t>Capstone Project</a:t>
            </a:r>
            <a:endParaRPr lang="en-IN" sz="4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1942FC1-D13E-0CD4-A687-1C6A0813EB2C}"/>
              </a:ext>
            </a:extLst>
          </p:cNvPr>
          <p:cNvSpPr txBox="1"/>
          <p:nvPr/>
        </p:nvSpPr>
        <p:spPr>
          <a:xfrm>
            <a:off x="2953138" y="2411958"/>
            <a:ext cx="6116216" cy="4374916"/>
          </a:xfrm>
          <a:prstGeom prst="rect">
            <a:avLst/>
          </a:prstGeom>
          <a:noFill/>
        </p:spPr>
        <p:txBody>
          <a:bodyPr wrap="square">
            <a:spAutoFit/>
          </a:bodyPr>
          <a:lstStyle/>
          <a:p>
            <a:pPr algn="ctr">
              <a:lnSpc>
                <a:spcPct val="115000"/>
              </a:lnSpc>
              <a:spcAft>
                <a:spcPts val="800"/>
              </a:spcAft>
            </a:pPr>
            <a:r>
              <a:rPr lang="en-IN" sz="3200" b="1"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Memory Management Strategies in Compiler Design</a:t>
            </a:r>
          </a:p>
          <a:p>
            <a:pPr algn="ctr">
              <a:lnSpc>
                <a:spcPct val="115000"/>
              </a:lnSpc>
              <a:spcAft>
                <a:spcPts val="800"/>
              </a:spcAft>
            </a:pPr>
            <a:endParaRPr lang="en-IN" sz="3200" b="1" kern="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by</a:t>
            </a:r>
          </a:p>
          <a:p>
            <a:pPr algn="ctr">
              <a:lnSpc>
                <a:spcPct val="115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J. Meenakshi (192211324)</a:t>
            </a:r>
          </a:p>
          <a:p>
            <a:pPr algn="ctr">
              <a:lnSpc>
                <a:spcPct val="115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K. Bhavitha (192211338)</a:t>
            </a:r>
          </a:p>
          <a:p>
            <a:pPr algn="ctr">
              <a:lnSpc>
                <a:spcPct val="115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S. Bhuvaneswari (192211813)</a:t>
            </a:r>
          </a:p>
          <a:p>
            <a:pPr algn="ctr">
              <a:lnSpc>
                <a:spcPct val="115000"/>
              </a:lnSpc>
              <a:spcAft>
                <a:spcPts val="800"/>
              </a:spcAft>
            </a:pPr>
            <a:r>
              <a:rPr lang="en-IN" sz="3200" b="1" kern="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32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800"/>
              </a:spcAf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192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F2C85-3B3F-DE6A-1712-9EF184CD82BE}"/>
              </a:ext>
            </a:extLst>
          </p:cNvPr>
          <p:cNvSpPr txBox="1"/>
          <p:nvPr/>
        </p:nvSpPr>
        <p:spPr>
          <a:xfrm>
            <a:off x="1184987" y="839755"/>
            <a:ext cx="4114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UI DESIGN</a:t>
            </a:r>
          </a:p>
        </p:txBody>
      </p:sp>
      <p:sp>
        <p:nvSpPr>
          <p:cNvPr id="5" name="TextBox 4">
            <a:extLst>
              <a:ext uri="{FF2B5EF4-FFF2-40B4-BE49-F238E27FC236}">
                <a16:creationId xmlns:a16="http://schemas.microsoft.com/office/drawing/2014/main" id="{A41A3422-5D02-2AF5-C0E1-A40148033174}"/>
              </a:ext>
            </a:extLst>
          </p:cNvPr>
          <p:cNvSpPr txBox="1"/>
          <p:nvPr/>
        </p:nvSpPr>
        <p:spPr>
          <a:xfrm>
            <a:off x="1035698" y="1726163"/>
            <a:ext cx="9909110" cy="4807470"/>
          </a:xfrm>
          <a:prstGeom prst="rect">
            <a:avLst/>
          </a:prstGeom>
          <a:noFill/>
        </p:spPr>
        <p:txBody>
          <a:bodyPr wrap="square" rtlCol="0">
            <a:spAutoFit/>
          </a:bodyPr>
          <a:lstStyle/>
          <a:p>
            <a:pPr marL="285750" indent="-285750" algn="just">
              <a:lnSpc>
                <a:spcPct val="115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UI design for this</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memory management strategies in compiler design would be to develop a “web-based interface ” as it is a</a:t>
            </a:r>
            <a:r>
              <a:rPr lang="en-IN" sz="18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ccessible from any device with a web browser and it Can be shared easily online.</a:t>
            </a: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15000"/>
              </a:lnSpc>
              <a:spcAft>
                <a:spcPts val="800"/>
              </a:spcAft>
              <a:buFont typeface="Wingdings" panose="05000000000000000000" pitchFamily="2" charset="2"/>
              <a:buChar char="Ø"/>
            </a:pP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These elements facilitate user interaction, data processing, and result presentation. The input panel allows users to provide the code for analysis. </a:t>
            </a:r>
          </a:p>
          <a:p>
            <a:pPr marL="285750" indent="-285750" algn="just">
              <a:lnSpc>
                <a:spcPct val="115000"/>
              </a:lnSpc>
              <a:spcAft>
                <a:spcPts val="800"/>
              </a:spcAft>
              <a:buFont typeface="Wingdings" panose="05000000000000000000" pitchFamily="2" charset="2"/>
              <a:buChar char="Ø"/>
            </a:pP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The analysis section displays the predicted performance impact of different strategies and visualizes the results for easy comparison. </a:t>
            </a:r>
          </a:p>
          <a:p>
            <a:pPr marL="285750" indent="-285750" algn="just">
              <a:lnSpc>
                <a:spcPct val="115000"/>
              </a:lnSpc>
              <a:spcAft>
                <a:spcPts val="800"/>
              </a:spcAft>
              <a:buFont typeface="Wingdings" panose="05000000000000000000" pitchFamily="2" charset="2"/>
              <a:buChar char="Ø"/>
            </a:pP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The recommendation section highlights the optimal strategy and provides justification. Additional options allow users to customize the analysis based on their preferences and constraints. </a:t>
            </a:r>
          </a:p>
          <a:p>
            <a:pPr marL="285750" indent="-285750" algn="just">
              <a:lnSpc>
                <a:spcPct val="115000"/>
              </a:lnSpc>
              <a:spcAft>
                <a:spcPts val="800"/>
              </a:spcAft>
              <a:buFont typeface="Wingdings" panose="05000000000000000000" pitchFamily="2" charset="2"/>
              <a:buChar char="Ø"/>
            </a:pP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This web-based interface offers a user-friendly and accessible way to interact with the memory management optimization tool.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0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A492BB-F868-C466-DC08-F837A274DB35}"/>
              </a:ext>
            </a:extLst>
          </p:cNvPr>
          <p:cNvSpPr txBox="1"/>
          <p:nvPr/>
        </p:nvSpPr>
        <p:spPr>
          <a:xfrm>
            <a:off x="1548882" y="1212980"/>
            <a:ext cx="379755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Literature review:</a:t>
            </a:r>
          </a:p>
        </p:txBody>
      </p:sp>
      <p:sp>
        <p:nvSpPr>
          <p:cNvPr id="5" name="TextBox 4">
            <a:extLst>
              <a:ext uri="{FF2B5EF4-FFF2-40B4-BE49-F238E27FC236}">
                <a16:creationId xmlns:a16="http://schemas.microsoft.com/office/drawing/2014/main" id="{921C16C4-1E28-D5D9-C9CC-A77F3253E460}"/>
              </a:ext>
            </a:extLst>
          </p:cNvPr>
          <p:cNvSpPr txBox="1"/>
          <p:nvPr/>
        </p:nvSpPr>
        <p:spPr>
          <a:xfrm>
            <a:off x="1259633" y="1922106"/>
            <a:ext cx="9722498" cy="3970318"/>
          </a:xfrm>
          <a:prstGeom prst="rect">
            <a:avLst/>
          </a:prstGeom>
          <a:noFill/>
        </p:spPr>
        <p:txBody>
          <a:bodyPr wrap="square" rtlCol="0">
            <a:spAutoFit/>
          </a:bodyPr>
          <a:lstStyle/>
          <a:p>
            <a:pPr marL="285750" indent="-285750" algn="l">
              <a:buFont typeface="Wingdings" panose="05000000000000000000" pitchFamily="2" charset="2"/>
              <a:buChar char="Ø"/>
            </a:pPr>
            <a:endParaRPr lang="en-IN"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b="0" i="0" dirty="0">
                <a:solidFill>
                  <a:srgbClr val="000000"/>
                </a:solidFill>
                <a:effectLst/>
                <a:latin typeface="Times New Roman" panose="02020603050405020304" pitchFamily="18" charset="0"/>
                <a:cs typeface="Times New Roman" panose="02020603050405020304" pitchFamily="18" charset="0"/>
              </a:rPr>
              <a:t>S.E. Abdullahi and G.A. Ringwood have gone through </a:t>
            </a:r>
            <a:r>
              <a:rPr lang="en-IN" dirty="0">
                <a:solidFill>
                  <a:srgbClr val="000000"/>
                </a:solidFill>
                <a:latin typeface="Times New Roman" panose="02020603050405020304" pitchFamily="18" charset="0"/>
                <a:cs typeface="Times New Roman" panose="02020603050405020304" pitchFamily="18" charset="0"/>
              </a:rPr>
              <a:t>a survey of </a:t>
            </a:r>
            <a:r>
              <a:rPr lang="en-IN" b="0" i="0" dirty="0">
                <a:solidFill>
                  <a:srgbClr val="000000"/>
                </a:solidFill>
                <a:effectLst/>
                <a:latin typeface="Times New Roman" panose="02020603050405020304" pitchFamily="18" charset="0"/>
                <a:cs typeface="Times New Roman" panose="02020603050405020304" pitchFamily="18" charset="0"/>
              </a:rPr>
              <a:t>“Garbage collecting the Internet: A survey of distributed garbage collection”, ACM</a:t>
            </a:r>
            <a:r>
              <a:rPr lang="en-IN" dirty="0">
                <a:solidFill>
                  <a:srgbClr val="000000"/>
                </a:solidFill>
                <a:latin typeface="Times New Roman" panose="02020603050405020304" pitchFamily="18" charset="0"/>
                <a:cs typeface="Times New Roman" panose="02020603050405020304" pitchFamily="18" charset="0"/>
              </a:rPr>
              <a:t> </a:t>
            </a:r>
            <a:r>
              <a:rPr lang="en-IN" b="0" i="0" dirty="0">
                <a:solidFill>
                  <a:srgbClr val="000000"/>
                </a:solidFill>
                <a:effectLst/>
                <a:latin typeface="Times New Roman" panose="02020603050405020304" pitchFamily="18" charset="0"/>
                <a:cs typeface="Times New Roman" panose="02020603050405020304" pitchFamily="18" charset="0"/>
              </a:rPr>
              <a:t>Computing Surveys, on  September 1998.</a:t>
            </a:r>
          </a:p>
          <a:p>
            <a:pPr marL="285750" indent="-285750" algn="l">
              <a:buFont typeface="Wingdings" panose="05000000000000000000" pitchFamily="2" charset="2"/>
              <a:buChar char="Ø"/>
            </a:pPr>
            <a:endParaRPr lang="en-IN"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dirty="0">
                <a:solidFill>
                  <a:srgbClr val="000000"/>
                </a:solidFill>
                <a:latin typeface="Times New Roman" panose="02020603050405020304" pitchFamily="18" charset="0"/>
                <a:cs typeface="Times New Roman" panose="02020603050405020304" pitchFamily="18" charset="0"/>
              </a:rPr>
              <a:t>“Memory colouring : a compiler approach for scratchpad memory management” by L Li, L </a:t>
            </a:r>
            <a:r>
              <a:rPr lang="en-IN" dirty="0" err="1">
                <a:solidFill>
                  <a:srgbClr val="000000"/>
                </a:solidFill>
                <a:latin typeface="Times New Roman" panose="02020603050405020304" pitchFamily="18" charset="0"/>
                <a:cs typeface="Times New Roman" panose="02020603050405020304" pitchFamily="18" charset="0"/>
              </a:rPr>
              <a:t>gao</a:t>
            </a:r>
            <a:r>
              <a:rPr lang="en-IN" dirty="0">
                <a:solidFill>
                  <a:srgbClr val="000000"/>
                </a:solidFill>
                <a:latin typeface="Times New Roman" panose="02020603050405020304" pitchFamily="18" charset="0"/>
                <a:cs typeface="Times New Roman" panose="02020603050405020304" pitchFamily="18" charset="0"/>
              </a:rPr>
              <a:t> on  </a:t>
            </a:r>
            <a:r>
              <a:rPr lang="en-IN" b="0" i="0" dirty="0">
                <a:effectLst/>
                <a:latin typeface="Times New Roman" panose="02020603050405020304" pitchFamily="18" charset="0"/>
                <a:cs typeface="Times New Roman" panose="02020603050405020304" pitchFamily="18" charset="0"/>
              </a:rPr>
              <a:t>Architectures and Compilation </a:t>
            </a:r>
            <a:r>
              <a:rPr lang="en-IN" i="0" dirty="0">
                <a:effectLst/>
                <a:latin typeface="Times New Roman" panose="02020603050405020304" pitchFamily="18" charset="0"/>
                <a:cs typeface="Times New Roman" panose="02020603050405020304" pitchFamily="18" charset="0"/>
              </a:rPr>
              <a:t>Techniques</a:t>
            </a:r>
            <a:r>
              <a:rPr lang="en-IN" b="0"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in </a:t>
            </a:r>
            <a:r>
              <a:rPr lang="en-IN" b="0" i="0" dirty="0">
                <a:effectLst/>
                <a:latin typeface="Times New Roman" panose="02020603050405020304" pitchFamily="18" charset="0"/>
                <a:cs typeface="Times New Roman" panose="02020603050405020304" pitchFamily="18" charset="0"/>
              </a:rPr>
              <a:t>2005 </a:t>
            </a:r>
          </a:p>
          <a:p>
            <a:pPr marL="285750" indent="-285750" algn="l">
              <a:buFont typeface="Wingdings" panose="05000000000000000000" pitchFamily="2" charset="2"/>
              <a:buChar char="Ø"/>
            </a:pPr>
            <a:endParaRPr lang="en-IN"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Compiler-directed scratch pad memory hierarchy design and management by </a:t>
            </a:r>
            <a:r>
              <a:rPr lang="en-IN" b="0" i="0" dirty="0" err="1">
                <a:solidFill>
                  <a:srgbClr val="222222"/>
                </a:solidFill>
                <a:effectLst/>
                <a:latin typeface="Times New Roman" panose="02020603050405020304" pitchFamily="18" charset="0"/>
                <a:cs typeface="Times New Roman" panose="02020603050405020304" pitchFamily="18" charset="0"/>
              </a:rPr>
              <a:t>Mahmut</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0" dirty="0" err="1">
                <a:solidFill>
                  <a:srgbClr val="222222"/>
                </a:solidFill>
                <a:effectLst/>
                <a:latin typeface="Times New Roman" panose="02020603050405020304" pitchFamily="18" charset="0"/>
                <a:cs typeface="Times New Roman" panose="02020603050405020304" pitchFamily="18" charset="0"/>
              </a:rPr>
              <a:t>Kandemir</a:t>
            </a:r>
            <a:r>
              <a:rPr lang="en-IN" b="0" i="0" dirty="0">
                <a:solidFill>
                  <a:srgbClr val="222222"/>
                </a:solidFill>
                <a:effectLst/>
                <a:latin typeface="Times New Roman" panose="02020603050405020304" pitchFamily="18" charset="0"/>
                <a:cs typeface="Times New Roman" panose="02020603050405020304" pitchFamily="18" charset="0"/>
              </a:rPr>
              <a:t> and Alok Choudhary in </a:t>
            </a:r>
            <a:r>
              <a:rPr lang="en-US" b="0" i="0" dirty="0">
                <a:effectLst/>
                <a:latin typeface="Times New Roman" panose="02020603050405020304" pitchFamily="18" charset="0"/>
                <a:cs typeface="Times New Roman" panose="02020603050405020304" pitchFamily="18" charset="0"/>
              </a:rPr>
              <a:t>Proceedings of the 39th Annual </a:t>
            </a:r>
            <a:r>
              <a:rPr lang="en-US" i="0" dirty="0">
                <a:effectLst/>
                <a:latin typeface="Times New Roman" panose="02020603050405020304" pitchFamily="18" charset="0"/>
                <a:cs typeface="Times New Roman" panose="02020603050405020304" pitchFamily="18" charset="0"/>
              </a:rPr>
              <a:t>02</a:t>
            </a:r>
            <a:r>
              <a:rPr lang="en-US" dirty="0">
                <a:latin typeface="Times New Roman" panose="02020603050405020304" pitchFamily="18" charset="0"/>
                <a:cs typeface="Times New Roman" panose="02020603050405020304" pitchFamily="18" charset="0"/>
              </a:rPr>
              <a:t> in </a:t>
            </a:r>
            <a:r>
              <a:rPr lang="en-US" b="0" i="0" dirty="0">
                <a:effectLst/>
                <a:latin typeface="Times New Roman" panose="02020603050405020304" pitchFamily="18" charset="0"/>
                <a:cs typeface="Times New Roman" panose="02020603050405020304" pitchFamily="18" charset="0"/>
              </a:rPr>
              <a:t>2002</a:t>
            </a:r>
          </a:p>
          <a:p>
            <a:pPr marL="285750" indent="-28575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l"/>
            <a:endParaRPr lang="en-IN" b="0" i="0" dirty="0">
              <a:effectLst/>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86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B838D-59AF-07EA-02F7-21418401DB93}"/>
              </a:ext>
            </a:extLst>
          </p:cNvPr>
          <p:cNvSpPr txBox="1"/>
          <p:nvPr/>
        </p:nvSpPr>
        <p:spPr>
          <a:xfrm>
            <a:off x="895739" y="1017037"/>
            <a:ext cx="393751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CONCLUSION</a:t>
            </a:r>
            <a:r>
              <a:rPr lang="en-IN" sz="2800" b="1" dirty="0"/>
              <a:t>:</a:t>
            </a:r>
          </a:p>
        </p:txBody>
      </p:sp>
      <p:sp>
        <p:nvSpPr>
          <p:cNvPr id="3" name="TextBox 2">
            <a:extLst>
              <a:ext uri="{FF2B5EF4-FFF2-40B4-BE49-F238E27FC236}">
                <a16:creationId xmlns:a16="http://schemas.microsoft.com/office/drawing/2014/main" id="{18F5FA2B-FE44-32E0-E588-620565FC3136}"/>
              </a:ext>
            </a:extLst>
          </p:cNvPr>
          <p:cNvSpPr txBox="1"/>
          <p:nvPr/>
        </p:nvSpPr>
        <p:spPr>
          <a:xfrm>
            <a:off x="681135" y="1568248"/>
            <a:ext cx="10198359" cy="4247317"/>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This project explored the design of a web-based interface for a memory management optimization tool.</a:t>
            </a:r>
          </a:p>
          <a:p>
            <a:pPr marL="285750" indent="-285750">
              <a:buFont typeface="Wingdings" panose="05000000000000000000" pitchFamily="2" charset="2"/>
              <a:buChar char="Ø"/>
            </a:pPr>
            <a:endPar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The proposed solution utilizes feature engineering and a machine learning model to predict the performance impact of different memory management strategies on a given program.</a:t>
            </a:r>
          </a:p>
          <a:p>
            <a:pPr marL="285750" indent="-285750">
              <a:buFont typeface="Wingdings" panose="05000000000000000000" pitchFamily="2" charset="2"/>
              <a:buChar char="Ø"/>
            </a:pPr>
            <a:endPar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The UI facilitates user interaction, allowing them to upload source code, view predicted performance metrics, and receive recommendations for the optimal strategy based on their preferences and constraints.</a:t>
            </a:r>
          </a:p>
          <a:p>
            <a:pPr marL="285750" indent="-285750">
              <a:buFont typeface="Wingdings" panose="05000000000000000000" pitchFamily="2" charset="2"/>
              <a:buChar char="Ø"/>
            </a:pPr>
            <a:endPar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This design offers several potential benefits, including improved developer productivity, informed decision-making regarding memory management, and potentially enhanced program performance. </a:t>
            </a:r>
          </a:p>
          <a:p>
            <a:pPr marL="285750" indent="-285750">
              <a:buFont typeface="Wingdings" panose="05000000000000000000" pitchFamily="2" charset="2"/>
              <a:buChar char="Ø"/>
            </a:pPr>
            <a:endPar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By continuously improving and expanding its capabilities, this memory management optimization tool has the potential to become a valuable asset for developers and researchers working on memory-intensive applications.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99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owerPoint Template and Google Slides Theme">
            <a:extLst>
              <a:ext uri="{FF2B5EF4-FFF2-40B4-BE49-F238E27FC236}">
                <a16:creationId xmlns:a16="http://schemas.microsoft.com/office/drawing/2014/main" id="{797D9167-747E-0C0A-32E1-BFCA7FCBE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684" y="1091683"/>
            <a:ext cx="8154468" cy="424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73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53A151-2D77-F857-4089-B4917C68611B}"/>
              </a:ext>
            </a:extLst>
          </p:cNvPr>
          <p:cNvSpPr txBox="1"/>
          <p:nvPr/>
        </p:nvSpPr>
        <p:spPr>
          <a:xfrm>
            <a:off x="1483567" y="1212980"/>
            <a:ext cx="9545217" cy="526297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ABSTRACT:</a:t>
            </a:r>
          </a:p>
          <a:p>
            <a:endParaRPr lang="en-IN"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Efficient memory management is crucial for program performance and resource utilization. </a:t>
            </a:r>
          </a:p>
          <a:p>
            <a:pPr marL="457200" indent="-457200">
              <a:buFont typeface="Wingdings" panose="05000000000000000000" pitchFamily="2" charset="2"/>
              <a:buChar char="Ø"/>
            </a:pPr>
            <a:r>
              <a:rPr lang="en-IN"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This work proposes a data-driven approach for</a:t>
            </a:r>
            <a:r>
              <a:rPr lang="en-IN"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optimizing memory management in compiler design</a:t>
            </a:r>
            <a:endPar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Ø"/>
            </a:pPr>
            <a:r>
              <a:rPr lang="en-IN"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We leverage machine learning to</a:t>
            </a:r>
            <a:r>
              <a:rPr lang="en-IN"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automatically assess program characteristics</a:t>
            </a:r>
            <a:r>
              <a:rPr lang="en-IN"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and predict the performance impact of different strategies. </a:t>
            </a:r>
            <a:endParaRPr lang="en-IN"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Ø"/>
            </a:pPr>
            <a:r>
              <a:rPr lang="en-IN"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This enables the recommendation of the optimal strategy</a:t>
            </a:r>
            <a:r>
              <a:rPr lang="en-IN" b="1"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based on</a:t>
            </a:r>
            <a:r>
              <a:rPr lang="en-IN" b="1"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performance goals and resource constraints. </a:t>
            </a:r>
          </a:p>
          <a:p>
            <a:pPr marL="457200" indent="-457200">
              <a:buFont typeface="Wingdings" panose="05000000000000000000" pitchFamily="2" charset="2"/>
              <a:buChar char="Ø"/>
            </a:pPr>
            <a:r>
              <a:rPr lang="en-IN"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This data-driven approach holds the potential to revolutionize compiler design by enabling the selection of optimal memory management strategies for various program types, leading to significant advancements in program performance, development efficiency, and resource utilization. </a:t>
            </a:r>
          </a:p>
          <a:p>
            <a:pPr marL="457200" indent="-457200">
              <a:buFont typeface="Wingdings" panose="05000000000000000000" pitchFamily="2" charset="2"/>
              <a:buChar char="Ø"/>
            </a:pPr>
            <a:r>
              <a:rPr lang="en-IN"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it also aims to</a:t>
            </a:r>
            <a:r>
              <a:rPr lang="en-IN" b="1"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improve program performance, enhance development efficiency, and mitigate memory-related issues.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2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60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C5F58E-0F15-78BF-ABD7-2A3C0D771BAC}"/>
              </a:ext>
            </a:extLst>
          </p:cNvPr>
          <p:cNvSpPr txBox="1"/>
          <p:nvPr/>
        </p:nvSpPr>
        <p:spPr>
          <a:xfrm>
            <a:off x="1315616" y="1017037"/>
            <a:ext cx="348031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84C41C3F-788E-93CB-3A33-CA0C86E4F40C}"/>
              </a:ext>
            </a:extLst>
          </p:cNvPr>
          <p:cNvSpPr txBox="1"/>
          <p:nvPr/>
        </p:nvSpPr>
        <p:spPr>
          <a:xfrm>
            <a:off x="1026367" y="1716833"/>
            <a:ext cx="10049070" cy="3970318"/>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Memory management is a crucial aspect of compiler design responsible for allocating and deallocating memory efficiently during program execution. </a:t>
            </a: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Different strategies achieve this based on the data's lifetime, access patterns, and size. </a:t>
            </a: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Memory management significantly impacts a program's performance, correctness, and resource utilization.</a:t>
            </a: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Efficient allocation minimizes fragmentation, prevents memory leaks, and optimizes memory access times. </a:t>
            </a: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Efficient memory management directly impacts a program's performance.</a:t>
            </a:r>
          </a:p>
          <a:p>
            <a:pPr marL="285750" indent="-285750">
              <a:buFont typeface="Wingdings" panose="05000000000000000000" pitchFamily="2" charset="2"/>
              <a:buChar char="Ø"/>
            </a:pP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Choosing the right strategy can significantly reduce memory access overhead, fragmentation, and cache misses, leading to faster execution speeds. </a:t>
            </a:r>
          </a:p>
          <a:p>
            <a:pPr marL="285750" indent="-285750">
              <a:buFont typeface="Wingdings" panose="05000000000000000000" pitchFamily="2" charset="2"/>
              <a:buChar char="Ø"/>
            </a:pP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Memory is a finite and valuable resource, especially in resource-constrained environments. </a:t>
            </a:r>
          </a:p>
          <a:p>
            <a:pPr marL="285750" indent="-285750">
              <a:buFont typeface="Wingdings" panose="05000000000000000000" pitchFamily="2" charset="2"/>
              <a:buChar char="Ø"/>
            </a:pP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Optimizing memory usage through effective strategies can prevent memory leaks, crashes, and system instability.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01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emory Management Techniques">
            <a:extLst>
              <a:ext uri="{FF2B5EF4-FFF2-40B4-BE49-F238E27FC236}">
                <a16:creationId xmlns:a16="http://schemas.microsoft.com/office/drawing/2014/main" id="{BC972C27-E1B6-0222-0322-B15B11151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078" y="793102"/>
            <a:ext cx="10496938" cy="529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12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untime Environments in Compiler Design - GeeksforGeeks">
            <a:extLst>
              <a:ext uri="{FF2B5EF4-FFF2-40B4-BE49-F238E27FC236}">
                <a16:creationId xmlns:a16="http://schemas.microsoft.com/office/drawing/2014/main" id="{46EE5505-EDA9-0FFE-AD15-6B3E21708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736" y="1716833"/>
            <a:ext cx="4655974" cy="42129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C11D51-A1EF-6BA8-96F9-2BC90785B005}"/>
              </a:ext>
            </a:extLst>
          </p:cNvPr>
          <p:cNvSpPr txBox="1"/>
          <p:nvPr/>
        </p:nvSpPr>
        <p:spPr>
          <a:xfrm>
            <a:off x="1147665" y="1053301"/>
            <a:ext cx="334969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7B96A5BA-CD24-635C-B4B1-CAEB95C6514D}"/>
              </a:ext>
            </a:extLst>
          </p:cNvPr>
          <p:cNvSpPr txBox="1"/>
          <p:nvPr/>
        </p:nvSpPr>
        <p:spPr>
          <a:xfrm>
            <a:off x="1035698" y="1959429"/>
            <a:ext cx="5589038"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sp>
        <p:nvSpPr>
          <p:cNvPr id="5" name="TextBox 4">
            <a:extLst>
              <a:ext uri="{FF2B5EF4-FFF2-40B4-BE49-F238E27FC236}">
                <a16:creationId xmlns:a16="http://schemas.microsoft.com/office/drawing/2014/main" id="{4A1643C1-59BA-9074-60C4-739602661792}"/>
              </a:ext>
            </a:extLst>
          </p:cNvPr>
          <p:cNvSpPr txBox="1"/>
          <p:nvPr/>
        </p:nvSpPr>
        <p:spPr>
          <a:xfrm>
            <a:off x="867747" y="1959429"/>
            <a:ext cx="5924939" cy="3970318"/>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Compiler designers face the challenge of selecting the most suitable memory management strategy like static, stack, heap, hybrid for different program types and functionalities. </a:t>
            </a: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Choosing the optimal memory management strategy for a specific program remains a complex task, often requiring manual analysis and experimentation. </a:t>
            </a: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This can negatively impact user experience, resource utilization, and overall program reliability. </a:t>
            </a:r>
          </a:p>
          <a:p>
            <a:pPr marL="285750" indent="-285750">
              <a:buFont typeface="Wingdings" panose="05000000000000000000" pitchFamily="2" charset="2"/>
              <a:buChar char="Ø"/>
            </a:pP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This approach should leverage data analysis and machine learning techniques to </a:t>
            </a:r>
            <a:r>
              <a:rPr lang="en-IN" sz="18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Automatically assess program characteristics, Predict the performance impact and recommend the optimal strategy.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78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2B17B7-1F3D-DC3A-5FE2-17031DC47A1D}"/>
              </a:ext>
            </a:extLst>
          </p:cNvPr>
          <p:cNvSpPr txBox="1"/>
          <p:nvPr/>
        </p:nvSpPr>
        <p:spPr>
          <a:xfrm>
            <a:off x="1328057" y="942392"/>
            <a:ext cx="4767943"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PROJECT SCOPE:</a:t>
            </a:r>
          </a:p>
        </p:txBody>
      </p:sp>
      <p:sp>
        <p:nvSpPr>
          <p:cNvPr id="3" name="TextBox 2">
            <a:extLst>
              <a:ext uri="{FF2B5EF4-FFF2-40B4-BE49-F238E27FC236}">
                <a16:creationId xmlns:a16="http://schemas.microsoft.com/office/drawing/2014/main" id="{B672779A-E29B-0169-9987-B8D06D1D3877}"/>
              </a:ext>
            </a:extLst>
          </p:cNvPr>
          <p:cNvSpPr txBox="1"/>
          <p:nvPr/>
        </p:nvSpPr>
        <p:spPr>
          <a:xfrm>
            <a:off x="1184988" y="1828800"/>
            <a:ext cx="5645020" cy="3693319"/>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rPr>
              <a:t>This design employs feature engineering to capture program characteristics relevant to memory usage patterns. </a:t>
            </a: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rPr>
              <a:t>The strategy selection module, informed by predictions and program requirements, recommends the optimal approach. </a:t>
            </a:r>
            <a:endParaRPr lang="en-IN" dirty="0">
              <a:solidFill>
                <a:srgbClr val="1F1F1F"/>
              </a:solidFill>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IN" sz="1800" kern="0" dirty="0">
                <a:solidFill>
                  <a:srgbClr val="1F1F1F"/>
                </a:solidFill>
                <a:effectLst/>
                <a:latin typeface="Times New Roman" panose="02020603050405020304" pitchFamily="18" charset="0"/>
                <a:ea typeface="Times New Roman" panose="02020603050405020304" pitchFamily="18" charset="0"/>
              </a:rPr>
              <a:t>The Random Forest Model predicts the performance impact of each memory management strategy.</a:t>
            </a:r>
            <a:endParaRPr lang="en-IN" sz="1800" kern="0" dirty="0">
              <a:solidFill>
                <a:srgbClr val="1F1F1F"/>
              </a:solidFill>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IN" sz="1800" kern="0" dirty="0">
                <a:solidFill>
                  <a:srgbClr val="1F1F1F"/>
                </a:solidFill>
                <a:effectLst/>
                <a:latin typeface="Times New Roman" panose="02020603050405020304" pitchFamily="18" charset="0"/>
                <a:ea typeface="Times New Roman" panose="02020603050405020304" pitchFamily="18" charset="0"/>
              </a:rPr>
              <a:t>On working with modular design Each component is independent, facilitating development, testing, and maintenance.</a:t>
            </a:r>
          </a:p>
          <a:p>
            <a:pPr marL="285750" indent="-285750">
              <a:buFont typeface="Wingdings" panose="05000000000000000000" pitchFamily="2" charset="2"/>
              <a:buChar char="Ø"/>
            </a:pPr>
            <a:r>
              <a:rPr lang="en-IN" sz="1800" kern="0" dirty="0">
                <a:solidFill>
                  <a:srgbClr val="1F1F1F"/>
                </a:solidFill>
                <a:effectLst/>
                <a:latin typeface="Times New Roman" panose="02020603050405020304" pitchFamily="18" charset="0"/>
                <a:ea typeface="Times New Roman" panose="02020603050405020304" pitchFamily="18" charset="0"/>
              </a:rPr>
              <a:t> Utilization of open- source libraries like scikit-learn for feature engineering and Random Forest implementation. </a:t>
            </a:r>
            <a:endParaRPr lang="en-IN" dirty="0"/>
          </a:p>
        </p:txBody>
      </p:sp>
      <p:pic>
        <p:nvPicPr>
          <p:cNvPr id="2050" name="Picture 2" descr="Memory Management">
            <a:extLst>
              <a:ext uri="{FF2B5EF4-FFF2-40B4-BE49-F238E27FC236}">
                <a16:creationId xmlns:a16="http://schemas.microsoft.com/office/drawing/2014/main" id="{4830B077-45FB-ACE7-C680-25AFB2AD8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114" y="1919288"/>
            <a:ext cx="5131836"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25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37D9FE-8A45-D31F-6142-D863CFE3C0A8}"/>
              </a:ext>
            </a:extLst>
          </p:cNvPr>
          <p:cNvSpPr txBox="1"/>
          <p:nvPr/>
        </p:nvSpPr>
        <p:spPr>
          <a:xfrm>
            <a:off x="1250301" y="806392"/>
            <a:ext cx="520648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915A3FAD-84DA-CC51-2FFD-0AC6A91E049C}"/>
              </a:ext>
            </a:extLst>
          </p:cNvPr>
          <p:cNvSpPr txBox="1"/>
          <p:nvPr/>
        </p:nvSpPr>
        <p:spPr>
          <a:xfrm>
            <a:off x="894183" y="1502229"/>
            <a:ext cx="10403633" cy="5078313"/>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Compiler designers face the challenge of selecting the most suitable memory management strategy like static, stack, heap, hybrid for different program types and functionalities.</a:t>
            </a:r>
          </a:p>
          <a:p>
            <a:pPr marL="285750" indent="-285750">
              <a:buFont typeface="Wingdings" panose="05000000000000000000" pitchFamily="2" charset="2"/>
              <a:buChar char="Ø"/>
            </a:pPr>
            <a:endPar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Each strategy offers distinct advantages and disadvantages in terms of efficiency, flexibility, and memory usage. </a:t>
            </a:r>
          </a:p>
          <a:p>
            <a:pPr marL="285750" indent="-285750">
              <a:buFont typeface="Wingdings" panose="05000000000000000000" pitchFamily="2" charset="2"/>
              <a:buChar char="Ø"/>
            </a:pPr>
            <a:endPar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Suboptimal memory management choices can lead to significant performance drawbacks, including increased execution time, excessive memory consumption, and potential memory leaks.</a:t>
            </a:r>
          </a:p>
          <a:p>
            <a:pPr marL="285750" indent="-285750">
              <a:buFont typeface="Wingdings" panose="05000000000000000000" pitchFamily="2" charset="2"/>
              <a:buChar char="Ø"/>
            </a:pPr>
            <a:endPar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Choosing the optimal memory management strategy for a specific program remains a complex task, often requiring manual analysis and experimentation. This can be time-consuming and error-prone, especially for complex programs with diverse memory requirements.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Ø"/>
            </a:pPr>
            <a:endPar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There is no systematic approach for optimizing memory management strategies in compiler design, This approach should leverage data analysis and machine learning techniques to </a:t>
            </a:r>
            <a:r>
              <a:rPr lang="en-IN" sz="18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Automatically assess program characteristics, Predict the performance impact and recommend the optimal strategy.</a:t>
            </a:r>
          </a:p>
          <a:p>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93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55B17E-06CD-8030-CB90-D7A9EC72273B}"/>
              </a:ext>
            </a:extLst>
          </p:cNvPr>
          <p:cNvSpPr txBox="1"/>
          <p:nvPr/>
        </p:nvSpPr>
        <p:spPr>
          <a:xfrm>
            <a:off x="1194317" y="662473"/>
            <a:ext cx="581297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VISUALIZE CODE:</a:t>
            </a:r>
          </a:p>
        </p:txBody>
      </p:sp>
      <p:pic>
        <p:nvPicPr>
          <p:cNvPr id="7" name="Picture 6">
            <a:extLst>
              <a:ext uri="{FF2B5EF4-FFF2-40B4-BE49-F238E27FC236}">
                <a16:creationId xmlns:a16="http://schemas.microsoft.com/office/drawing/2014/main" id="{9E11C53F-5290-C422-904C-9D8D7AFB0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4" y="1306991"/>
            <a:ext cx="10468947" cy="4767237"/>
          </a:xfrm>
          <a:prstGeom prst="rect">
            <a:avLst/>
          </a:prstGeom>
        </p:spPr>
      </p:pic>
    </p:spTree>
    <p:extLst>
      <p:ext uri="{BB962C8B-B14F-4D97-AF65-F5344CB8AC3E}">
        <p14:creationId xmlns:p14="http://schemas.microsoft.com/office/powerpoint/2010/main" val="2455056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741D3-D9B7-E995-A9DE-FAF4BEB89802}"/>
              </a:ext>
            </a:extLst>
          </p:cNvPr>
          <p:cNvSpPr txBox="1"/>
          <p:nvPr/>
        </p:nvSpPr>
        <p:spPr>
          <a:xfrm>
            <a:off x="849085" y="643812"/>
            <a:ext cx="5411755" cy="800219"/>
          </a:xfrm>
          <a:prstGeom prst="rect">
            <a:avLst/>
          </a:prstGeom>
          <a:noFill/>
        </p:spPr>
        <p:txBody>
          <a:bodyPr wrap="square" rtlCol="0">
            <a:spAutoFit/>
          </a:bodyPr>
          <a:lstStyle/>
          <a:p>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Proposed Design work</a:t>
            </a:r>
          </a:p>
          <a:p>
            <a:endParaRPr lang="en-IN" dirty="0"/>
          </a:p>
        </p:txBody>
      </p:sp>
      <p:sp>
        <p:nvSpPr>
          <p:cNvPr id="3" name="Oval 2">
            <a:extLst>
              <a:ext uri="{FF2B5EF4-FFF2-40B4-BE49-F238E27FC236}">
                <a16:creationId xmlns:a16="http://schemas.microsoft.com/office/drawing/2014/main" id="{5E0751F2-C4E8-C272-FCF3-2D3656F1DE46}"/>
              </a:ext>
            </a:extLst>
          </p:cNvPr>
          <p:cNvSpPr/>
          <p:nvPr/>
        </p:nvSpPr>
        <p:spPr>
          <a:xfrm>
            <a:off x="1045028" y="1287625"/>
            <a:ext cx="9834465" cy="1334277"/>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DB73E0A6-E690-17F7-51F3-03366B1CD85B}"/>
              </a:ext>
            </a:extLst>
          </p:cNvPr>
          <p:cNvSpPr/>
          <p:nvPr/>
        </p:nvSpPr>
        <p:spPr>
          <a:xfrm>
            <a:off x="1178767" y="2901822"/>
            <a:ext cx="9834465" cy="1442935"/>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1BE898ED-C514-D68F-3031-402676B2B4EC}"/>
              </a:ext>
            </a:extLst>
          </p:cNvPr>
          <p:cNvSpPr/>
          <p:nvPr/>
        </p:nvSpPr>
        <p:spPr>
          <a:xfrm>
            <a:off x="1045028" y="4475784"/>
            <a:ext cx="9834465" cy="1442935"/>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23EDFBD-17FD-1919-B204-6960B1293862}"/>
              </a:ext>
            </a:extLst>
          </p:cNvPr>
          <p:cNvSpPr txBox="1"/>
          <p:nvPr/>
        </p:nvSpPr>
        <p:spPr>
          <a:xfrm>
            <a:off x="1956318" y="1604865"/>
            <a:ext cx="8279364" cy="923330"/>
          </a:xfrm>
          <a:prstGeom prst="rect">
            <a:avLst/>
          </a:prstGeom>
          <a:noFill/>
        </p:spPr>
        <p:txBody>
          <a:bodyPr wrap="square" rtlCol="0">
            <a:spAutoFit/>
          </a:bodyPr>
          <a:lstStyle/>
          <a:p>
            <a:pPr algn="ctr"/>
            <a:r>
              <a:rPr lang="en-IN" dirty="0"/>
              <a:t>KEY </a:t>
            </a:r>
            <a:r>
              <a:rPr lang="en-IN" dirty="0">
                <a:latin typeface="Times New Roman" panose="02020603050405020304" pitchFamily="18" charset="0"/>
                <a:cs typeface="Times New Roman" panose="02020603050405020304" pitchFamily="18" charset="0"/>
              </a:rPr>
              <a:t>COMPONENTS</a:t>
            </a:r>
            <a:r>
              <a:rPr lang="en-IN" dirty="0"/>
              <a:t> : </a:t>
            </a:r>
            <a:r>
              <a:rPr lang="en-IN" sz="1800" dirty="0">
                <a:solidFill>
                  <a:srgbClr val="1F1F1F"/>
                </a:solidFill>
                <a:effectLst/>
                <a:latin typeface="Times New Roman" panose="02020603050405020304" pitchFamily="18" charset="0"/>
                <a:ea typeface="Calibri" panose="020F0502020204030204" pitchFamily="34" charset="0"/>
              </a:rPr>
              <a:t>This design employs feature engineering to capture program characteristics relevant to memory usage patterns. </a:t>
            </a:r>
            <a:r>
              <a:rPr lang="en-IN" dirty="0">
                <a:solidFill>
                  <a:srgbClr val="1F1F1F"/>
                </a:solidFill>
                <a:latin typeface="Times New Roman" panose="02020603050405020304" pitchFamily="18" charset="0"/>
                <a:ea typeface="Calibri" panose="020F0502020204030204" pitchFamily="34" charset="0"/>
              </a:rPr>
              <a:t>The </a:t>
            </a:r>
            <a:r>
              <a:rPr lang="en-IN" sz="1800" dirty="0">
                <a:solidFill>
                  <a:srgbClr val="1F1F1F"/>
                </a:solidFill>
                <a:effectLst/>
                <a:latin typeface="Times New Roman" panose="02020603050405020304" pitchFamily="18" charset="0"/>
                <a:ea typeface="Calibri" panose="020F0502020204030204" pitchFamily="34" charset="0"/>
              </a:rPr>
              <a:t>Random Forest model, predicts    performance impact of different strategies for a new program. </a:t>
            </a:r>
            <a:endParaRPr lang="en-IN" dirty="0"/>
          </a:p>
        </p:txBody>
      </p:sp>
      <p:sp>
        <p:nvSpPr>
          <p:cNvPr id="8" name="TextBox 7">
            <a:extLst>
              <a:ext uri="{FF2B5EF4-FFF2-40B4-BE49-F238E27FC236}">
                <a16:creationId xmlns:a16="http://schemas.microsoft.com/office/drawing/2014/main" id="{893BEF71-EC21-83E6-4C11-325130529E25}"/>
              </a:ext>
            </a:extLst>
          </p:cNvPr>
          <p:cNvSpPr txBox="1"/>
          <p:nvPr/>
        </p:nvSpPr>
        <p:spPr>
          <a:xfrm>
            <a:off x="2136710" y="3141507"/>
            <a:ext cx="8098972" cy="92333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FUNCTIONALITY</a:t>
            </a:r>
            <a:r>
              <a:rPr lang="en-IN" dirty="0"/>
              <a:t> : </a:t>
            </a:r>
            <a:r>
              <a:rPr lang="en-IN" sz="1800" kern="0" dirty="0">
                <a:solidFill>
                  <a:srgbClr val="1F1F1F"/>
                </a:solidFill>
                <a:effectLst/>
                <a:latin typeface="Times New Roman" panose="02020603050405020304" pitchFamily="18" charset="0"/>
                <a:ea typeface="Times New Roman" panose="02020603050405020304" pitchFamily="18" charset="0"/>
              </a:rPr>
              <a:t>The Feature Engineering Module extracts features from the input program. The extracted features are used to train the Random Forest Model. For a new program, the features are extracted and fed into the trained model.</a:t>
            </a:r>
            <a:endParaRPr lang="en-IN" dirty="0"/>
          </a:p>
        </p:txBody>
      </p:sp>
      <p:sp>
        <p:nvSpPr>
          <p:cNvPr id="9" name="TextBox 8">
            <a:extLst>
              <a:ext uri="{FF2B5EF4-FFF2-40B4-BE49-F238E27FC236}">
                <a16:creationId xmlns:a16="http://schemas.microsoft.com/office/drawing/2014/main" id="{636D4E97-9447-A0D1-6534-C186F542437C}"/>
              </a:ext>
            </a:extLst>
          </p:cNvPr>
          <p:cNvSpPr txBox="1"/>
          <p:nvPr/>
        </p:nvSpPr>
        <p:spPr>
          <a:xfrm>
            <a:off x="1956318" y="4718390"/>
            <a:ext cx="8195388" cy="1200329"/>
          </a:xfrm>
          <a:prstGeom prst="rect">
            <a:avLst/>
          </a:prstGeom>
          <a:noFill/>
        </p:spPr>
        <p:txBody>
          <a:bodyPr wrap="square" rtlCol="0">
            <a:spAutoFit/>
          </a:bodyPr>
          <a:lstStyle/>
          <a:p>
            <a:pPr algn="ctr"/>
            <a:r>
              <a:rPr lang="en-IN" dirty="0"/>
              <a:t>ARCHITECTURAL DESIGN : </a:t>
            </a:r>
            <a:r>
              <a:rPr lang="en-IN" sz="1800" kern="0" dirty="0">
                <a:solidFill>
                  <a:srgbClr val="1F1F1F"/>
                </a:solidFill>
                <a:effectLst/>
                <a:latin typeface="Times New Roman" panose="02020603050405020304" pitchFamily="18" charset="0"/>
                <a:ea typeface="Times New Roman" panose="02020603050405020304" pitchFamily="18" charset="0"/>
              </a:rPr>
              <a:t>On working with modular design Each component is independent, facilitating development, testing, and maintenance. Utilization of open- source libraries like scikit-learn for feature engineering and Random Forest implementation. </a:t>
            </a:r>
            <a:endParaRPr lang="en-IN" dirty="0"/>
          </a:p>
        </p:txBody>
      </p:sp>
    </p:spTree>
    <p:extLst>
      <p:ext uri="{BB962C8B-B14F-4D97-AF65-F5344CB8AC3E}">
        <p14:creationId xmlns:p14="http://schemas.microsoft.com/office/powerpoint/2010/main" val="19877405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242</TotalTime>
  <Words>1074</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Kataru Bhavitha</dc:creator>
  <cp:lastModifiedBy>Kataru Bhavitha</cp:lastModifiedBy>
  <cp:revision>1</cp:revision>
  <dcterms:created xsi:type="dcterms:W3CDTF">2024-02-24T03:21:26Z</dcterms:created>
  <dcterms:modified xsi:type="dcterms:W3CDTF">2024-02-25T13:35:07Z</dcterms:modified>
</cp:coreProperties>
</file>