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77" d="100"/>
          <a:sy n="77" d="100"/>
        </p:scale>
        <p:origin x="7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4/28/2019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4/28/2019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013903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 Systemy aktywnego zawieszenia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2019-04-24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" y="18428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9D86CE73-4CE2-4C50-81C0-35C1E195F2DA}"/>
                  </a:ext>
                </a:extLst>
              </p:cNvPr>
              <p:cNvSpPr/>
              <p:nvPr/>
            </p:nvSpPr>
            <p:spPr>
              <a:xfrm>
                <a:off x="80128" y="588785"/>
                <a:ext cx="9063871" cy="6029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sz="1600" dirty="0"/>
                  <a:t>Celem zajęć było opracowanie modelu regulatora zmniejszającego drgania zawieszenia samochodowego i jego symulacja komputerowa. Korzystając z pakietu </a:t>
                </a:r>
                <a:r>
                  <a:rPr lang="pl-PL" sz="1600" dirty="0" err="1"/>
                  <a:t>Simulink</a:t>
                </a:r>
                <a:r>
                  <a:rPr lang="pl-PL" sz="1600" dirty="0"/>
                  <a:t> zbudowano model matematyczny zawieszenia samochodu osobowego opisany równaniami: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,</a:t>
                </a:r>
              </a:p>
              <a:p>
                <a:pPr algn="ctr"/>
                <a:endParaRPr lang="pl-PL" sz="1600" dirty="0"/>
              </a:p>
              <a:p>
                <a:r>
                  <a:rPr lang="pl-PL" sz="1600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6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pl-PL" sz="1600" dirty="0"/>
                  <a:t> - masa nadwozia przypadająca na jedno koło,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masa nieresorowana związana z kołem,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sz="1600" dirty="0"/>
                  <a:t> - współczynnik sztywności zawieszenia,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współczynnik sztywności promieniowej opony,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sz="1600" dirty="0"/>
                  <a:t> - współczynnik tłumienia zawieszenia,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współczynnik tłumienia opony,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 - przemieszczenie pionowe nadwozia</a:t>
                </a:r>
                <a14:m>
                  <m:oMath xmlns:m="http://schemas.openxmlformats.org/officeDocument/2006/math">
                    <m:r>
                      <a:rPr lang="pl-PL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600" dirty="0"/>
                  <a:t>przemieszczenie pionowe koła,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pl-PL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 – wymuszenie związane z nierównościami drogi, </a:t>
                </a: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 - zmienna siła tłumienia, </a:t>
                </a: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pl-PL" sz="1600" dirty="0"/>
                  <a:t>– czas.</a:t>
                </a:r>
              </a:p>
              <a:p>
                <a:endParaRPr lang="pl-PL" sz="1600" dirty="0"/>
              </a:p>
              <a:p>
                <a:r>
                  <a:rPr lang="pl-PL" sz="1600" dirty="0"/>
                  <a:t>W oparciu o model przeprowadzono symulacje, reprezentujące różne scenariusze testowe związane z poruszaniem się pojazdu po zmiennym profilu drogi określonym przez funkcję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pl-PL" sz="16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pl-PL" sz="1600" dirty="0"/>
              </a:p>
              <a:p>
                <a:pPr algn="just"/>
                <a:r>
                  <a:rPr lang="pl-PL" sz="1600" dirty="0"/>
                  <a:t>Nastepnie korzystając z uproszczonego modelu (przyjmując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600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l-PL" sz="1600" dirty="0"/>
                  <a:t>) skonstruowano regulator opisany równaniami: </a:t>
                </a:r>
              </a:p>
              <a:p>
                <a:pPr algn="just"/>
                <a:r>
                  <a:rPr lang="pl-PL" sz="1600" dirty="0"/>
                  <a:t>Parametry regulatora dobrano tak, by uzyskać jak najlepszą jakość stabilizacji.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1 −1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l-PL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1600" dirty="0"/>
              </a:p>
              <a:p>
                <a:endParaRPr lang="pl-PL" sz="1400" dirty="0"/>
              </a:p>
            </p:txBody>
          </p:sp>
        </mc:Choice>
        <mc:Fallback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9D86CE73-4CE2-4C50-81C0-35C1E195F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8" y="588785"/>
                <a:ext cx="9063871" cy="6029151"/>
              </a:xfrm>
              <a:prstGeom prst="rect">
                <a:avLst/>
              </a:prstGeom>
              <a:blipFill>
                <a:blip r:embed="rId3"/>
                <a:stretch>
                  <a:fillRect l="-336" t="-303" r="-6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1" y="39377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1258479" y="495546"/>
            <a:ext cx="63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Wykorzystując pakiet SIMULIK zamodelowano układ równań: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2" y="138121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88471" y="1224607"/>
            <a:ext cx="786809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385</Words>
  <Application>Microsoft Office PowerPoint</Application>
  <PresentationFormat>Pokaz na ekranie (4:3)</PresentationFormat>
  <Paragraphs>50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604</cp:revision>
  <cp:lastPrinted>2019-03-07T18:00:22Z</cp:lastPrinted>
  <dcterms:created xsi:type="dcterms:W3CDTF">2016-11-20T06:09:38Z</dcterms:created>
  <dcterms:modified xsi:type="dcterms:W3CDTF">2019-04-28T16:44:08Z</dcterms:modified>
</cp:coreProperties>
</file>