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77" d="100"/>
          <a:sy n="77" d="100"/>
        </p:scale>
        <p:origin x="7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4/10/2019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4/10/2019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04384"/>
              </p:ext>
            </p:extLst>
          </p:nvPr>
        </p:nvGraphicFramePr>
        <p:xfrm>
          <a:off x="457200" y="1600200"/>
          <a:ext cx="8229600" cy="26664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Proces projektowania samochodowych układów sterowania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2019-04-03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16A84E-90B0-4BFF-8AFC-745D8ED01C15}"/>
              </a:ext>
            </a:extLst>
          </p:cNvPr>
          <p:cNvSpPr txBox="1"/>
          <p:nvPr/>
        </p:nvSpPr>
        <p:spPr>
          <a:xfrm>
            <a:off x="528810" y="920750"/>
            <a:ext cx="796519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Celem zajęć było przygotowanie zestawu przypadków testowych dla samochodowego systemu  sterowania opisanego przez wymagania systemowe.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Należało rozważyć system, którego główne zadanie polegało na wyliczeniu kąta α pomiędzy wektorem przyspieszenia grawitacyjnego g a osią y w układzie współrzędnych związanym z poruszającym się pojazdem. System wyliczający kąt α realizuje funkcję f, która jako wartości wejściowe przyjmuje 12-bitowe wartości sygnałów </a:t>
            </a:r>
            <a:r>
              <a:rPr lang="pl-PL" dirty="0" err="1"/>
              <a:t>ax</a:t>
            </a:r>
            <a:r>
              <a:rPr lang="pl-PL" dirty="0"/>
              <a:t> i </a:t>
            </a:r>
            <a:r>
              <a:rPr lang="pl-PL" dirty="0" err="1"/>
              <a:t>ay</a:t>
            </a:r>
            <a:r>
              <a:rPr lang="pl-PL" dirty="0"/>
              <a:t> będące składowymi przyspieszenia grawitacyjnego odpowiednio wzdłuż osi  x oraz 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D2704D9-82EF-4B7B-BF03-984174A1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0020"/>
              </p:ext>
            </p:extLst>
          </p:nvPr>
        </p:nvGraphicFramePr>
        <p:xfrm>
          <a:off x="1751004" y="1051406"/>
          <a:ext cx="5684569" cy="5164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4569">
                  <a:extLst>
                    <a:ext uri="{9D8B030D-6E8A-4147-A177-3AD203B41FA5}">
                      <a16:colId xmlns:a16="http://schemas.microsoft.com/office/drawing/2014/main" val="3482074605"/>
                    </a:ext>
                  </a:extLst>
                </a:gridCol>
              </a:tblGrid>
              <a:tr h="403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%Utworzenie i konfiguracja kanału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canChannel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l-PL" sz="1000" dirty="0" err="1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','</a:t>
                      </a:r>
                      <a:r>
                        <a:rPr lang="pl-PL" sz="1000" dirty="0" err="1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CANcardXL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,2);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configBusSpeed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500000);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%Filtracja wiadomości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filterAllowOnly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[hex2dec(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'600'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hex2dec(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'63F'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)],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'Standard'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%Nawiązanie komunikacji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%Podłączenie bazy danych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canDatabase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'Radar_2.dbc');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canch.Database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%Wybudzenie radaru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canMessage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'CON_VEH'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msgToSend.Signals.ST_CON_VEH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transmit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msgToSend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%Zaznaczanie wykryć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 err="1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polarplot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receive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canch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64);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= 1 :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(i).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Signals.CAN_TX_DETECT_RANGE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msgIn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(i).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Signals.CAN_TX_DETECT_ANGLE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polarplot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(deg2rad(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angle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'bo'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(0.3);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0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000" dirty="0">
                          <a:solidFill>
                            <a:srgbClr val="7030A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rgbClr val="00399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7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38" marR="447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35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212DD8-0766-4C93-A530-141931D7FE5E}"/>
              </a:ext>
            </a:extLst>
          </p:cNvPr>
          <p:cNvSpPr txBox="1"/>
          <p:nvPr/>
        </p:nvSpPr>
        <p:spPr>
          <a:xfrm>
            <a:off x="344488" y="4941065"/>
            <a:ext cx="84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Przedstawiono przykładowe wykresy biegunowe z zaznaczonymi pozycjami obiektów zarejestrowanych przez radar.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361CA8-CBBE-4411-93FA-1E8121508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08" r="11500"/>
          <a:stretch/>
        </p:blipFill>
        <p:spPr>
          <a:xfrm>
            <a:off x="268216" y="809619"/>
            <a:ext cx="4026044" cy="413144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74766E4-F412-4ECD-8F1D-A0D31F88C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50" r="13031"/>
          <a:stretch/>
        </p:blipFill>
        <p:spPr>
          <a:xfrm>
            <a:off x="4639106" y="883785"/>
            <a:ext cx="3814148" cy="3983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nauczyliśmy się, jak z poziomu programu MATLAB połączyć się z siecią CAN. Wykorzystanie karty </a:t>
            </a:r>
            <a:r>
              <a:rPr lang="pl-PL" dirty="0" err="1"/>
              <a:t>CANcardXL</a:t>
            </a:r>
            <a:r>
              <a:rPr lang="pl-PL" dirty="0"/>
              <a:t> umożliwiło komunikację z czujnikiem wykonawczym.  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Ważnym wnioskiem jest, że dane zebrane przez radar nie mogły być zinterpretowane, ponieważ urządzenie działa prawidłowo w większym zakresie – obiekty powinny zostać wykryte z odległości nie mniejszej niż 16 metrów, czego w warunkach laboratoryjnych nie da się przetestować. </a:t>
            </a:r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500</Words>
  <Application>Microsoft Office PowerPoint</Application>
  <PresentationFormat>Pokaz na ekranie (4:3)</PresentationFormat>
  <Paragraphs>74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581</cp:revision>
  <cp:lastPrinted>2019-03-07T18:00:22Z</cp:lastPrinted>
  <dcterms:created xsi:type="dcterms:W3CDTF">2016-11-20T06:09:38Z</dcterms:created>
  <dcterms:modified xsi:type="dcterms:W3CDTF">2019-04-10T07:52:21Z</dcterms:modified>
</cp:coreProperties>
</file>