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4/3/2019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4/3/2019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50230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Czujniki i elementy wykonawcze 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2019-04-03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16A84E-90B0-4BFF-8AFC-745D8ED01C15}"/>
              </a:ext>
            </a:extLst>
          </p:cNvPr>
          <p:cNvSpPr txBox="1"/>
          <p:nvPr/>
        </p:nvSpPr>
        <p:spPr>
          <a:xfrm>
            <a:off x="528810" y="920750"/>
            <a:ext cx="796519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ćwiczenia było zapoznanie się ze specyfikacją działania radaru - jednego z czujników wykonawczych stosowanych w motoryzacji. Dzięki zjawisku odbicia fal radiowych umożliwia on wykrywanie obiektów.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Po włączeniu zasilania i odpowiednim podpięciu przewodów, należało stworzyć i  wysłać, przechowywaną w bazie danych, wiadomość </a:t>
            </a:r>
            <a:r>
              <a:rPr lang="pl-PL" i="1" dirty="0"/>
              <a:t>CON_VEH </a:t>
            </a:r>
            <a:r>
              <a:rPr lang="pl-PL" dirty="0"/>
              <a:t>wybudzającą radar – sygnał </a:t>
            </a:r>
            <a:r>
              <a:rPr lang="pl-PL" i="1" dirty="0"/>
              <a:t>ST_CON_VEH </a:t>
            </a:r>
            <a:r>
              <a:rPr lang="pl-PL" dirty="0"/>
              <a:t>z ustawioną wartością 10. 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Dane dostarczone przez radar miały być zwizualizowane za pomocą prostej aplikacji zrealizowanej w środowisku MATLAB z zainstalowanym pakietem </a:t>
            </a:r>
            <a:r>
              <a:rPr lang="pl-PL" dirty="0" err="1"/>
              <a:t>Vehicle</a:t>
            </a:r>
            <a:r>
              <a:rPr lang="pl-PL" dirty="0"/>
              <a:t> Network </a:t>
            </a:r>
            <a:r>
              <a:rPr lang="pl-PL" dirty="0" err="1"/>
              <a:t>Toolbox</a:t>
            </a:r>
            <a:r>
              <a:rPr lang="pl-PL" dirty="0"/>
              <a:t>. Cyklicznie odbierane ramki zostały przedstawione na wykresie współrzędnych biegunowych.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212DD8-0766-4C93-A530-141931D7FE5E}"/>
              </a:ext>
            </a:extLst>
          </p:cNvPr>
          <p:cNvSpPr txBox="1"/>
          <p:nvPr/>
        </p:nvSpPr>
        <p:spPr>
          <a:xfrm>
            <a:off x="344488" y="4941065"/>
            <a:ext cx="8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Przedstawiono przykładowe wykresy biegunowe z zaznaczonymi pozycjami obiektów zarejestrowanych przez radar.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361CA8-CBBE-4411-93FA-1E8121508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08" r="11500"/>
          <a:stretch/>
        </p:blipFill>
        <p:spPr>
          <a:xfrm>
            <a:off x="268216" y="809619"/>
            <a:ext cx="4026044" cy="413144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74766E4-F412-4ECD-8F1D-A0D31F88C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50" r="13031"/>
          <a:stretch/>
        </p:blipFill>
        <p:spPr>
          <a:xfrm>
            <a:off x="4639106" y="883785"/>
            <a:ext cx="3814148" cy="3983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nauczyliśmy się, jak z poziomu programu MATLAB połączyć się z siecią CAN. Wykorzystanie karty </a:t>
            </a:r>
            <a:r>
              <a:rPr lang="pl-PL" dirty="0" err="1"/>
              <a:t>CANcardXL</a:t>
            </a:r>
            <a:r>
              <a:rPr lang="pl-PL" dirty="0"/>
              <a:t> umożliwiło komunikację z czujnikiem wykonawczym. 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Ważnym wnioskiem jest, że dane zebrane przez radar nie mogły być zinterpretowane, ponieważ urządzenie działa prawidłowo w większym zakresie – obiekty powinny zostać wykryte z odległości nie mniejszej niż 16 metrów, czego w warunkach laboratoryjnych nie da się przetestować.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321</Words>
  <Application>Microsoft Office PowerPoint</Application>
  <PresentationFormat>Pokaz na ekranie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575</cp:revision>
  <cp:lastPrinted>2019-03-07T18:00:22Z</cp:lastPrinted>
  <dcterms:created xsi:type="dcterms:W3CDTF">2016-11-20T06:09:38Z</dcterms:created>
  <dcterms:modified xsi:type="dcterms:W3CDTF">2019-04-03T13:42:23Z</dcterms:modified>
</cp:coreProperties>
</file>