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>
        <p:scale>
          <a:sx n="90" d="100"/>
          <a:sy n="90" d="100"/>
        </p:scale>
        <p:origin x="387" y="-3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4/17/2019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4/17/2019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866883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Systemy napędowe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2019-04-17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" y="18428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C16A84E-90B0-4BFF-8AFC-745D8ED01C15}"/>
              </a:ext>
            </a:extLst>
          </p:cNvPr>
          <p:cNvSpPr txBox="1"/>
          <p:nvPr/>
        </p:nvSpPr>
        <p:spPr>
          <a:xfrm>
            <a:off x="162805" y="609666"/>
            <a:ext cx="890106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Celem zajęć było opracowanie modelu regulatora dla przykładowego silnika elektrycznego oraz zasymulowanie jego działania z wykorzystaniem środowiska MATLAB i pakietu SIMULINK.  Zamodelowany został układ równań:</a:t>
            </a:r>
          </a:p>
          <a:p>
            <a:pPr algn="just">
              <a:lnSpc>
                <a:spcPct val="150000"/>
              </a:lnSpc>
            </a:pPr>
            <a:endParaRPr lang="pl-PL" dirty="0"/>
          </a:p>
          <a:p>
            <a:pPr algn="just">
              <a:lnSpc>
                <a:spcPct val="150000"/>
              </a:lnSpc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B4CAF15-C9FE-49F1-9951-239101EB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" y="1881528"/>
            <a:ext cx="7569200" cy="12080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52E37D55-79A2-467C-B073-95DEE2536359}"/>
                  </a:ext>
                </a:extLst>
              </p:cNvPr>
              <p:cNvSpPr/>
              <p:nvPr/>
            </p:nvSpPr>
            <p:spPr>
              <a:xfrm>
                <a:off x="230955" y="3008068"/>
                <a:ext cx="8682088" cy="3314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Do numerycznych symulacji przyjęto stałokrokową metodę ode4 z krokiem </a:t>
                </a:r>
                <a:r>
                  <a:rPr lang="pl-PL" i="1" dirty="0"/>
                  <a:t>h = 0.01. </a:t>
                </a:r>
                <a:r>
                  <a:rPr lang="pl-PL" dirty="0"/>
                  <a:t>Model samochodu posiada dwa wejścia </a:t>
                </a:r>
                <a:r>
                  <a:rPr lang="pl-PL" i="1" dirty="0"/>
                  <a:t>u </a:t>
                </a:r>
                <a:r>
                  <a:rPr lang="pl-PL" dirty="0"/>
                  <a:t>– napięcie sterowania [V], </a:t>
                </a:r>
                <a:r>
                  <a:rPr lang="pl-PL" i="1" dirty="0"/>
                  <a:t>φ</a:t>
                </a:r>
                <a:r>
                  <a:rPr lang="pl-PL" dirty="0"/>
                  <a:t> – kąt wzniosu drogi [rad] oraz cztery wyjścia: </a:t>
                </a:r>
                <a:r>
                  <a:rPr lang="pl-PL" i="1" dirty="0"/>
                  <a:t>i</a:t>
                </a:r>
                <a:r>
                  <a:rPr lang="pl-PL" dirty="0"/>
                  <a:t> – prąd silnika [A], </a:t>
                </a:r>
                <a:r>
                  <a:rPr lang="pl-PL" i="1" dirty="0"/>
                  <a:t>ω</a:t>
                </a:r>
                <a:r>
                  <a:rPr lang="pl-PL" dirty="0"/>
                  <a:t> – prędkość obrotowa silnika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dirty="0"/>
                  <a:t>, </a:t>
                </a:r>
                <a:r>
                  <a:rPr lang="pl-PL" i="1" dirty="0"/>
                  <a:t>v</a:t>
                </a:r>
                <a:r>
                  <a:rPr lang="pl-PL" dirty="0"/>
                  <a:t> – prędkość postępowa samochodu [m/s],  </a:t>
                </a:r>
                <a:r>
                  <a:rPr lang="pl-PL" i="1" dirty="0"/>
                  <a:t>T</a:t>
                </a:r>
                <a:r>
                  <a:rPr lang="pl-PL" i="1" baseline="-25000" dirty="0"/>
                  <a:t>L</a:t>
                </a:r>
                <a:r>
                  <a:rPr lang="pl-PL" dirty="0"/>
                  <a:t> – moment obciążenia [</a:t>
                </a:r>
                <a:r>
                  <a:rPr lang="pl-PL" dirty="0" err="1"/>
                  <a:t>Nm</a:t>
                </a:r>
                <a:r>
                  <a:rPr lang="pl-PL" dirty="0"/>
                  <a:t>].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Następnie należało dobrać parametry regulatora PID, stabilizującego prędkość </a:t>
                </a:r>
                <a:r>
                  <a:rPr lang="pl-PL" i="1" dirty="0"/>
                  <a:t>v</a:t>
                </a:r>
                <a:r>
                  <a:rPr lang="pl-PL" dirty="0"/>
                  <a:t> na zadanym poziomie, przy zmiennym kącie nachylenia drogi </a:t>
                </a:r>
                <a:r>
                  <a:rPr lang="pl-PL" i="1" dirty="0"/>
                  <a:t>φ</a:t>
                </a:r>
                <a:r>
                  <a:rPr lang="pl-PL" dirty="0"/>
                  <a:t>. Przyjęto następujące parametry symulacji: </a:t>
                </a:r>
                <a:r>
                  <a:rPr lang="pl-PL" i="1" dirty="0" err="1"/>
                  <a:t>T</a:t>
                </a:r>
                <a:r>
                  <a:rPr lang="pl-PL" i="1" baseline="-25000" dirty="0" err="1"/>
                  <a:t>stop</a:t>
                </a:r>
                <a:r>
                  <a:rPr lang="pl-PL" i="1" baseline="-25000" dirty="0"/>
                  <a:t> </a:t>
                </a:r>
                <a:r>
                  <a:rPr lang="pl-PL" i="1" dirty="0"/>
                  <a:t>= 100, </a:t>
                </a:r>
                <a:r>
                  <a:rPr lang="pl-PL" i="1" dirty="0" err="1"/>
                  <a:t>v</a:t>
                </a:r>
                <a:r>
                  <a:rPr lang="pl-PL" i="1" baseline="-25000" dirty="0" err="1"/>
                  <a:t>set</a:t>
                </a:r>
                <a:r>
                  <a:rPr lang="pl-PL" i="1" dirty="0"/>
                  <a:t> = 10 · 1(1)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pl-PL" i="1" dirty="0"/>
                  <a:t>, φ = 3° · 1(50). </a:t>
                </a:r>
              </a:p>
            </p:txBody>
          </p:sp>
        </mc:Choice>
        <mc:Fallback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52E37D55-79A2-467C-B073-95DEE2536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5" y="3008068"/>
                <a:ext cx="8682088" cy="3314690"/>
              </a:xfrm>
              <a:prstGeom prst="rect">
                <a:avLst/>
              </a:prstGeom>
              <a:blipFill>
                <a:blip r:embed="rId4"/>
                <a:stretch>
                  <a:fillRect l="-632" r="-562" b="-3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1" y="39377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1258479" y="495546"/>
            <a:ext cx="63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Wykorzystując pakiet SIMULIK zamodelowano układ równań: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D4EC851-2FD6-4883-9609-538651A0C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" t="3527" r="1334"/>
          <a:stretch/>
        </p:blipFill>
        <p:spPr>
          <a:xfrm>
            <a:off x="121034" y="951429"/>
            <a:ext cx="4554661" cy="389646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05B3853-0351-4B8A-B72C-D0E7E7615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98"/>
          <a:stretch/>
        </p:blipFill>
        <p:spPr>
          <a:xfrm>
            <a:off x="4754733" y="906573"/>
            <a:ext cx="3373267" cy="287170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2BEA47A-EB65-4D7C-9235-10F6CF0245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9" t="9623"/>
          <a:stretch/>
        </p:blipFill>
        <p:spPr>
          <a:xfrm>
            <a:off x="3336099" y="3894564"/>
            <a:ext cx="5577935" cy="255605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9756A8DE-F0D5-46B3-9F78-A1B284DFCB20}"/>
              </a:ext>
            </a:extLst>
          </p:cNvPr>
          <p:cNvSpPr txBox="1"/>
          <p:nvPr/>
        </p:nvSpPr>
        <p:spPr>
          <a:xfrm>
            <a:off x="655163" y="5118755"/>
            <a:ext cx="233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oraz zbudowano model samochodu: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2" y="138121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168075" y="466734"/>
            <a:ext cx="877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Oscyloskop narysował poniższe wykresy, na których widoczne są wartości parametrów w fazie rozruchu, na płaskiej drodze oraz one się zmieniają po 50s - w chwili, gdy kąt nachylenia drogi wzrośnie o 3°.</a:t>
            </a:r>
          </a:p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5EC98A4-E5DC-4001-9278-43455EF8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2" y="1340651"/>
            <a:ext cx="8735435" cy="4895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88471" y="1224607"/>
            <a:ext cx="786809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Podczas tego ćwiczenia poznaliśmy zapoznaliśmy się z modelem silnika elektrycznego używanego w pojazdach. Przedstawiliśmy go za pomocą schematu w </a:t>
            </a:r>
            <a:r>
              <a:rPr lang="pl-PL" dirty="0" err="1"/>
              <a:t>SIMULINKu</a:t>
            </a:r>
            <a:r>
              <a:rPr lang="pl-PL" dirty="0"/>
              <a:t>.  Przeprowadziliśmy symulację zmiany prądu, momentu, prędkości obrotowej i napięcia silnika, jako odpowiedzi na zmianę kąta nachylenia drogi, po której się porusza. Udało nam się dobrać parametry regulatora PID w taki sposób, aby utrzymywał on prędkość postępową na zadanym poziomie, niezależnie od kąta nachylenia jezdni. Wykorzystaliśmy do tego funkcję samostrojenia regulatora.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412</Words>
  <Application>Microsoft Office PowerPoint</Application>
  <PresentationFormat>Pokaz na ekranie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596</cp:revision>
  <cp:lastPrinted>2019-03-07T18:00:22Z</cp:lastPrinted>
  <dcterms:created xsi:type="dcterms:W3CDTF">2016-11-20T06:09:38Z</dcterms:created>
  <dcterms:modified xsi:type="dcterms:W3CDTF">2019-04-17T09:46:17Z</dcterms:modified>
</cp:coreProperties>
</file>