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90"/>
    <a:srgbClr val="0039A6"/>
    <a:srgbClr val="0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89095" autoAdjust="0"/>
  </p:normalViewPr>
  <p:slideViewPr>
    <p:cSldViewPr snapToGrid="0" snapToObjects="1">
      <p:cViewPr varScale="1">
        <p:scale>
          <a:sx n="86" d="100"/>
          <a:sy n="86" d="100"/>
        </p:scale>
        <p:origin x="129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5/22/2019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5/22/2019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601991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 Systemy hamulcowe</a:t>
                      </a:r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2019-05-22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 [nieobecny]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" y="18428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1" y="39377"/>
            <a:ext cx="5684569" cy="596900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Kraków, 2019</a:t>
            </a:r>
            <a:endParaRPr lang="pl-PL" dirty="0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91087" y="564980"/>
            <a:ext cx="9052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Wykorzystując pakiet SIMULIK zamodelowano układ równań oraz napisano skrypt symulujący różne rodzaje podłoża: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2" y="138121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E. </a:t>
            </a:r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40354F1-C7CE-4373-8C20-8678BF31DBA3}"/>
              </a:ext>
            </a:extLst>
          </p:cNvPr>
          <p:cNvSpPr txBox="1"/>
          <p:nvPr/>
        </p:nvSpPr>
        <p:spPr>
          <a:xfrm>
            <a:off x="388471" y="1224607"/>
            <a:ext cx="786809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160</Words>
  <Application>Microsoft Office PowerPoint</Application>
  <PresentationFormat>Pokaz na ekranie (4:3)</PresentationFormat>
  <Paragraphs>38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Calibri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Bartłomiej Mróz</cp:lastModifiedBy>
  <cp:revision>622</cp:revision>
  <cp:lastPrinted>2019-03-07T18:00:22Z</cp:lastPrinted>
  <dcterms:created xsi:type="dcterms:W3CDTF">2016-11-20T06:09:38Z</dcterms:created>
  <dcterms:modified xsi:type="dcterms:W3CDTF">2019-05-22T11:13:49Z</dcterms:modified>
</cp:coreProperties>
</file>