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70" d="100"/>
          <a:sy n="70" d="100"/>
        </p:scale>
        <p:origin x="960" y="1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60081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Systemy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bezpiecze</a:t>
                      </a:r>
                      <a:r>
                        <a:rPr lang="pl-PL" dirty="0" err="1"/>
                        <a:t>ństwa</a:t>
                      </a:r>
                      <a:endParaRPr lang="pl-PL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</a:t>
                      </a:r>
                      <a:r>
                        <a:rPr lang="en-GB" sz="1800" dirty="0"/>
                        <a:t>06</a:t>
                      </a:r>
                      <a:r>
                        <a:rPr lang="pl-PL" sz="1800" dirty="0"/>
                        <a:t>-</a:t>
                      </a:r>
                      <a:r>
                        <a:rPr lang="en-GB" sz="1800" dirty="0"/>
                        <a:t>05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" y="92542"/>
            <a:ext cx="4944516" cy="50932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A79BD68-CB97-4786-A933-23274759C587}"/>
                  </a:ext>
                </a:extLst>
              </p:cNvPr>
              <p:cNvSpPr txBox="1"/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1600" dirty="0"/>
                  <a:t>Celem zajęć było zbudowanie w środowisku MATLAB/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modelu matematycznego opisanego równaniem ciągu samochodów poruszających się w trybie adaptacyjnego tempomatu: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̈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𝐹</m:t>
                    </m:r>
                    <m:acc>
                      <m:accPr>
                        <m:chr m:val="̇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 gdzie: </a:t>
                </a:r>
                <a:endParaRPr lang="pl-PL" sz="160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1600" dirty="0"/>
                  <a:t> - wektor reprezentujący przemieszczenie poszczególnych mas od położenia równowagi,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600" dirty="0"/>
                  <a:t> – liczba samochodów korzystających z tempomatu,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600" dirty="0"/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1 0 0 …0 0</m:t>
                            </m:r>
                          </m:e>
                        </m:d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pl-PL" sz="1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 </a:t>
                </a:r>
                <a:r>
                  <a:rPr lang="pl-PL" sz="5400" dirty="0"/>
                  <a:t>j</a:t>
                </a:r>
                <a:endParaRPr lang="pl-PL" sz="3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f </a:t>
                </a:r>
                <a:r>
                  <a:rPr lang="pl-PL" sz="4000" dirty="0"/>
                  <a:t>  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2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400" dirty="0"/>
              </a:p>
              <a:p>
                <a:pPr algn="just">
                  <a:lnSpc>
                    <a:spcPct val="150000"/>
                  </a:lnSpc>
                </a:pPr>
                <a:endParaRPr lang="pl-PL" sz="1400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A79BD68-CB97-4786-A933-23274759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blipFill>
                <a:blip r:embed="rId3"/>
                <a:stretch>
                  <a:fillRect l="-460" r="-3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ostokąt 1">
            <a:extLst>
              <a:ext uri="{FF2B5EF4-FFF2-40B4-BE49-F238E27FC236}">
                <a16:creationId xmlns:a16="http://schemas.microsoft.com/office/drawing/2014/main" id="{E222881D-88BD-4702-973C-C606AE0E1EBB}"/>
              </a:ext>
            </a:extLst>
          </p:cNvPr>
          <p:cNvSpPr/>
          <p:nvPr/>
        </p:nvSpPr>
        <p:spPr>
          <a:xfrm>
            <a:off x="5725234" y="3127328"/>
            <a:ext cx="286734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dirty="0"/>
              <a:t>W oparciu o model przeprowadzono symulacje komputerowe, reprezentujące poszczególne scenariusze testowe, uwzględniające różne nastawy regulatorów oraz masy samochodów.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78337F-CE62-4AA4-9618-F802919B6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0" y="3206317"/>
            <a:ext cx="4577188" cy="152989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9A86E72-36A3-4760-A897-0C89D184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69" y="4708822"/>
            <a:ext cx="4494835" cy="1401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72" y="265968"/>
            <a:ext cx="5429024" cy="453182"/>
          </a:xfrm>
        </p:spPr>
        <p:txBody>
          <a:bodyPr/>
          <a:lstStyle/>
          <a:p>
            <a:pPr algn="l" eaLnBrk="1" hangingPunct="1"/>
            <a:r>
              <a:rPr lang="pl-PL" altLang="en-US" sz="28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D538D3F-DD37-48D7-B195-AEA4601F53CA}"/>
              </a:ext>
            </a:extLst>
          </p:cNvPr>
          <p:cNvSpPr/>
          <p:nvPr/>
        </p:nvSpPr>
        <p:spPr>
          <a:xfrm>
            <a:off x="4357264" y="756287"/>
            <a:ext cx="398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Równanie opisujące ciąg samochodów zamodelowane w </a:t>
            </a:r>
            <a:r>
              <a:rPr lang="pl-PL" dirty="0" err="1"/>
              <a:t>Simulinku</a:t>
            </a:r>
            <a:r>
              <a:rPr lang="pl-PL" dirty="0"/>
              <a:t>: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8C47C71-3D22-4942-B772-6775427C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2" y="2614594"/>
            <a:ext cx="3116125" cy="30095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8A811A1-FF18-493E-BF30-EF6806CD4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93"/>
          <a:stretch/>
        </p:blipFill>
        <p:spPr>
          <a:xfrm>
            <a:off x="3465320" y="1451315"/>
            <a:ext cx="5542025" cy="4753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D95E3096-5DA2-4C6B-9757-B461627C04DC}"/>
                  </a:ext>
                </a:extLst>
              </p:cNvPr>
              <p:cNvSpPr txBox="1"/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W symulowanym przypadku przyjęto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pl-PL" dirty="0"/>
                  <a:t>oraz poniższe wartości mas samochodów i parametrów modelu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=1, 2,…,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:</a:t>
                </a: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D95E3096-5DA2-4C6B-9757-B461627C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blipFill>
                <a:blip r:embed="rId5"/>
                <a:stretch>
                  <a:fillRect l="-1616" t="-2479" b="-57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0" y="1365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F1369D9-C492-4503-9E5A-AC4C18DB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1" y="614468"/>
            <a:ext cx="4418801" cy="57418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37F78BD-0566-40DF-BEC2-1875DE83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80" y="635177"/>
            <a:ext cx="4418801" cy="5541003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D353D84-B50F-45ED-AF30-747AE28734C4}"/>
              </a:ext>
            </a:extLst>
          </p:cNvPr>
          <p:cNvSpPr txBox="1"/>
          <p:nvPr/>
        </p:nvSpPr>
        <p:spPr>
          <a:xfrm>
            <a:off x="1901467" y="31126"/>
            <a:ext cx="71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Wykresy przedstawiają zmiany wartości odchyleń odległości, prędkości i przyspieszenia od położenia równowagi dla pojazdu 2. i 3 w odpowiedzi na przyspieszenie lub zahamowanie 1. samochodu.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3746841-D6F1-415E-879A-55E9F64A56E2}"/>
              </a:ext>
            </a:extLst>
          </p:cNvPr>
          <p:cNvSpPr txBox="1"/>
          <p:nvPr/>
        </p:nvSpPr>
        <p:spPr>
          <a:xfrm>
            <a:off x="626589" y="1302136"/>
            <a:ext cx="789082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Przeprowadzone ćwiczenie umożliwiło nam zapoznanie się z działaniem systemu bezpieczeństwa, jakim jest tempomat.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Dowiedzieliśmy się, że ciąg samochodów można przybliżyć jako układ mas połączonych sprężynami i tłumikami. Dzięki temu model staje się prostszy do obliczenia.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345</Words>
  <Application>Microsoft Office PowerPoint</Application>
  <PresentationFormat>Pokaz na ekranie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Wingdings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654</cp:revision>
  <cp:lastPrinted>2019-06-05T04:46:09Z</cp:lastPrinted>
  <dcterms:created xsi:type="dcterms:W3CDTF">2016-11-20T06:09:38Z</dcterms:created>
  <dcterms:modified xsi:type="dcterms:W3CDTF">2019-06-05T15:41:57Z</dcterms:modified>
</cp:coreProperties>
</file>