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A6"/>
    <a:srgbClr val="003900"/>
    <a:srgbClr val="00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86" d="100"/>
          <a:sy n="86" d="100"/>
        </p:scale>
        <p:origin x="129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3/27/2019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3/27/2019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340927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Sieci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wymiany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danych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2019-03-27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/>
              <p:nvPr/>
            </p:nvSpPr>
            <p:spPr>
              <a:xfrm>
                <a:off x="528810" y="920750"/>
                <a:ext cx="7965195" cy="5035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Celem ćwiczenia jest zasymulowanie rozproszonego systemu wymiany informacji z wykorzystaniem sieci CAN. System składa się z dwóch węzłów i dwóch paneli wizualizacyjnych. </a:t>
                </a:r>
                <a:r>
                  <a:rPr lang="pl-PL" dirty="0" err="1"/>
                  <a:t>ThrottlePanel</a:t>
                </a:r>
                <a:r>
                  <a:rPr lang="pl-PL" dirty="0"/>
                  <a:t> umożliwia płynne zadawanie wartości otwarcia przepustnicy w zakresie 0-2500. </a:t>
                </a:r>
                <a:r>
                  <a:rPr lang="pl-PL" dirty="0" err="1"/>
                  <a:t>EnginePanel</a:t>
                </a:r>
                <a:r>
                  <a:rPr lang="pl-PL" dirty="0"/>
                  <a:t> wyświetla ilość obrotów silnika w zależności od wartości zadanej na </a:t>
                </a:r>
                <a:r>
                  <a:rPr lang="pl-PL" dirty="0" err="1"/>
                  <a:t>ThrottlePanel</a:t>
                </a:r>
                <a:r>
                  <a:rPr lang="pl-PL" dirty="0"/>
                  <a:t>. Za jej odbiór oraz przeskalowanie jest odpowiedzialny węzeł 1. Następnie wysyła on te dwa sygnały w jednej wiadomości. Węzeł 2 na podstawie tych danych wylicza i przeskalowuje liczbę obrotów silnika. Dynamika obrotów silnika została zasymulowania równaniem: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+1) = (1+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𝑎h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𝑏h𝑢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Przyjęto następujące wartości parametrów: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=−0.5, 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=0.75, 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pl-PL" dirty="0"/>
                  <a:t>.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pl-PL" dirty="0"/>
                  <a:t> to wartość otwarcia przepustnicy, 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– wartość prędkości obrotowej silnika. </a:t>
                </a: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0" y="920750"/>
                <a:ext cx="7965195" cy="5035353"/>
              </a:xfrm>
              <a:prstGeom prst="rect">
                <a:avLst/>
              </a:prstGeom>
              <a:blipFill>
                <a:blip r:embed="rId3"/>
                <a:stretch>
                  <a:fillRect l="-689" r="-689" b="-96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" y="82550"/>
            <a:ext cx="5048250" cy="596900"/>
          </a:xfrm>
        </p:spPr>
        <p:txBody>
          <a:bodyPr/>
          <a:lstStyle/>
          <a:p>
            <a:pPr algn="l" eaLnBrk="1" hangingPunct="1"/>
            <a:r>
              <a:rPr lang="pl-PL" altLang="en-US" sz="280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841FF668-D448-4068-B500-43A46A6D8A11}"/>
              </a:ext>
            </a:extLst>
          </p:cNvPr>
          <p:cNvCxnSpPr>
            <a:cxnSpLocks/>
          </p:cNvCxnSpPr>
          <p:nvPr/>
        </p:nvCxnSpPr>
        <p:spPr>
          <a:xfrm flipH="1">
            <a:off x="4032248" y="4915226"/>
            <a:ext cx="1004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5D405F7-89BC-42F6-93CB-2427A21A1B8F}"/>
              </a:ext>
            </a:extLst>
          </p:cNvPr>
          <p:cNvSpPr txBox="1"/>
          <p:nvPr/>
        </p:nvSpPr>
        <p:spPr>
          <a:xfrm>
            <a:off x="4002731" y="4545894"/>
            <a:ext cx="153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Kod węzła A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28A117A1-3125-44C8-876D-101C5ADBE66A}"/>
              </a:ext>
            </a:extLst>
          </p:cNvPr>
          <p:cNvCxnSpPr>
            <a:cxnSpLocks/>
          </p:cNvCxnSpPr>
          <p:nvPr/>
        </p:nvCxnSpPr>
        <p:spPr>
          <a:xfrm flipV="1">
            <a:off x="7257263" y="3626550"/>
            <a:ext cx="0" cy="68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9DB9C0E-1ACF-4548-B7BA-A4CA848411E3}"/>
              </a:ext>
            </a:extLst>
          </p:cNvPr>
          <p:cNvSpPr txBox="1"/>
          <p:nvPr/>
        </p:nvSpPr>
        <p:spPr>
          <a:xfrm>
            <a:off x="6614850" y="4297994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Kod węzła B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866E724D-939D-4628-892D-E403DF6C45DC}"/>
              </a:ext>
            </a:extLst>
          </p:cNvPr>
          <p:cNvCxnSpPr>
            <a:cxnSpLocks/>
          </p:cNvCxnSpPr>
          <p:nvPr/>
        </p:nvCxnSpPr>
        <p:spPr>
          <a:xfrm flipV="1">
            <a:off x="1913847" y="2305019"/>
            <a:ext cx="2250" cy="285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E6F2E9EB-031E-4BB4-8288-4931391ABD1A}"/>
              </a:ext>
            </a:extLst>
          </p:cNvPr>
          <p:cNvSpPr txBox="1"/>
          <p:nvPr/>
        </p:nvSpPr>
        <p:spPr>
          <a:xfrm>
            <a:off x="1444047" y="2582710"/>
            <a:ext cx="139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Schemat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66BE3C2-FAA5-4717-8DCB-C3D1A586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2" y="3153854"/>
            <a:ext cx="3708219" cy="288011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3E5AF0A-1CD7-4F5F-AF05-96A1DEEFF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510" y="742838"/>
            <a:ext cx="4892932" cy="2803176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F9BF1D69-DA47-4027-BE57-B90DD3CB9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48" t="6808" r="21341" b="22946"/>
          <a:stretch/>
        </p:blipFill>
        <p:spPr>
          <a:xfrm>
            <a:off x="381094" y="825058"/>
            <a:ext cx="1807494" cy="17655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88925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8696F1C-263D-448A-B42F-05F10C0A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5" y="786125"/>
            <a:ext cx="2938509" cy="37682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9D4B9C8-6761-41B5-AC44-E856787AD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553" y="786125"/>
            <a:ext cx="2819752" cy="37682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F5A6B50-1DFC-4CF5-9189-C01C9AD6B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349" y="786127"/>
            <a:ext cx="2819751" cy="37682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08344" y="1488558"/>
            <a:ext cx="7868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środowisku </a:t>
            </a:r>
            <a:r>
              <a:rPr lang="pl-PL" dirty="0" err="1"/>
              <a:t>CANoe</a:t>
            </a:r>
            <a:r>
              <a:rPr lang="pl-PL" dirty="0"/>
              <a:t> zaimplementowaliśmy zadany system wraz z dwoma panelami, do których przypisaliśmy zmienne globalne. </a:t>
            </a:r>
          </a:p>
          <a:p>
            <a:r>
              <a:rPr lang="pl-PL" dirty="0"/>
              <a:t>Dowiedzieliśmy się jak stworzyć elementy interfejsu użytkownika i połączyć je z wprowadzanymi wartościami. Nauczyliśmy się w jaki sposób możemy symulować działanie elementów wykonawczych samochodu. Zdobyte informacje pozwalają nam na zasymulowanie we własnym zakresie takich elementów jak wskaźnik poziomu paliwa, licznik prędkości samochodu, wskaźnik temperatury itp.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364</Words>
  <Application>Microsoft Office PowerPoint</Application>
  <PresentationFormat>Pokaz na ekranie (4:3)</PresentationFormat>
  <Paragraphs>46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Bartłomiej Mróz</cp:lastModifiedBy>
  <cp:revision>567</cp:revision>
  <cp:lastPrinted>2019-03-07T18:00:22Z</cp:lastPrinted>
  <dcterms:created xsi:type="dcterms:W3CDTF">2016-11-20T06:09:38Z</dcterms:created>
  <dcterms:modified xsi:type="dcterms:W3CDTF">2019-03-27T12:42:59Z</dcterms:modified>
</cp:coreProperties>
</file>