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77" d="100"/>
          <a:sy n="77" d="100"/>
        </p:scale>
        <p:origin x="7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4/12/2019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4/12/2019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320980"/>
              </p:ext>
            </p:extLst>
          </p:nvPr>
        </p:nvGraphicFramePr>
        <p:xfrm>
          <a:off x="457200" y="1600200"/>
          <a:ext cx="8229600" cy="26664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Proces projektowania samochodowych układów sterowania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2019-04-10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920750"/>
                <a:ext cx="7965195" cy="343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Celem zajęć było przygotowanie zestawu przypadków testowych dla samochodowego systemu  sterowania opisanego przez wymagania systemowe.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Należało rozważyć system, którego główne zadanie polegało na wyliczeniu kąta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pomiędzy wektorem przyspieszenia grawitacyjnego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l-PL" dirty="0"/>
                  <a:t> a osią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/>
                  <a:t> w układzie współrzędnych związanym z poruszającym się pojazdem. System wyliczający kąt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realizuje funkcję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która jako wartości wejściowe przyjmuje 12-bitowe wartości sygnałów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/>
                  <a:t> będące składowymi przyspieszenia grawitacyjnego odpowiednio wzdłuż osi  </a:t>
                </a:r>
                <a:r>
                  <a:rPr lang="pl-PL" i="1" dirty="0"/>
                  <a:t>x</a:t>
                </a:r>
                <a:r>
                  <a:rPr lang="pl-PL" dirty="0"/>
                  <a:t> oraz </a:t>
                </a:r>
                <a:r>
                  <a:rPr lang="pl-PL" i="1" dirty="0"/>
                  <a:t>y</a:t>
                </a:r>
                <a:r>
                  <a:rPr lang="pl-PL" dirty="0"/>
                  <a:t>. Opisaną sytuację przedstawia poniższy schemat:</a:t>
                </a:r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920750"/>
                <a:ext cx="7965195" cy="3439147"/>
              </a:xfrm>
              <a:prstGeom prst="rect">
                <a:avLst/>
              </a:prstGeom>
              <a:blipFill>
                <a:blip r:embed="rId3"/>
                <a:stretch>
                  <a:fillRect l="-689" r="-689" b="-19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AEE99E70-8F78-4169-ACA1-456A152E3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3" t="10939" r="6433" b="6317"/>
          <a:stretch/>
        </p:blipFill>
        <p:spPr>
          <a:xfrm>
            <a:off x="1448718" y="4317030"/>
            <a:ext cx="3325379" cy="2082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190CE0B0-6847-4201-8D60-CEAAA6E1D712}"/>
                  </a:ext>
                </a:extLst>
              </p:cNvPr>
              <p:cNvSpPr txBox="1"/>
              <p:nvPr/>
            </p:nvSpPr>
            <p:spPr>
              <a:xfrm>
                <a:off x="5046662" y="5134811"/>
                <a:ext cx="3420737" cy="48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/>
                  <a:t>Rys. 1. Przedmiot testowania realizujący funkcję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pl-PL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l-PL" sz="1200" dirty="0"/>
                  <a:t> </a:t>
                </a:r>
              </a:p>
            </p:txBody>
          </p:sp>
        </mc:Choice>
        <mc:Fallback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190CE0B0-6847-4201-8D60-CEAAA6E1D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62" y="5134811"/>
                <a:ext cx="3420737" cy="489493"/>
              </a:xfrm>
              <a:prstGeom prst="rect">
                <a:avLst/>
              </a:prstGeom>
              <a:blipFill>
                <a:blip r:embed="rId5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66" y="313828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02428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Podczas tego ćwiczenia dowiedzieliśmy się, w jaki sposób testowane są układy automatyki. Podział na przypadki testowe umożliwia dokładną i sprawną analizę działania systemu oraz wykrycie błędów.</a:t>
            </a:r>
          </a:p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274</Words>
  <Application>Microsoft Office PowerPoint</Application>
  <PresentationFormat>Pokaz na ekranie 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584</cp:revision>
  <cp:lastPrinted>2019-03-07T18:00:22Z</cp:lastPrinted>
  <dcterms:created xsi:type="dcterms:W3CDTF">2016-11-20T06:09:38Z</dcterms:created>
  <dcterms:modified xsi:type="dcterms:W3CDTF">2019-04-12T14:43:06Z</dcterms:modified>
</cp:coreProperties>
</file>