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77" d="100"/>
          <a:sy n="77" d="100"/>
        </p:scale>
        <p:origin x="76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5/5/2019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5/5/2019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013903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 Systemy aktywnego zawieszenia</a:t>
                      </a:r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2019-04-24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" y="18428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>
                <a:extLst>
                  <a:ext uri="{FF2B5EF4-FFF2-40B4-BE49-F238E27FC236}">
                    <a16:creationId xmlns:a16="http://schemas.microsoft.com/office/drawing/2014/main" id="{9D86CE73-4CE2-4C50-81C0-35C1E195F2DA}"/>
                  </a:ext>
                </a:extLst>
              </p:cNvPr>
              <p:cNvSpPr/>
              <p:nvPr/>
            </p:nvSpPr>
            <p:spPr>
              <a:xfrm>
                <a:off x="80128" y="588785"/>
                <a:ext cx="9063871" cy="6029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l-PL" sz="1600" dirty="0"/>
                  <a:t>Celem zajęć było opracowanie modelu regulatora zmniejszającego drgania zawieszenia samochodowego i jego symulacja komputerowa. Korzystając z pakietu </a:t>
                </a:r>
                <a:r>
                  <a:rPr lang="pl-PL" sz="1600" dirty="0" err="1"/>
                  <a:t>Simulink</a:t>
                </a:r>
                <a:r>
                  <a:rPr lang="pl-PL" sz="1600" dirty="0"/>
                  <a:t> zbudowano model matematyczny zawieszenia samochodu osobowego opisany równaniami: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16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pl-PL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)=−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1600" dirty="0"/>
                  <a:t>,</a:t>
                </a:r>
              </a:p>
              <a:p>
                <a:pPr algn="ctr"/>
                <a:endParaRPr lang="pl-PL" sz="1600" dirty="0"/>
              </a:p>
              <a:p>
                <a:r>
                  <a:rPr lang="pl-PL" sz="1600" dirty="0"/>
                  <a:t>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600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pl-PL" sz="1600" dirty="0"/>
                  <a:t> - masa nadwozia przypadająca na jedno koło,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l-PL" sz="1600" dirty="0"/>
                  <a:t> - masa nieresorowana związana z kołem,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sz="1600" dirty="0"/>
                  <a:t> - współczynnik sztywności zawieszenia,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l-PL" sz="1600" dirty="0"/>
                  <a:t> - współczynnik sztywności promieniowej opony,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sz="1600" dirty="0"/>
                  <a:t> - współczynnik tłumienia zawieszenia,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l-PL" sz="1600" dirty="0"/>
                  <a:t> - współczynnik tłumienia opony,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pl-PL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1600" dirty="0"/>
                  <a:t> - przemieszczenie pionowe nadwozia</a:t>
                </a:r>
                <a14:m>
                  <m:oMath xmlns:m="http://schemas.openxmlformats.org/officeDocument/2006/math">
                    <m:r>
                      <a:rPr lang="pl-PL" sz="1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l-PL" sz="16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pl-PL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1600" dirty="0"/>
                  <a:t>przemieszczenie pionowe koła,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pl-PL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600" dirty="0"/>
                  <a:t> – wymuszenie związane z nierównościami drogi, </a:t>
                </a: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1600" dirty="0"/>
                  <a:t> - zmienna siła tłumienia, </a:t>
                </a: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pl-PL" sz="1600" dirty="0"/>
                  <a:t>– czas.</a:t>
                </a:r>
              </a:p>
              <a:p>
                <a:endParaRPr lang="pl-PL" sz="1600" dirty="0"/>
              </a:p>
              <a:p>
                <a:r>
                  <a:rPr lang="pl-PL" sz="1600" dirty="0"/>
                  <a:t>W oparciu o model przeprowadzono symulacje, reprezentujące różne scenariusze testowe związane z poruszaniem się pojazdu po zmiennym profilu drogi określonym przez funkcję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6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pl-PL" sz="16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pl-PL" sz="1600" dirty="0"/>
              </a:p>
              <a:p>
                <a:pPr algn="just"/>
                <a:r>
                  <a:rPr lang="pl-PL" sz="1600" dirty="0"/>
                  <a:t>Nastepnie korzystając z uproszczonego modelu (przyjmując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600" dirty="0"/>
                  <a:t>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l-PL" sz="1600" dirty="0"/>
                  <a:t>) skonstruowano regulator opisany równaniami: </a:t>
                </a:r>
              </a:p>
              <a:p>
                <a:pPr algn="just"/>
                <a:r>
                  <a:rPr lang="pl-PL" sz="1600" dirty="0"/>
                  <a:t>Parametry regulatora dobrano tak, by uzyskać jak najlepszą jakość stabilizacji.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l-PL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𝛼𝜔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1 −1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pl-PL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1600" dirty="0"/>
              </a:p>
              <a:p>
                <a:endParaRPr lang="pl-PL" sz="1400" dirty="0"/>
              </a:p>
            </p:txBody>
          </p:sp>
        </mc:Choice>
        <mc:Fallback xmlns="">
          <p:sp>
            <p:nvSpPr>
              <p:cNvPr id="3" name="Prostokąt 2">
                <a:extLst>
                  <a:ext uri="{FF2B5EF4-FFF2-40B4-BE49-F238E27FC236}">
                    <a16:creationId xmlns:a16="http://schemas.microsoft.com/office/drawing/2014/main" id="{9D86CE73-4CE2-4C50-81C0-35C1E195F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8" y="588785"/>
                <a:ext cx="9063871" cy="6029151"/>
              </a:xfrm>
              <a:prstGeom prst="rect">
                <a:avLst/>
              </a:prstGeom>
              <a:blipFill>
                <a:blip r:embed="rId3"/>
                <a:stretch>
                  <a:fillRect l="-336" t="-303" r="-60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1" y="39377"/>
            <a:ext cx="5684569" cy="596900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Kraków, 2019</a:t>
            </a:r>
            <a:endParaRPr lang="pl-PL" dirty="0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91087" y="564980"/>
            <a:ext cx="905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Wykorzystując pakiet SIMULIK zamodelowano układ równań: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D6B0FD-820F-45CB-801A-C75B251C8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5" t="18419" r="964" b="8316"/>
          <a:stretch/>
        </p:blipFill>
        <p:spPr>
          <a:xfrm>
            <a:off x="162697" y="1204514"/>
            <a:ext cx="8710287" cy="48538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2" y="138121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FEBBF1F-46CC-4CC7-8BED-9E7FCF542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7" t="9655" r="12108" b="8207"/>
          <a:stretch/>
        </p:blipFill>
        <p:spPr>
          <a:xfrm>
            <a:off x="941942" y="1244101"/>
            <a:ext cx="6968169" cy="50071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2630DB2A-DCBF-4665-8E25-8E826E5111A6}"/>
                  </a:ext>
                </a:extLst>
              </p:cNvPr>
              <p:cNvSpPr txBox="1"/>
              <p:nvPr/>
            </p:nvSpPr>
            <p:spPr>
              <a:xfrm>
                <a:off x="141396" y="532252"/>
                <a:ext cx="89420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Ręcznie dobrano parametry regulatora, tak aby ograniczyć przemieszczenie pionowe koła i nadwozia, po napotkaniu na nierówności drogi. Przyjęto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=900,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=100, 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𝑡𝑎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=0.1.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2630DB2A-DCBF-4665-8E25-8E826E51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6" y="532252"/>
                <a:ext cx="8942011" cy="646331"/>
              </a:xfrm>
              <a:prstGeom prst="rect">
                <a:avLst/>
              </a:prstGeom>
              <a:blipFill>
                <a:blip r:embed="rId4"/>
                <a:stretch>
                  <a:fillRect l="-545" t="-4717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E. </a:t>
            </a:r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88471" y="1224607"/>
            <a:ext cx="786809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532809" y="1480550"/>
            <a:ext cx="816977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Do zamodelowania zawieszenia samochodowego użyliśmy modelu dwumasowego z regulatorem zmniejszającym drgania. Dzięki potraktowaniu samochodu jako układu masowo – sprężystego byliśmy w stanie skutecznie rozważyć zachowanie zawieszenia samochodowego w zależności od terenu, po którym porusza się samochód. Przekonaliśmy się, jak ważnym elementem optymalnej stabilizacji jest dobór odpowiednich parametrów regulatora, określających jej jakość. Udało nam się dobrać je ręcznie, w taki sposób, aby zapewnić dość duże tłumienie nierówności. Przy odpowiednich parametrach regulacja następuje bardzo szybko i niezauważalnie dla kierowcy.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505</Words>
  <Application>Microsoft Office PowerPoint</Application>
  <PresentationFormat>Pokaz na ekranie (4:3)</PresentationFormat>
  <Paragraphs>52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Katarzyna Wątorska</cp:lastModifiedBy>
  <cp:revision>610</cp:revision>
  <cp:lastPrinted>2019-03-07T18:00:22Z</cp:lastPrinted>
  <dcterms:created xsi:type="dcterms:W3CDTF">2016-11-20T06:09:38Z</dcterms:created>
  <dcterms:modified xsi:type="dcterms:W3CDTF">2019-05-05T19:42:17Z</dcterms:modified>
</cp:coreProperties>
</file>