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62" d="100"/>
          <a:sy n="62" d="100"/>
        </p:scale>
        <p:origin x="7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5/22/2019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5/22/2019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601991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hamulcowe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2019-05-22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 [nieobecny]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61A400D-EB36-4F7B-A5E4-8A28820444DB}"/>
              </a:ext>
            </a:extLst>
          </p:cNvPr>
          <p:cNvSpPr txBox="1"/>
          <p:nvPr/>
        </p:nvSpPr>
        <p:spPr>
          <a:xfrm>
            <a:off x="271849" y="897578"/>
            <a:ext cx="443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Celem ćwiczenia było opracowanie aplikacji sterującej tablicą wskaźników wysyłając odpowiednie wiadomości na sieć CAN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E5F5E1E-C48D-4512-BB25-B87E6489156F}"/>
              </a:ext>
            </a:extLst>
          </p:cNvPr>
          <p:cNvSpPr txBox="1"/>
          <p:nvPr/>
        </p:nvSpPr>
        <p:spPr>
          <a:xfrm>
            <a:off x="4707925" y="1668162"/>
            <a:ext cx="3818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mogła zostać zbudowana na dwa sposoby: za pomocą oprogramowanie firmy VECTOR lub za pomocą MATLABA/</a:t>
            </a:r>
            <a:r>
              <a:rPr lang="pl-PL" dirty="0" err="1"/>
              <a:t>Simulinka</a:t>
            </a:r>
            <a:r>
              <a:rPr lang="pl-PL" dirty="0"/>
              <a:t> z </a:t>
            </a:r>
            <a:r>
              <a:rPr lang="pl-PL" dirty="0" err="1"/>
              <a:t>Vehicle</a:t>
            </a:r>
            <a:r>
              <a:rPr lang="pl-PL" dirty="0"/>
              <a:t> Network </a:t>
            </a:r>
            <a:r>
              <a:rPr lang="pl-PL" dirty="0" err="1"/>
              <a:t>Toolbox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2ED4A24-4133-40AB-A086-C73861BE43E0}"/>
              </a:ext>
            </a:extLst>
          </p:cNvPr>
          <p:cNvSpPr txBox="1"/>
          <p:nvPr/>
        </p:nvSpPr>
        <p:spPr>
          <a:xfrm>
            <a:off x="457200" y="2829697"/>
            <a:ext cx="3818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Wybraliśmy aplikację w </a:t>
            </a:r>
            <a:r>
              <a:rPr lang="pl-PL" dirty="0" err="1"/>
              <a:t>Simulinku</a:t>
            </a:r>
            <a:r>
              <a:rPr lang="pl-PL" dirty="0"/>
              <a:t>. Aby poprawnie zamodelować aplikację potrzebowaliśmy czterech rodzajów bloczków: CAN </a:t>
            </a:r>
            <a:r>
              <a:rPr lang="pl-PL" dirty="0" err="1"/>
              <a:t>Configuration</a:t>
            </a:r>
            <a:r>
              <a:rPr lang="pl-PL" dirty="0"/>
              <a:t>, CAN Pack, CAN </a:t>
            </a:r>
            <a:r>
              <a:rPr lang="pl-PL" dirty="0" err="1"/>
              <a:t>Transmit</a:t>
            </a:r>
            <a:r>
              <a:rPr lang="pl-PL" dirty="0"/>
              <a:t> oraz bloki z wartościami stałymi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152E991-1707-48DB-93B2-C52974BE513D}"/>
              </a:ext>
            </a:extLst>
          </p:cNvPr>
          <p:cNvSpPr txBox="1"/>
          <p:nvPr/>
        </p:nvSpPr>
        <p:spPr>
          <a:xfrm>
            <a:off x="4806778" y="3991232"/>
            <a:ext cx="3502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Aby obserwować dynamiczne zmiany na wyświetlaczu użyliśmy także bloczku </a:t>
            </a:r>
            <a:r>
              <a:rPr lang="pl-PL" dirty="0" err="1"/>
              <a:t>Waveform</a:t>
            </a:r>
            <a:r>
              <a:rPr lang="pl-PL" dirty="0"/>
              <a:t> w którym zaimplementowaliśmy funkcje o wartościach zmiennych w czasie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91087" y="564980"/>
            <a:ext cx="905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Wykorzystując pakiet SIMULIK zamodelowano aplikację do sterowania tablicą wskaźników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B71607E5-C73F-4252-B61F-19E761B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" y="841979"/>
            <a:ext cx="9144000" cy="5514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238</Words>
  <Application>Microsoft Office PowerPoint</Application>
  <PresentationFormat>Pokaz na ekranie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625</cp:revision>
  <cp:lastPrinted>2019-03-07T18:00:22Z</cp:lastPrinted>
  <dcterms:created xsi:type="dcterms:W3CDTF">2016-11-20T06:09:38Z</dcterms:created>
  <dcterms:modified xsi:type="dcterms:W3CDTF">2019-05-22T11:42:01Z</dcterms:modified>
</cp:coreProperties>
</file>