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77" d="100"/>
          <a:sy n="77" d="100"/>
        </p:scale>
        <p:origin x="-1546" y="-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3/23/2019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3/23/2019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xmlns="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xmlns="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xmlns="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xmlns="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xmlns="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xmlns="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xmlns="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xmlns="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xmlns="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xmlns="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xmlns="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xmlns="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xmlns="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xmlns="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xmlns="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xmlns="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xmlns="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xmlns="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xmlns="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xmlns="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xmlns="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xmlns="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xmlns="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xmlns="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xmlns="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xmlns="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xmlns="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xmlns="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xmlns="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92576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Architektura</a:t>
                      </a:r>
                      <a:r>
                        <a:rPr lang="pl-PL" sz="1800" baseline="0" dirty="0" smtClean="0"/>
                        <a:t> systemów sterowania w samochodach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xmlns="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xmlns="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xmlns="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xmlns="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xmlns="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xmlns="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xmlns="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xmlns="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xmlns="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Zajęcia miały na celu zbudowanie w środowisku </a:t>
                </a:r>
                <a:r>
                  <a:rPr lang="pl-PL" dirty="0" err="1"/>
                  <a:t>CANoe</a:t>
                </a:r>
                <a:r>
                  <a:rPr lang="pl-PL" dirty="0"/>
                  <a:t> prostej architektury systemowej zawierającej  dwa komunikujące się ze sobą moduły. </a:t>
                </a:r>
              </a:p>
              <a:p>
                <a:r>
                  <a:rPr lang="pl-PL" dirty="0"/>
                  <a:t>Węzły powinny wysyłać wiadomości co 10 ms w celu sprawdzenia połączenia. Składa się ona z sygnałów x i y. Węzeł A co 100 ms ma zwiększać wartość sygnału x, a węzeł B po otrzymaniu sygnału x od A wylicza sygnał y z poniższego wzoru i przesyła go do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Zaobserwowano przesyłane sygnały i graficznie przedstawiono wartości sygnału y. 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blipFill>
                <a:blip r:embed="rId3"/>
                <a:stretch>
                  <a:fillRect l="-689" t="-1094" b="-24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xmlns="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xmlns="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xmlns="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xmlns="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10246" name="pole tekstowe 16">
            <a:extLst>
              <a:ext uri="{FF2B5EF4-FFF2-40B4-BE49-F238E27FC236}">
                <a16:creationId xmlns:a16="http://schemas.microsoft.com/office/drawing/2014/main" xmlns="" id="{A0F4B9CE-CFB4-4BBD-B5B0-7306856E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508500"/>
            <a:ext cx="3235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pl-PL" sz="1800" b="1" i="1">
                <a:solidFill>
                  <a:srgbClr val="C00000"/>
                </a:solidFill>
              </a:rPr>
              <a:t>Porównanie otrzymanego modelu z danymi eksperymentalnymi dla pojazdu przyspieszającego</a:t>
            </a:r>
          </a:p>
        </p:txBody>
      </p:sp>
      <p:pic>
        <p:nvPicPr>
          <p:cNvPr id="10247" name="Obraz 2">
            <a:extLst>
              <a:ext uri="{FF2B5EF4-FFF2-40B4-BE49-F238E27FC236}">
                <a16:creationId xmlns:a16="http://schemas.microsoft.com/office/drawing/2014/main" xmlns="" id="{6ACE65B3-D5D8-4F96-8DE3-CE38DC87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744538"/>
            <a:ext cx="42449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Obraz 4">
            <a:extLst>
              <a:ext uri="{FF2B5EF4-FFF2-40B4-BE49-F238E27FC236}">
                <a16:creationId xmlns:a16="http://schemas.microsoft.com/office/drawing/2014/main" xmlns="" id="{349B5729-467C-41CA-93F9-B28CB424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2860675"/>
            <a:ext cx="4433887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Prostokąt 1">
            <a:extLst>
              <a:ext uri="{FF2B5EF4-FFF2-40B4-BE49-F238E27FC236}">
                <a16:creationId xmlns:a16="http://schemas.microsoft.com/office/drawing/2014/main" xmlns="" id="{02D2353F-5C8C-414A-93B7-B0F4FE26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809625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pl-PL" altLang="pl-PL" b="1" i="1">
                <a:solidFill>
                  <a:srgbClr val="C00000"/>
                </a:solidFill>
              </a:rPr>
              <a:t>Porównanie otrzymanego modelu z danymi eksperymentalnymi dla pojazdu hamującego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xmlns="" id="{08795B3E-1C6B-4F52-8606-B3CB3BA6CA84}"/>
              </a:ext>
            </a:extLst>
          </p:cNvPr>
          <p:cNvCxnSpPr/>
          <p:nvPr/>
        </p:nvCxnSpPr>
        <p:spPr>
          <a:xfrm flipH="1">
            <a:off x="4524375" y="1365250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xmlns="" id="{2C9B04EB-C73C-49C4-BF57-64816ADC7A5E}"/>
              </a:ext>
            </a:extLst>
          </p:cNvPr>
          <p:cNvCxnSpPr>
            <a:cxnSpLocks/>
          </p:cNvCxnSpPr>
          <p:nvPr/>
        </p:nvCxnSpPr>
        <p:spPr>
          <a:xfrm>
            <a:off x="3865563" y="4949825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xmlns="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1" name="Symbol zastępczy zawartości 2">
            <a:extLst>
              <a:ext uri="{FF2B5EF4-FFF2-40B4-BE49-F238E27FC236}">
                <a16:creationId xmlns:a16="http://schemas.microsoft.com/office/drawing/2014/main" xmlns="" id="{8BEF004B-E133-45FA-BA6B-AE22DED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67238"/>
          </a:xfrm>
        </p:spPr>
        <p:txBody>
          <a:bodyPr/>
          <a:lstStyle/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/>
              <a:t>Wykorzystując </a:t>
            </a:r>
            <a:r>
              <a:rPr lang="pl-PL" altLang="en-US" sz="2400" dirty="0" smtClean="0"/>
              <a:t>środowisko </a:t>
            </a:r>
            <a:r>
              <a:rPr lang="pl-PL" altLang="en-US" sz="2400" dirty="0" err="1" smtClean="0"/>
              <a:t>CANoe</a:t>
            </a:r>
            <a:r>
              <a:rPr lang="pl-PL" altLang="en-US" sz="2400" dirty="0" smtClean="0"/>
              <a:t> utworzono dw</a:t>
            </a:r>
            <a:r>
              <a:rPr lang="pl-PL" altLang="en-US" sz="2400" dirty="0" smtClean="0"/>
              <a:t>a komunikujące się z sobą moduły, a następnie przeprowadzono symulację.</a:t>
            </a:r>
          </a:p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 smtClean="0"/>
              <a:t>Mieliśmy okazję zaznajomić się z samym środowiskiem </a:t>
            </a:r>
            <a:r>
              <a:rPr lang="pl-PL" altLang="en-US" sz="2400" dirty="0" err="1" smtClean="0"/>
              <a:t>CANoe</a:t>
            </a:r>
            <a:r>
              <a:rPr lang="pl-PL" altLang="en-US" sz="2400" dirty="0"/>
              <a:t> </a:t>
            </a:r>
            <a:r>
              <a:rPr lang="pl-PL" altLang="en-US" sz="2400" dirty="0" smtClean="0"/>
              <a:t>i poznać podstawy operowania w nim, takie jak tworzenie i wyświetlanie zmiennych, podłączanie bibliotek, komunikacja między modułami.</a:t>
            </a:r>
            <a:endParaRPr lang="pl-PL" altLang="en-US" sz="2400" dirty="0"/>
          </a:p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/>
              <a:t>Zebrana wiedza i doświadczenie będzie przydatna przy </a:t>
            </a:r>
            <a:r>
              <a:rPr lang="pl-PL" altLang="en-US" sz="2400" dirty="0" smtClean="0"/>
              <a:t>tworzeniu bardziej skomplikowanych systemów i symulacji związanych z automatyką pojazdową w środowisku </a:t>
            </a:r>
            <a:r>
              <a:rPr lang="pl-PL" altLang="en-US" sz="2400" dirty="0" err="1" smtClean="0"/>
              <a:t>CANoe</a:t>
            </a:r>
            <a:r>
              <a:rPr lang="pl-PL" altLang="en-US" sz="2400" dirty="0" smtClean="0"/>
              <a:t>.</a:t>
            </a:r>
            <a:endParaRPr lang="pl-PL" altLang="en-US" sz="2400" dirty="0"/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xmlns="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325</Words>
  <Application>Microsoft Office PowerPoint</Application>
  <PresentationFormat>Pokaz na ekranie (4:3)</PresentationFormat>
  <Paragraphs>47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Jacek Wójtowicz</cp:lastModifiedBy>
  <cp:revision>557</cp:revision>
  <cp:lastPrinted>2019-03-07T18:00:22Z</cp:lastPrinted>
  <dcterms:created xsi:type="dcterms:W3CDTF">2016-11-20T06:09:38Z</dcterms:created>
  <dcterms:modified xsi:type="dcterms:W3CDTF">2019-03-23T14:35:35Z</dcterms:modified>
</cp:coreProperties>
</file>