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7" r:id="rId2"/>
    <p:sldId id="280" r:id="rId3"/>
    <p:sldId id="286" r:id="rId4"/>
    <p:sldId id="28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262626"/>
    <a:srgbClr val="DA0B0B"/>
    <a:srgbClr val="540000"/>
    <a:srgbClr val="E28B29"/>
    <a:srgbClr val="FF4603"/>
    <a:srgbClr val="70AD47"/>
    <a:srgbClr val="585858"/>
    <a:srgbClr val="FFFFFF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68" d="100"/>
          <a:sy n="68" d="100"/>
        </p:scale>
        <p:origin x="2676" y="-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A3B9-EA54-4FA2-92C1-C73D17F391A9}" type="datetimeFigureOut">
              <a:rPr lang="nl-NL" smtClean="0"/>
              <a:t>24-3-2023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5B3B-2A0C-4AC6-8966-4F5835A212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1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5B3B-2A0C-4AC6-8966-4F5835A2124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70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5B3B-2A0C-4AC6-8966-4F5835A2124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03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5B3B-2A0C-4AC6-8966-4F5835A2124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6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5B3B-2A0C-4AC6-8966-4F5835A2124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43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3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536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0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175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5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80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79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89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2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0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76E2-6835-4F05-BD86-0D7A82435A23}" type="datetimeFigureOut">
              <a:rPr lang="nl-NL" smtClean="0"/>
              <a:t>24-3-2023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D39D-0F5D-44DD-BB5C-5A5142FF4EF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65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8B2E96-E98E-483C-BE04-4F9F0938E13E}"/>
              </a:ext>
            </a:extLst>
          </p:cNvPr>
          <p:cNvSpPr/>
          <p:nvPr/>
        </p:nvSpPr>
        <p:spPr>
          <a:xfrm>
            <a:off x="-18831" y="9192121"/>
            <a:ext cx="4000897" cy="1004087"/>
          </a:xfrm>
          <a:custGeom>
            <a:avLst/>
            <a:gdLst>
              <a:gd name="connsiteX0" fmla="*/ 7938 w 2741083"/>
              <a:gd name="connsiteY0" fmla="*/ 683778 h 687916"/>
              <a:gd name="connsiteX1" fmla="*/ 253407 w 2741083"/>
              <a:gd name="connsiteY1" fmla="*/ 679545 h 687916"/>
              <a:gd name="connsiteX2" fmla="*/ 448289 w 2741083"/>
              <a:gd name="connsiteY2" fmla="*/ 673841 h 687916"/>
              <a:gd name="connsiteX3" fmla="*/ 590021 w 2741083"/>
              <a:gd name="connsiteY3" fmla="*/ 667946 h 687916"/>
              <a:gd name="connsiteX4" fmla="*/ 714036 w 2741083"/>
              <a:gd name="connsiteY4" fmla="*/ 660442 h 687916"/>
              <a:gd name="connsiteX5" fmla="*/ 855768 w 2741083"/>
              <a:gd name="connsiteY5" fmla="*/ 649171 h 687916"/>
              <a:gd name="connsiteX6" fmla="*/ 1086083 w 2741083"/>
              <a:gd name="connsiteY6" fmla="*/ 628438 h 687916"/>
              <a:gd name="connsiteX7" fmla="*/ 1156949 w 2741083"/>
              <a:gd name="connsiteY7" fmla="*/ 621771 h 687916"/>
              <a:gd name="connsiteX8" fmla="*/ 1227815 w 2741083"/>
              <a:gd name="connsiteY8" fmla="*/ 615093 h 687916"/>
              <a:gd name="connsiteX9" fmla="*/ 1422696 w 2741083"/>
              <a:gd name="connsiteY9" fmla="*/ 592021 h 687916"/>
              <a:gd name="connsiteX10" fmla="*/ 1511279 w 2741083"/>
              <a:gd name="connsiteY10" fmla="*/ 579046 h 687916"/>
              <a:gd name="connsiteX11" fmla="*/ 1582145 w 2741083"/>
              <a:gd name="connsiteY11" fmla="*/ 566463 h 687916"/>
              <a:gd name="connsiteX12" fmla="*/ 1653011 w 2741083"/>
              <a:gd name="connsiteY12" fmla="*/ 551339 h 687916"/>
              <a:gd name="connsiteX13" fmla="*/ 1723877 w 2741083"/>
              <a:gd name="connsiteY13" fmla="*/ 533982 h 687916"/>
              <a:gd name="connsiteX14" fmla="*/ 1777026 w 2741083"/>
              <a:gd name="connsiteY14" fmla="*/ 518838 h 687916"/>
              <a:gd name="connsiteX15" fmla="*/ 1830176 w 2741083"/>
              <a:gd name="connsiteY15" fmla="*/ 501195 h 687916"/>
              <a:gd name="connsiteX16" fmla="*/ 1883325 w 2741083"/>
              <a:gd name="connsiteY16" fmla="*/ 480663 h 687916"/>
              <a:gd name="connsiteX17" fmla="*/ 1954191 w 2741083"/>
              <a:gd name="connsiteY17" fmla="*/ 451326 h 687916"/>
              <a:gd name="connsiteX18" fmla="*/ 2131356 w 2741083"/>
              <a:gd name="connsiteY18" fmla="*/ 371496 h 687916"/>
              <a:gd name="connsiteX19" fmla="*/ 2273088 w 2741083"/>
              <a:gd name="connsiteY19" fmla="*/ 300164 h 687916"/>
              <a:gd name="connsiteX20" fmla="*/ 2397104 w 2741083"/>
              <a:gd name="connsiteY20" fmla="*/ 233934 h 687916"/>
              <a:gd name="connsiteX21" fmla="*/ 2450254 w 2741083"/>
              <a:gd name="connsiteY21" fmla="*/ 202131 h 687916"/>
              <a:gd name="connsiteX22" fmla="*/ 2521119 w 2741083"/>
              <a:gd name="connsiteY22" fmla="*/ 156400 h 687916"/>
              <a:gd name="connsiteX23" fmla="*/ 2591985 w 2741083"/>
              <a:gd name="connsiteY23" fmla="*/ 107252 h 687916"/>
              <a:gd name="connsiteX24" fmla="*/ 2733717 w 2741083"/>
              <a:gd name="connsiteY24" fmla="*/ 7938 h 687916"/>
              <a:gd name="connsiteX25" fmla="*/ 2733717 w 2741083"/>
              <a:gd name="connsiteY25" fmla="*/ 7938 h 68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1083" h="687916">
                <a:moveTo>
                  <a:pt x="7938" y="683778"/>
                </a:moveTo>
                <a:lnTo>
                  <a:pt x="253407" y="679545"/>
                </a:lnTo>
                <a:lnTo>
                  <a:pt x="448289" y="673841"/>
                </a:lnTo>
                <a:lnTo>
                  <a:pt x="590021" y="667946"/>
                </a:lnTo>
                <a:lnTo>
                  <a:pt x="714036" y="660442"/>
                </a:lnTo>
                <a:lnTo>
                  <a:pt x="855768" y="649171"/>
                </a:lnTo>
                <a:lnTo>
                  <a:pt x="1086083" y="628438"/>
                </a:lnTo>
                <a:lnTo>
                  <a:pt x="1156949" y="621771"/>
                </a:lnTo>
                <a:lnTo>
                  <a:pt x="1227815" y="615093"/>
                </a:lnTo>
                <a:lnTo>
                  <a:pt x="1422696" y="592021"/>
                </a:lnTo>
                <a:lnTo>
                  <a:pt x="1511279" y="579046"/>
                </a:lnTo>
                <a:lnTo>
                  <a:pt x="1582145" y="566463"/>
                </a:lnTo>
                <a:lnTo>
                  <a:pt x="1653011" y="551339"/>
                </a:lnTo>
                <a:lnTo>
                  <a:pt x="1723877" y="533982"/>
                </a:lnTo>
                <a:lnTo>
                  <a:pt x="1777026" y="518838"/>
                </a:lnTo>
                <a:lnTo>
                  <a:pt x="1830176" y="501195"/>
                </a:lnTo>
                <a:lnTo>
                  <a:pt x="1883325" y="480663"/>
                </a:lnTo>
                <a:lnTo>
                  <a:pt x="1954191" y="451326"/>
                </a:lnTo>
                <a:lnTo>
                  <a:pt x="2131356" y="371496"/>
                </a:lnTo>
                <a:lnTo>
                  <a:pt x="2273088" y="300164"/>
                </a:lnTo>
                <a:lnTo>
                  <a:pt x="2397104" y="233934"/>
                </a:lnTo>
                <a:lnTo>
                  <a:pt x="2450254" y="202131"/>
                </a:lnTo>
                <a:lnTo>
                  <a:pt x="2521119" y="156400"/>
                </a:lnTo>
                <a:lnTo>
                  <a:pt x="2591985" y="107252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4DF44C6-AD00-4E02-982F-1734137C8F46}"/>
              </a:ext>
            </a:extLst>
          </p:cNvPr>
          <p:cNvSpPr/>
          <p:nvPr/>
        </p:nvSpPr>
        <p:spPr>
          <a:xfrm>
            <a:off x="-72748" y="1623368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92F19CD-1AB4-4073-93E0-1EDDC21F0699}"/>
              </a:ext>
            </a:extLst>
          </p:cNvPr>
          <p:cNvSpPr/>
          <p:nvPr/>
        </p:nvSpPr>
        <p:spPr>
          <a:xfrm>
            <a:off x="-13835" y="987002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F5AB5-36D4-4BC0-A196-6FA21E00FE62}"/>
              </a:ext>
            </a:extLst>
          </p:cNvPr>
          <p:cNvSpPr/>
          <p:nvPr/>
        </p:nvSpPr>
        <p:spPr>
          <a:xfrm>
            <a:off x="-7186" y="5887833"/>
            <a:ext cx="4000897" cy="1143114"/>
          </a:xfrm>
          <a:custGeom>
            <a:avLst/>
            <a:gdLst>
              <a:gd name="connsiteX0" fmla="*/ 7938 w 2741083"/>
              <a:gd name="connsiteY0" fmla="*/ 779209 h 783166"/>
              <a:gd name="connsiteX1" fmla="*/ 253407 w 2741083"/>
              <a:gd name="connsiteY1" fmla="*/ 775092 h 783166"/>
              <a:gd name="connsiteX2" fmla="*/ 466005 w 2741083"/>
              <a:gd name="connsiteY2" fmla="*/ 768932 h 783166"/>
              <a:gd name="connsiteX3" fmla="*/ 607737 w 2741083"/>
              <a:gd name="connsiteY3" fmla="*/ 762879 h 783166"/>
              <a:gd name="connsiteX4" fmla="*/ 714036 w 2741083"/>
              <a:gd name="connsiteY4" fmla="*/ 756423 h 783166"/>
              <a:gd name="connsiteX5" fmla="*/ 855768 w 2741083"/>
              <a:gd name="connsiteY5" fmla="*/ 745331 h 783166"/>
              <a:gd name="connsiteX6" fmla="*/ 1086083 w 2741083"/>
              <a:gd name="connsiteY6" fmla="*/ 724778 h 783166"/>
              <a:gd name="connsiteX7" fmla="*/ 1156949 w 2741083"/>
              <a:gd name="connsiteY7" fmla="*/ 718132 h 783166"/>
              <a:gd name="connsiteX8" fmla="*/ 1227815 w 2741083"/>
              <a:gd name="connsiteY8" fmla="*/ 711444 h 783166"/>
              <a:gd name="connsiteX9" fmla="*/ 1404980 w 2741083"/>
              <a:gd name="connsiteY9" fmla="*/ 690489 h 783166"/>
              <a:gd name="connsiteX10" fmla="*/ 1493562 w 2741083"/>
              <a:gd name="connsiteY10" fmla="*/ 677894 h 783166"/>
              <a:gd name="connsiteX11" fmla="*/ 1564428 w 2741083"/>
              <a:gd name="connsiteY11" fmla="*/ 665681 h 783166"/>
              <a:gd name="connsiteX12" fmla="*/ 1635294 w 2741083"/>
              <a:gd name="connsiteY12" fmla="*/ 650769 h 783166"/>
              <a:gd name="connsiteX13" fmla="*/ 1706160 w 2741083"/>
              <a:gd name="connsiteY13" fmla="*/ 633423 h 783166"/>
              <a:gd name="connsiteX14" fmla="*/ 1759310 w 2741083"/>
              <a:gd name="connsiteY14" fmla="*/ 618226 h 783166"/>
              <a:gd name="connsiteX15" fmla="*/ 1812459 w 2741083"/>
              <a:gd name="connsiteY15" fmla="*/ 600848 h 783166"/>
              <a:gd name="connsiteX16" fmla="*/ 1865609 w 2741083"/>
              <a:gd name="connsiteY16" fmla="*/ 580009 h 783166"/>
              <a:gd name="connsiteX17" fmla="*/ 1954191 w 2741083"/>
              <a:gd name="connsiteY17" fmla="*/ 540861 h 783166"/>
              <a:gd name="connsiteX18" fmla="*/ 2095923 w 2741083"/>
              <a:gd name="connsiteY18" fmla="*/ 471572 h 783166"/>
              <a:gd name="connsiteX19" fmla="*/ 2149073 w 2741083"/>
              <a:gd name="connsiteY19" fmla="*/ 442976 h 783166"/>
              <a:gd name="connsiteX20" fmla="*/ 2255372 w 2741083"/>
              <a:gd name="connsiteY20" fmla="*/ 381879 h 783166"/>
              <a:gd name="connsiteX21" fmla="*/ 2326238 w 2741083"/>
              <a:gd name="connsiteY21" fmla="*/ 338942 h 783166"/>
              <a:gd name="connsiteX22" fmla="*/ 2379388 w 2741083"/>
              <a:gd name="connsiteY22" fmla="*/ 305054 h 783166"/>
              <a:gd name="connsiteX23" fmla="*/ 2414820 w 2741083"/>
              <a:gd name="connsiteY23" fmla="*/ 280966 h 783166"/>
              <a:gd name="connsiteX24" fmla="*/ 2467970 w 2741083"/>
              <a:gd name="connsiteY24" fmla="*/ 241279 h 783166"/>
              <a:gd name="connsiteX25" fmla="*/ 2538836 w 2741083"/>
              <a:gd name="connsiteY25" fmla="*/ 183864 h 783166"/>
              <a:gd name="connsiteX26" fmla="*/ 2609702 w 2741083"/>
              <a:gd name="connsiteY26" fmla="*/ 121158 h 783166"/>
              <a:gd name="connsiteX27" fmla="*/ 2716001 w 2741083"/>
              <a:gd name="connsiteY27" fmla="*/ 24511 h 783166"/>
              <a:gd name="connsiteX28" fmla="*/ 2733717 w 2741083"/>
              <a:gd name="connsiteY28" fmla="*/ 7938 h 783166"/>
              <a:gd name="connsiteX29" fmla="*/ 2733717 w 2741083"/>
              <a:gd name="connsiteY29" fmla="*/ 7938 h 78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1083" h="783166">
                <a:moveTo>
                  <a:pt x="7938" y="779209"/>
                </a:moveTo>
                <a:lnTo>
                  <a:pt x="253407" y="775092"/>
                </a:lnTo>
                <a:lnTo>
                  <a:pt x="466005" y="768932"/>
                </a:lnTo>
                <a:lnTo>
                  <a:pt x="607737" y="762879"/>
                </a:lnTo>
                <a:lnTo>
                  <a:pt x="714036" y="756423"/>
                </a:lnTo>
                <a:lnTo>
                  <a:pt x="855768" y="745331"/>
                </a:lnTo>
                <a:lnTo>
                  <a:pt x="1086083" y="724778"/>
                </a:lnTo>
                <a:lnTo>
                  <a:pt x="1156949" y="718132"/>
                </a:lnTo>
                <a:lnTo>
                  <a:pt x="1227815" y="711444"/>
                </a:lnTo>
                <a:lnTo>
                  <a:pt x="1404980" y="690489"/>
                </a:lnTo>
                <a:lnTo>
                  <a:pt x="1493562" y="677894"/>
                </a:lnTo>
                <a:lnTo>
                  <a:pt x="1564428" y="665681"/>
                </a:lnTo>
                <a:lnTo>
                  <a:pt x="1635294" y="650769"/>
                </a:lnTo>
                <a:lnTo>
                  <a:pt x="1706160" y="633423"/>
                </a:lnTo>
                <a:lnTo>
                  <a:pt x="1759310" y="618226"/>
                </a:lnTo>
                <a:lnTo>
                  <a:pt x="1812459" y="600848"/>
                </a:lnTo>
                <a:lnTo>
                  <a:pt x="1865609" y="580009"/>
                </a:lnTo>
                <a:lnTo>
                  <a:pt x="1954191" y="540861"/>
                </a:lnTo>
                <a:lnTo>
                  <a:pt x="2095923" y="471572"/>
                </a:lnTo>
                <a:lnTo>
                  <a:pt x="2149073" y="442976"/>
                </a:lnTo>
                <a:lnTo>
                  <a:pt x="2255372" y="381879"/>
                </a:lnTo>
                <a:lnTo>
                  <a:pt x="2326238" y="338942"/>
                </a:lnTo>
                <a:lnTo>
                  <a:pt x="2379388" y="305054"/>
                </a:lnTo>
                <a:lnTo>
                  <a:pt x="2414820" y="280966"/>
                </a:lnTo>
                <a:lnTo>
                  <a:pt x="2467970" y="241279"/>
                </a:lnTo>
                <a:lnTo>
                  <a:pt x="2538836" y="183864"/>
                </a:lnTo>
                <a:lnTo>
                  <a:pt x="2609702" y="121158"/>
                </a:lnTo>
                <a:lnTo>
                  <a:pt x="2716001" y="24511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1810D8C-5B16-448F-9B9E-E251AED26870}"/>
              </a:ext>
            </a:extLst>
          </p:cNvPr>
          <p:cNvSpPr/>
          <p:nvPr/>
        </p:nvSpPr>
        <p:spPr>
          <a:xfrm>
            <a:off x="-15353" y="6737804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60801D-277D-41F9-8ADB-4003FFD0B7BA}"/>
              </a:ext>
            </a:extLst>
          </p:cNvPr>
          <p:cNvSpPr/>
          <p:nvPr/>
        </p:nvSpPr>
        <p:spPr>
          <a:xfrm>
            <a:off x="522295" y="420540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7DAB71-9DD9-4B87-8464-20B8443092EA}"/>
              </a:ext>
            </a:extLst>
          </p:cNvPr>
          <p:cNvSpPr/>
          <p:nvPr/>
        </p:nvSpPr>
        <p:spPr>
          <a:xfrm>
            <a:off x="573344" y="642921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AE9717-3BDD-4E85-8AC9-BED8617CA1E5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32994 h 1449916"/>
              <a:gd name="connsiteX2" fmla="*/ 43370 w 1397000"/>
              <a:gd name="connsiteY2" fmla="*/ 98865 h 1449916"/>
              <a:gd name="connsiteX3" fmla="*/ 61087 w 1397000"/>
              <a:gd name="connsiteY3" fmla="*/ 193304 h 1449916"/>
              <a:gd name="connsiteX4" fmla="*/ 78804 w 1397000"/>
              <a:gd name="connsiteY4" fmla="*/ 306122 h 1449916"/>
              <a:gd name="connsiteX5" fmla="*/ 96520 w 1397000"/>
              <a:gd name="connsiteY5" fmla="*/ 428994 h 1449916"/>
              <a:gd name="connsiteX6" fmla="*/ 114237 w 1397000"/>
              <a:gd name="connsiteY6" fmla="*/ 555275 h 1449916"/>
              <a:gd name="connsiteX7" fmla="*/ 131953 w 1397000"/>
              <a:gd name="connsiteY7" fmla="*/ 679745 h 1449916"/>
              <a:gd name="connsiteX8" fmla="*/ 149669 w 1397000"/>
              <a:gd name="connsiteY8" fmla="*/ 798501 h 1449916"/>
              <a:gd name="connsiteX9" fmla="*/ 167386 w 1397000"/>
              <a:gd name="connsiteY9" fmla="*/ 908716 h 1449916"/>
              <a:gd name="connsiteX10" fmla="*/ 185102 w 1397000"/>
              <a:gd name="connsiteY10" fmla="*/ 1008527 h 1449916"/>
              <a:gd name="connsiteX11" fmla="*/ 202819 w 1397000"/>
              <a:gd name="connsiteY11" fmla="*/ 1096877 h 1449916"/>
              <a:gd name="connsiteX12" fmla="*/ 220536 w 1397000"/>
              <a:gd name="connsiteY12" fmla="*/ 1173384 h 1449916"/>
              <a:gd name="connsiteX13" fmla="*/ 238252 w 1397000"/>
              <a:gd name="connsiteY13" fmla="*/ 1238143 h 1449916"/>
              <a:gd name="connsiteX14" fmla="*/ 255969 w 1397000"/>
              <a:gd name="connsiteY14" fmla="*/ 1291737 h 1449916"/>
              <a:gd name="connsiteX15" fmla="*/ 273685 w 1397000"/>
              <a:gd name="connsiteY15" fmla="*/ 1335002 h 1449916"/>
              <a:gd name="connsiteX16" fmla="*/ 291401 w 1397000"/>
              <a:gd name="connsiteY16" fmla="*/ 1369006 h 1449916"/>
              <a:gd name="connsiteX17" fmla="*/ 309118 w 1397000"/>
              <a:gd name="connsiteY17" fmla="*/ 1394956 h 1449916"/>
              <a:gd name="connsiteX18" fmla="*/ 326834 w 1397000"/>
              <a:gd name="connsiteY18" fmla="*/ 1414102 h 1449916"/>
              <a:gd name="connsiteX19" fmla="*/ 344551 w 1397000"/>
              <a:gd name="connsiteY19" fmla="*/ 1427670 h 1449916"/>
              <a:gd name="connsiteX20" fmla="*/ 362268 w 1397000"/>
              <a:gd name="connsiteY20" fmla="*/ 1436845 h 1449916"/>
              <a:gd name="connsiteX21" fmla="*/ 379984 w 1397000"/>
              <a:gd name="connsiteY21" fmla="*/ 1442708 h 1449916"/>
              <a:gd name="connsiteX22" fmla="*/ 397701 w 1397000"/>
              <a:gd name="connsiteY22" fmla="*/ 1446190 h 1449916"/>
              <a:gd name="connsiteX23" fmla="*/ 415417 w 1397000"/>
              <a:gd name="connsiteY23" fmla="*/ 1448063 h 1449916"/>
              <a:gd name="connsiteX24" fmla="*/ 433133 w 1397000"/>
              <a:gd name="connsiteY24" fmla="*/ 1448942 h 1449916"/>
              <a:gd name="connsiteX25" fmla="*/ 450850 w 1397000"/>
              <a:gd name="connsiteY25" fmla="*/ 1449281 h 1449916"/>
              <a:gd name="connsiteX26" fmla="*/ 468567 w 1397000"/>
              <a:gd name="connsiteY26" fmla="*/ 1449386 h 1449916"/>
              <a:gd name="connsiteX27" fmla="*/ 486283 w 1397000"/>
              <a:gd name="connsiteY27" fmla="*/ 1449397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32994"/>
                </a:lnTo>
                <a:lnTo>
                  <a:pt x="43370" y="98865"/>
                </a:lnTo>
                <a:lnTo>
                  <a:pt x="61087" y="193304"/>
                </a:lnTo>
                <a:lnTo>
                  <a:pt x="78804" y="306122"/>
                </a:lnTo>
                <a:lnTo>
                  <a:pt x="96520" y="428994"/>
                </a:lnTo>
                <a:lnTo>
                  <a:pt x="114237" y="555275"/>
                </a:lnTo>
                <a:lnTo>
                  <a:pt x="131953" y="679745"/>
                </a:lnTo>
                <a:lnTo>
                  <a:pt x="149669" y="798501"/>
                </a:lnTo>
                <a:lnTo>
                  <a:pt x="167386" y="908716"/>
                </a:lnTo>
                <a:lnTo>
                  <a:pt x="185102" y="1008527"/>
                </a:lnTo>
                <a:lnTo>
                  <a:pt x="202819" y="1096877"/>
                </a:lnTo>
                <a:lnTo>
                  <a:pt x="220536" y="1173384"/>
                </a:lnTo>
                <a:lnTo>
                  <a:pt x="238252" y="1238143"/>
                </a:lnTo>
                <a:lnTo>
                  <a:pt x="255969" y="1291737"/>
                </a:lnTo>
                <a:lnTo>
                  <a:pt x="273685" y="1335002"/>
                </a:lnTo>
                <a:lnTo>
                  <a:pt x="291401" y="1369006"/>
                </a:lnTo>
                <a:lnTo>
                  <a:pt x="309118" y="1394956"/>
                </a:lnTo>
                <a:lnTo>
                  <a:pt x="326834" y="1414102"/>
                </a:lnTo>
                <a:lnTo>
                  <a:pt x="344551" y="1427670"/>
                </a:lnTo>
                <a:lnTo>
                  <a:pt x="362268" y="1436845"/>
                </a:lnTo>
                <a:lnTo>
                  <a:pt x="379984" y="1442708"/>
                </a:lnTo>
                <a:lnTo>
                  <a:pt x="397701" y="1446190"/>
                </a:lnTo>
                <a:lnTo>
                  <a:pt x="415417" y="1448063"/>
                </a:lnTo>
                <a:lnTo>
                  <a:pt x="433133" y="1448942"/>
                </a:lnTo>
                <a:lnTo>
                  <a:pt x="450850" y="1449281"/>
                </a:lnTo>
                <a:lnTo>
                  <a:pt x="468567" y="1449386"/>
                </a:lnTo>
                <a:lnTo>
                  <a:pt x="486283" y="1449397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D99C9E-D251-4BF3-BBA6-889249C2D424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8560 h 1449916"/>
              <a:gd name="connsiteX2" fmla="*/ 43370 w 1397000"/>
              <a:gd name="connsiteY2" fmla="*/ 12644 h 1449916"/>
              <a:gd name="connsiteX3" fmla="*/ 61087 w 1397000"/>
              <a:gd name="connsiteY3" fmla="*/ 22939 h 1449916"/>
              <a:gd name="connsiteX4" fmla="*/ 78804 w 1397000"/>
              <a:gd name="connsiteY4" fmla="*/ 41472 h 1449916"/>
              <a:gd name="connsiteX5" fmla="*/ 96520 w 1397000"/>
              <a:gd name="connsiteY5" fmla="*/ 69602 h 1449916"/>
              <a:gd name="connsiteX6" fmla="*/ 114237 w 1397000"/>
              <a:gd name="connsiteY6" fmla="*/ 108090 h 1449916"/>
              <a:gd name="connsiteX7" fmla="*/ 131953 w 1397000"/>
              <a:gd name="connsiteY7" fmla="*/ 157151 h 1449916"/>
              <a:gd name="connsiteX8" fmla="*/ 149669 w 1397000"/>
              <a:gd name="connsiteY8" fmla="*/ 216523 h 1449916"/>
              <a:gd name="connsiteX9" fmla="*/ 167386 w 1397000"/>
              <a:gd name="connsiteY9" fmla="*/ 285506 h 1449916"/>
              <a:gd name="connsiteX10" fmla="*/ 185102 w 1397000"/>
              <a:gd name="connsiteY10" fmla="*/ 363060 h 1449916"/>
              <a:gd name="connsiteX11" fmla="*/ 202819 w 1397000"/>
              <a:gd name="connsiteY11" fmla="*/ 447833 h 1449916"/>
              <a:gd name="connsiteX12" fmla="*/ 220536 w 1397000"/>
              <a:gd name="connsiteY12" fmla="*/ 538225 h 1449916"/>
              <a:gd name="connsiteX13" fmla="*/ 238252 w 1397000"/>
              <a:gd name="connsiteY13" fmla="*/ 632470 h 1449916"/>
              <a:gd name="connsiteX14" fmla="*/ 255969 w 1397000"/>
              <a:gd name="connsiteY14" fmla="*/ 728672 h 1449916"/>
              <a:gd name="connsiteX15" fmla="*/ 273685 w 1397000"/>
              <a:gd name="connsiteY15" fmla="*/ 824864 h 1449916"/>
              <a:gd name="connsiteX16" fmla="*/ 291401 w 1397000"/>
              <a:gd name="connsiteY16" fmla="*/ 919108 h 1449916"/>
              <a:gd name="connsiteX17" fmla="*/ 309118 w 1397000"/>
              <a:gd name="connsiteY17" fmla="*/ 1009501 h 1449916"/>
              <a:gd name="connsiteX18" fmla="*/ 326834 w 1397000"/>
              <a:gd name="connsiteY18" fmla="*/ 1094273 h 1449916"/>
              <a:gd name="connsiteX19" fmla="*/ 344551 w 1397000"/>
              <a:gd name="connsiteY19" fmla="*/ 1171828 h 1449916"/>
              <a:gd name="connsiteX20" fmla="*/ 362268 w 1397000"/>
              <a:gd name="connsiteY20" fmla="*/ 1240810 h 1449916"/>
              <a:gd name="connsiteX21" fmla="*/ 379984 w 1397000"/>
              <a:gd name="connsiteY21" fmla="*/ 1300183 h 1449916"/>
              <a:gd name="connsiteX22" fmla="*/ 397701 w 1397000"/>
              <a:gd name="connsiteY22" fmla="*/ 1349247 h 1449916"/>
              <a:gd name="connsiteX23" fmla="*/ 415417 w 1397000"/>
              <a:gd name="connsiteY23" fmla="*/ 1387728 h 1449916"/>
              <a:gd name="connsiteX24" fmla="*/ 433133 w 1397000"/>
              <a:gd name="connsiteY24" fmla="*/ 1415858 h 1449916"/>
              <a:gd name="connsiteX25" fmla="*/ 450850 w 1397000"/>
              <a:gd name="connsiteY25" fmla="*/ 1434390 h 1449916"/>
              <a:gd name="connsiteX26" fmla="*/ 468567 w 1397000"/>
              <a:gd name="connsiteY26" fmla="*/ 1444687 h 1449916"/>
              <a:gd name="connsiteX27" fmla="*/ 486283 w 1397000"/>
              <a:gd name="connsiteY27" fmla="*/ 1448773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8560"/>
                </a:lnTo>
                <a:lnTo>
                  <a:pt x="43370" y="12644"/>
                </a:lnTo>
                <a:lnTo>
                  <a:pt x="61087" y="22939"/>
                </a:lnTo>
                <a:lnTo>
                  <a:pt x="78804" y="41472"/>
                </a:lnTo>
                <a:lnTo>
                  <a:pt x="96520" y="69602"/>
                </a:lnTo>
                <a:lnTo>
                  <a:pt x="114237" y="108090"/>
                </a:lnTo>
                <a:lnTo>
                  <a:pt x="131953" y="157151"/>
                </a:lnTo>
                <a:lnTo>
                  <a:pt x="149669" y="216523"/>
                </a:lnTo>
                <a:lnTo>
                  <a:pt x="167386" y="285506"/>
                </a:lnTo>
                <a:lnTo>
                  <a:pt x="185102" y="363060"/>
                </a:lnTo>
                <a:lnTo>
                  <a:pt x="202819" y="447833"/>
                </a:lnTo>
                <a:lnTo>
                  <a:pt x="220536" y="538225"/>
                </a:lnTo>
                <a:lnTo>
                  <a:pt x="238252" y="632470"/>
                </a:lnTo>
                <a:lnTo>
                  <a:pt x="255969" y="728672"/>
                </a:lnTo>
                <a:lnTo>
                  <a:pt x="273685" y="824864"/>
                </a:lnTo>
                <a:lnTo>
                  <a:pt x="291401" y="919108"/>
                </a:lnTo>
                <a:lnTo>
                  <a:pt x="309118" y="1009501"/>
                </a:lnTo>
                <a:lnTo>
                  <a:pt x="326834" y="1094273"/>
                </a:lnTo>
                <a:lnTo>
                  <a:pt x="344551" y="1171828"/>
                </a:lnTo>
                <a:lnTo>
                  <a:pt x="362268" y="1240810"/>
                </a:lnTo>
                <a:lnTo>
                  <a:pt x="379984" y="1300183"/>
                </a:lnTo>
                <a:lnTo>
                  <a:pt x="397701" y="1349247"/>
                </a:lnTo>
                <a:lnTo>
                  <a:pt x="415417" y="1387728"/>
                </a:lnTo>
                <a:lnTo>
                  <a:pt x="433133" y="1415858"/>
                </a:lnTo>
                <a:lnTo>
                  <a:pt x="450850" y="1434390"/>
                </a:lnTo>
                <a:lnTo>
                  <a:pt x="468567" y="1444687"/>
                </a:lnTo>
                <a:lnTo>
                  <a:pt x="486283" y="1448773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392469-26E5-45E4-9624-A2E5A6EA55DC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7938 h 1449916"/>
              <a:gd name="connsiteX2" fmla="*/ 43370 w 1397000"/>
              <a:gd name="connsiteY2" fmla="*/ 7938 h 1449916"/>
              <a:gd name="connsiteX3" fmla="*/ 61087 w 1397000"/>
              <a:gd name="connsiteY3" fmla="*/ 7942 h 1449916"/>
              <a:gd name="connsiteX4" fmla="*/ 78804 w 1397000"/>
              <a:gd name="connsiteY4" fmla="*/ 7958 h 1449916"/>
              <a:gd name="connsiteX5" fmla="*/ 96520 w 1397000"/>
              <a:gd name="connsiteY5" fmla="*/ 7997 h 1449916"/>
              <a:gd name="connsiteX6" fmla="*/ 114237 w 1397000"/>
              <a:gd name="connsiteY6" fmla="*/ 8082 h 1449916"/>
              <a:gd name="connsiteX7" fmla="*/ 131953 w 1397000"/>
              <a:gd name="connsiteY7" fmla="*/ 8247 h 1449916"/>
              <a:gd name="connsiteX8" fmla="*/ 149669 w 1397000"/>
              <a:gd name="connsiteY8" fmla="*/ 8530 h 1449916"/>
              <a:gd name="connsiteX9" fmla="*/ 167386 w 1397000"/>
              <a:gd name="connsiteY9" fmla="*/ 8985 h 1449916"/>
              <a:gd name="connsiteX10" fmla="*/ 185102 w 1397000"/>
              <a:gd name="connsiteY10" fmla="*/ 9681 h 1449916"/>
              <a:gd name="connsiteX11" fmla="*/ 202819 w 1397000"/>
              <a:gd name="connsiteY11" fmla="*/ 10692 h 1449916"/>
              <a:gd name="connsiteX12" fmla="*/ 220536 w 1397000"/>
              <a:gd name="connsiteY12" fmla="*/ 12113 h 1449916"/>
              <a:gd name="connsiteX13" fmla="*/ 238252 w 1397000"/>
              <a:gd name="connsiteY13" fmla="*/ 14046 h 1449916"/>
              <a:gd name="connsiteX14" fmla="*/ 255969 w 1397000"/>
              <a:gd name="connsiteY14" fmla="*/ 16612 h 1449916"/>
              <a:gd name="connsiteX15" fmla="*/ 273685 w 1397000"/>
              <a:gd name="connsiteY15" fmla="*/ 19938 h 1449916"/>
              <a:gd name="connsiteX16" fmla="*/ 291401 w 1397000"/>
              <a:gd name="connsiteY16" fmla="*/ 24167 h 1449916"/>
              <a:gd name="connsiteX17" fmla="*/ 309118 w 1397000"/>
              <a:gd name="connsiteY17" fmla="*/ 29452 h 1449916"/>
              <a:gd name="connsiteX18" fmla="*/ 326834 w 1397000"/>
              <a:gd name="connsiteY18" fmla="*/ 35956 h 1449916"/>
              <a:gd name="connsiteX19" fmla="*/ 344551 w 1397000"/>
              <a:gd name="connsiteY19" fmla="*/ 43848 h 1449916"/>
              <a:gd name="connsiteX20" fmla="*/ 362268 w 1397000"/>
              <a:gd name="connsiteY20" fmla="*/ 53306 h 1449916"/>
              <a:gd name="connsiteX21" fmla="*/ 379984 w 1397000"/>
              <a:gd name="connsiteY21" fmla="*/ 64512 h 1449916"/>
              <a:gd name="connsiteX22" fmla="*/ 397701 w 1397000"/>
              <a:gd name="connsiteY22" fmla="*/ 77652 h 1449916"/>
              <a:gd name="connsiteX23" fmla="*/ 415417 w 1397000"/>
              <a:gd name="connsiteY23" fmla="*/ 92911 h 1449916"/>
              <a:gd name="connsiteX24" fmla="*/ 433133 w 1397000"/>
              <a:gd name="connsiteY24" fmla="*/ 110472 h 1449916"/>
              <a:gd name="connsiteX25" fmla="*/ 450850 w 1397000"/>
              <a:gd name="connsiteY25" fmla="*/ 130513 h 1449916"/>
              <a:gd name="connsiteX26" fmla="*/ 468567 w 1397000"/>
              <a:gd name="connsiteY26" fmla="*/ 153203 h 1449916"/>
              <a:gd name="connsiteX27" fmla="*/ 486283 w 1397000"/>
              <a:gd name="connsiteY27" fmla="*/ 178709 h 1449916"/>
              <a:gd name="connsiteX28" fmla="*/ 504000 w 1397000"/>
              <a:gd name="connsiteY28" fmla="*/ 207168 h 1449916"/>
              <a:gd name="connsiteX29" fmla="*/ 521716 w 1397000"/>
              <a:gd name="connsiteY29" fmla="*/ 238706 h 1449916"/>
              <a:gd name="connsiteX30" fmla="*/ 539433 w 1397000"/>
              <a:gd name="connsiteY30" fmla="*/ 273441 h 1449916"/>
              <a:gd name="connsiteX31" fmla="*/ 557149 w 1397000"/>
              <a:gd name="connsiteY31" fmla="*/ 311424 h 1449916"/>
              <a:gd name="connsiteX32" fmla="*/ 574865 w 1397000"/>
              <a:gd name="connsiteY32" fmla="*/ 352731 h 1449916"/>
              <a:gd name="connsiteX33" fmla="*/ 592582 w 1397000"/>
              <a:gd name="connsiteY33" fmla="*/ 397350 h 1449916"/>
              <a:gd name="connsiteX34" fmla="*/ 610299 w 1397000"/>
              <a:gd name="connsiteY34" fmla="*/ 445261 h 1449916"/>
              <a:gd name="connsiteX35" fmla="*/ 628015 w 1397000"/>
              <a:gd name="connsiteY35" fmla="*/ 496389 h 1449916"/>
              <a:gd name="connsiteX36" fmla="*/ 645732 w 1397000"/>
              <a:gd name="connsiteY36" fmla="*/ 550607 h 1449916"/>
              <a:gd name="connsiteX37" fmla="*/ 663448 w 1397000"/>
              <a:gd name="connsiteY37" fmla="*/ 607736 h 1449916"/>
              <a:gd name="connsiteX38" fmla="*/ 681165 w 1397000"/>
              <a:gd name="connsiteY38" fmla="*/ 667532 h 1449916"/>
              <a:gd name="connsiteX39" fmla="*/ 698881 w 1397000"/>
              <a:gd name="connsiteY39" fmla="*/ 729667 h 1449916"/>
              <a:gd name="connsiteX40" fmla="*/ 716597 w 1397000"/>
              <a:gd name="connsiteY40" fmla="*/ 793770 h 1449916"/>
              <a:gd name="connsiteX41" fmla="*/ 734314 w 1397000"/>
              <a:gd name="connsiteY41" fmla="*/ 859355 h 1449916"/>
              <a:gd name="connsiteX42" fmla="*/ 752031 w 1397000"/>
              <a:gd name="connsiteY42" fmla="*/ 925882 h 1449916"/>
              <a:gd name="connsiteX43" fmla="*/ 769747 w 1397000"/>
              <a:gd name="connsiteY43" fmla="*/ 992684 h 1449916"/>
              <a:gd name="connsiteX44" fmla="*/ 787464 w 1397000"/>
              <a:gd name="connsiteY44" fmla="*/ 1059020 h 1449916"/>
              <a:gd name="connsiteX45" fmla="*/ 805180 w 1397000"/>
              <a:gd name="connsiteY45" fmla="*/ 1124013 h 1449916"/>
              <a:gd name="connsiteX46" fmla="*/ 822897 w 1397000"/>
              <a:gd name="connsiteY46" fmla="*/ 1186676 h 1449916"/>
              <a:gd name="connsiteX47" fmla="*/ 840613 w 1397000"/>
              <a:gd name="connsiteY47" fmla="*/ 1245922 h 1449916"/>
              <a:gd name="connsiteX48" fmla="*/ 858329 w 1397000"/>
              <a:gd name="connsiteY48" fmla="*/ 1300489 h 1449916"/>
              <a:gd name="connsiteX49" fmla="*/ 876046 w 1397000"/>
              <a:gd name="connsiteY49" fmla="*/ 1349003 h 1449916"/>
              <a:gd name="connsiteX50" fmla="*/ 893763 w 1397000"/>
              <a:gd name="connsiteY50" fmla="*/ 1389929 h 1449916"/>
              <a:gd name="connsiteX51" fmla="*/ 911479 w 1397000"/>
              <a:gd name="connsiteY51" fmla="*/ 1421573 h 1449916"/>
              <a:gd name="connsiteX52" fmla="*/ 929196 w 1397000"/>
              <a:gd name="connsiteY52" fmla="*/ 1442073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7938"/>
                </a:lnTo>
                <a:lnTo>
                  <a:pt x="43370" y="7938"/>
                </a:lnTo>
                <a:lnTo>
                  <a:pt x="61087" y="7942"/>
                </a:lnTo>
                <a:lnTo>
                  <a:pt x="78804" y="7958"/>
                </a:lnTo>
                <a:lnTo>
                  <a:pt x="96520" y="7997"/>
                </a:lnTo>
                <a:lnTo>
                  <a:pt x="114237" y="8082"/>
                </a:lnTo>
                <a:lnTo>
                  <a:pt x="131953" y="8247"/>
                </a:lnTo>
                <a:lnTo>
                  <a:pt x="149669" y="8530"/>
                </a:lnTo>
                <a:lnTo>
                  <a:pt x="167386" y="8985"/>
                </a:lnTo>
                <a:lnTo>
                  <a:pt x="185102" y="9681"/>
                </a:lnTo>
                <a:lnTo>
                  <a:pt x="202819" y="10692"/>
                </a:lnTo>
                <a:lnTo>
                  <a:pt x="220536" y="12113"/>
                </a:lnTo>
                <a:lnTo>
                  <a:pt x="238252" y="14046"/>
                </a:lnTo>
                <a:lnTo>
                  <a:pt x="255969" y="16612"/>
                </a:lnTo>
                <a:lnTo>
                  <a:pt x="273685" y="19938"/>
                </a:lnTo>
                <a:lnTo>
                  <a:pt x="291401" y="24167"/>
                </a:lnTo>
                <a:lnTo>
                  <a:pt x="309118" y="29452"/>
                </a:lnTo>
                <a:lnTo>
                  <a:pt x="326834" y="35956"/>
                </a:lnTo>
                <a:lnTo>
                  <a:pt x="344551" y="43848"/>
                </a:lnTo>
                <a:lnTo>
                  <a:pt x="362268" y="53306"/>
                </a:lnTo>
                <a:lnTo>
                  <a:pt x="379984" y="64512"/>
                </a:lnTo>
                <a:lnTo>
                  <a:pt x="397701" y="77652"/>
                </a:lnTo>
                <a:lnTo>
                  <a:pt x="415417" y="92911"/>
                </a:lnTo>
                <a:lnTo>
                  <a:pt x="433133" y="110472"/>
                </a:lnTo>
                <a:lnTo>
                  <a:pt x="450850" y="130513"/>
                </a:lnTo>
                <a:lnTo>
                  <a:pt x="468567" y="153203"/>
                </a:lnTo>
                <a:lnTo>
                  <a:pt x="486283" y="178709"/>
                </a:lnTo>
                <a:lnTo>
                  <a:pt x="504000" y="207168"/>
                </a:lnTo>
                <a:lnTo>
                  <a:pt x="521716" y="238706"/>
                </a:lnTo>
                <a:lnTo>
                  <a:pt x="539433" y="273441"/>
                </a:lnTo>
                <a:lnTo>
                  <a:pt x="557149" y="311424"/>
                </a:lnTo>
                <a:lnTo>
                  <a:pt x="574865" y="352731"/>
                </a:lnTo>
                <a:lnTo>
                  <a:pt x="592582" y="397350"/>
                </a:lnTo>
                <a:lnTo>
                  <a:pt x="610299" y="445261"/>
                </a:lnTo>
                <a:lnTo>
                  <a:pt x="628015" y="496389"/>
                </a:lnTo>
                <a:lnTo>
                  <a:pt x="645732" y="550607"/>
                </a:lnTo>
                <a:lnTo>
                  <a:pt x="663448" y="607736"/>
                </a:lnTo>
                <a:lnTo>
                  <a:pt x="681165" y="667532"/>
                </a:lnTo>
                <a:lnTo>
                  <a:pt x="698881" y="729667"/>
                </a:lnTo>
                <a:lnTo>
                  <a:pt x="716597" y="793770"/>
                </a:lnTo>
                <a:lnTo>
                  <a:pt x="734314" y="859355"/>
                </a:lnTo>
                <a:lnTo>
                  <a:pt x="752031" y="925882"/>
                </a:lnTo>
                <a:lnTo>
                  <a:pt x="769747" y="992684"/>
                </a:lnTo>
                <a:lnTo>
                  <a:pt x="787464" y="1059020"/>
                </a:lnTo>
                <a:lnTo>
                  <a:pt x="805180" y="1124013"/>
                </a:lnTo>
                <a:lnTo>
                  <a:pt x="822897" y="1186676"/>
                </a:lnTo>
                <a:lnTo>
                  <a:pt x="840613" y="1245922"/>
                </a:lnTo>
                <a:lnTo>
                  <a:pt x="858329" y="1300489"/>
                </a:lnTo>
                <a:lnTo>
                  <a:pt x="876046" y="1349003"/>
                </a:lnTo>
                <a:lnTo>
                  <a:pt x="893763" y="1389929"/>
                </a:lnTo>
                <a:lnTo>
                  <a:pt x="911479" y="1421573"/>
                </a:lnTo>
                <a:lnTo>
                  <a:pt x="929196" y="1442073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01CA78-99F6-4E25-91B4-7457F5F0D2BD}"/>
              </a:ext>
            </a:extLst>
          </p:cNvPr>
          <p:cNvSpPr/>
          <p:nvPr/>
        </p:nvSpPr>
        <p:spPr>
          <a:xfrm>
            <a:off x="780339" y="1454224"/>
            <a:ext cx="15447" cy="2286228"/>
          </a:xfrm>
          <a:custGeom>
            <a:avLst/>
            <a:gdLst>
              <a:gd name="connsiteX0" fmla="*/ 7938 w 10583"/>
              <a:gd name="connsiteY0" fmla="*/ 1561073 h 1566333"/>
              <a:gd name="connsiteX1" fmla="*/ 7938 w 10583"/>
              <a:gd name="connsiteY1" fmla="*/ 7938 h 156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566333">
                <a:moveTo>
                  <a:pt x="7938" y="1561073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2293A-AEC7-4393-8E27-B8FDDC5A178E}"/>
              </a:ext>
            </a:extLst>
          </p:cNvPr>
          <p:cNvCxnSpPr>
            <a:cxnSpLocks/>
          </p:cNvCxnSpPr>
          <p:nvPr/>
        </p:nvCxnSpPr>
        <p:spPr>
          <a:xfrm>
            <a:off x="1446133" y="374106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9B7F2-735D-49C5-B3FC-E473127188C1}"/>
              </a:ext>
            </a:extLst>
          </p:cNvPr>
          <p:cNvCxnSpPr>
            <a:cxnSpLocks/>
          </p:cNvCxnSpPr>
          <p:nvPr/>
        </p:nvCxnSpPr>
        <p:spPr>
          <a:xfrm>
            <a:off x="792739" y="374273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6D658-3620-4D29-B1AD-69D73DAB30B8}"/>
              </a:ext>
            </a:extLst>
          </p:cNvPr>
          <p:cNvCxnSpPr>
            <a:cxnSpLocks/>
          </p:cNvCxnSpPr>
          <p:nvPr/>
        </p:nvCxnSpPr>
        <p:spPr>
          <a:xfrm>
            <a:off x="2097575" y="374062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D94A9-0BE1-43F9-AB1E-8E1B5651A659}"/>
              </a:ext>
            </a:extLst>
          </p:cNvPr>
          <p:cNvCxnSpPr>
            <a:cxnSpLocks/>
          </p:cNvCxnSpPr>
          <p:nvPr/>
        </p:nvCxnSpPr>
        <p:spPr>
          <a:xfrm>
            <a:off x="274107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686F4-0FC4-489C-8364-45DAA29FD265}"/>
              </a:ext>
            </a:extLst>
          </p:cNvPr>
          <p:cNvCxnSpPr>
            <a:cxnSpLocks/>
          </p:cNvCxnSpPr>
          <p:nvPr/>
        </p:nvCxnSpPr>
        <p:spPr>
          <a:xfrm>
            <a:off x="3388546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5C88E-40BE-4734-AD7C-FD28DD687408}"/>
              </a:ext>
            </a:extLst>
          </p:cNvPr>
          <p:cNvCxnSpPr>
            <a:cxnSpLocks/>
          </p:cNvCxnSpPr>
          <p:nvPr/>
        </p:nvCxnSpPr>
        <p:spPr>
          <a:xfrm>
            <a:off x="403601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04585-1247-408A-BCF0-E9357DDA0D0C}"/>
              </a:ext>
            </a:extLst>
          </p:cNvPr>
          <p:cNvCxnSpPr>
            <a:cxnSpLocks/>
          </p:cNvCxnSpPr>
          <p:nvPr/>
        </p:nvCxnSpPr>
        <p:spPr>
          <a:xfrm>
            <a:off x="4683484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5F514-8E60-4948-8E9F-4F10E1DC3B39}"/>
              </a:ext>
            </a:extLst>
          </p:cNvPr>
          <p:cNvCxnSpPr>
            <a:cxnSpLocks/>
          </p:cNvCxnSpPr>
          <p:nvPr/>
        </p:nvCxnSpPr>
        <p:spPr>
          <a:xfrm>
            <a:off x="5326982" y="374012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78A5E-BCED-4938-AC3A-CB0AAC9C5B2A}"/>
              </a:ext>
            </a:extLst>
          </p:cNvPr>
          <p:cNvCxnSpPr>
            <a:cxnSpLocks/>
          </p:cNvCxnSpPr>
          <p:nvPr/>
        </p:nvCxnSpPr>
        <p:spPr>
          <a:xfrm>
            <a:off x="5966033" y="3737095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620847-5DCB-4C67-BB58-0B6C252E546E}"/>
              </a:ext>
            </a:extLst>
          </p:cNvPr>
          <p:cNvGrpSpPr/>
          <p:nvPr/>
        </p:nvGrpSpPr>
        <p:grpSpPr>
          <a:xfrm>
            <a:off x="757489" y="1463865"/>
            <a:ext cx="32179" cy="2273229"/>
            <a:chOff x="1615813" y="1781813"/>
            <a:chExt cx="22045" cy="15574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105ECF-3EA5-4862-AB9D-D0731B7B2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13" y="314449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A9A6F-00F5-414D-9C3C-900C5281D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7" y="295129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E4C1-F9A2-4A70-A686-83408C98C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236944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D12550-1B88-4107-812D-25097A44F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19797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2C6B19-B0D0-4354-BBB4-28D911FBD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6" y="275933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CE654-EF5A-4C50-8EC7-82F557611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33392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F5AF25-E853-4F4F-A938-B79B1F88B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1781813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06764D-83E4-4BEC-AB85-4220B5230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304" y="2563135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6E6D43-02BF-4ACC-AC06-F4D7011EE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217532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ACF257-0A1C-4425-952C-F976D49C4870}"/>
              </a:ext>
            </a:extLst>
          </p:cNvPr>
          <p:cNvSpPr/>
          <p:nvPr/>
        </p:nvSpPr>
        <p:spPr>
          <a:xfrm>
            <a:off x="3997232" y="5682088"/>
            <a:ext cx="2039069" cy="200818"/>
          </a:xfrm>
          <a:custGeom>
            <a:avLst/>
            <a:gdLst>
              <a:gd name="connsiteX0" fmla="*/ 7938 w 1397000"/>
              <a:gd name="connsiteY0" fmla="*/ 132313 h 137583"/>
              <a:gd name="connsiteX1" fmla="*/ 25654 w 1397000"/>
              <a:gd name="connsiteY1" fmla="*/ 116015 h 137583"/>
              <a:gd name="connsiteX2" fmla="*/ 43370 w 1397000"/>
              <a:gd name="connsiteY2" fmla="*/ 100478 h 137583"/>
              <a:gd name="connsiteX3" fmla="*/ 61087 w 1397000"/>
              <a:gd name="connsiteY3" fmla="*/ 86032 h 137583"/>
              <a:gd name="connsiteX4" fmla="*/ 78804 w 1397000"/>
              <a:gd name="connsiteY4" fmla="*/ 72877 h 137583"/>
              <a:gd name="connsiteX5" fmla="*/ 96520 w 1397000"/>
              <a:gd name="connsiteY5" fmla="*/ 61140 h 137583"/>
              <a:gd name="connsiteX6" fmla="*/ 114237 w 1397000"/>
              <a:gd name="connsiteY6" fmla="*/ 50853 h 137583"/>
              <a:gd name="connsiteX7" fmla="*/ 131953 w 1397000"/>
              <a:gd name="connsiteY7" fmla="*/ 41995 h 137583"/>
              <a:gd name="connsiteX8" fmla="*/ 149669 w 1397000"/>
              <a:gd name="connsiteY8" fmla="*/ 34512 h 137583"/>
              <a:gd name="connsiteX9" fmla="*/ 167386 w 1397000"/>
              <a:gd name="connsiteY9" fmla="*/ 28289 h 137583"/>
              <a:gd name="connsiteX10" fmla="*/ 185102 w 1397000"/>
              <a:gd name="connsiteY10" fmla="*/ 23220 h 137583"/>
              <a:gd name="connsiteX11" fmla="*/ 202819 w 1397000"/>
              <a:gd name="connsiteY11" fmla="*/ 19156 h 137583"/>
              <a:gd name="connsiteX12" fmla="*/ 220536 w 1397000"/>
              <a:gd name="connsiteY12" fmla="*/ 15981 h 137583"/>
              <a:gd name="connsiteX13" fmla="*/ 238252 w 1397000"/>
              <a:gd name="connsiteY13" fmla="*/ 13557 h 137583"/>
              <a:gd name="connsiteX14" fmla="*/ 255969 w 1397000"/>
              <a:gd name="connsiteY14" fmla="*/ 11737 h 137583"/>
              <a:gd name="connsiteX15" fmla="*/ 273685 w 1397000"/>
              <a:gd name="connsiteY15" fmla="*/ 10425 h 137583"/>
              <a:gd name="connsiteX16" fmla="*/ 291401 w 1397000"/>
              <a:gd name="connsiteY16" fmla="*/ 9504 h 137583"/>
              <a:gd name="connsiteX17" fmla="*/ 309118 w 1397000"/>
              <a:gd name="connsiteY17" fmla="*/ 8869 h 137583"/>
              <a:gd name="connsiteX18" fmla="*/ 326834 w 1397000"/>
              <a:gd name="connsiteY18" fmla="*/ 8467 h 137583"/>
              <a:gd name="connsiteX19" fmla="*/ 344551 w 1397000"/>
              <a:gd name="connsiteY19" fmla="*/ 8213 h 137583"/>
              <a:gd name="connsiteX20" fmla="*/ 362268 w 1397000"/>
              <a:gd name="connsiteY20" fmla="*/ 8075 h 137583"/>
              <a:gd name="connsiteX21" fmla="*/ 379984 w 1397000"/>
              <a:gd name="connsiteY21" fmla="*/ 8001 h 137583"/>
              <a:gd name="connsiteX22" fmla="*/ 397701 w 1397000"/>
              <a:gd name="connsiteY22" fmla="*/ 7959 h 137583"/>
              <a:gd name="connsiteX23" fmla="*/ 415417 w 1397000"/>
              <a:gd name="connsiteY23" fmla="*/ 7948 h 137583"/>
              <a:gd name="connsiteX24" fmla="*/ 433133 w 1397000"/>
              <a:gd name="connsiteY24" fmla="*/ 7938 h 137583"/>
              <a:gd name="connsiteX25" fmla="*/ 450850 w 1397000"/>
              <a:gd name="connsiteY25" fmla="*/ 7938 h 137583"/>
              <a:gd name="connsiteX26" fmla="*/ 468567 w 1397000"/>
              <a:gd name="connsiteY26" fmla="*/ 7938 h 137583"/>
              <a:gd name="connsiteX27" fmla="*/ 486283 w 1397000"/>
              <a:gd name="connsiteY27" fmla="*/ 7938 h 137583"/>
              <a:gd name="connsiteX28" fmla="*/ 504000 w 1397000"/>
              <a:gd name="connsiteY28" fmla="*/ 7938 h 137583"/>
              <a:gd name="connsiteX29" fmla="*/ 521716 w 1397000"/>
              <a:gd name="connsiteY29" fmla="*/ 7938 h 137583"/>
              <a:gd name="connsiteX30" fmla="*/ 539433 w 1397000"/>
              <a:gd name="connsiteY30" fmla="*/ 7938 h 137583"/>
              <a:gd name="connsiteX31" fmla="*/ 557149 w 1397000"/>
              <a:gd name="connsiteY31" fmla="*/ 7938 h 137583"/>
              <a:gd name="connsiteX32" fmla="*/ 574865 w 1397000"/>
              <a:gd name="connsiteY32" fmla="*/ 7938 h 137583"/>
              <a:gd name="connsiteX33" fmla="*/ 592582 w 1397000"/>
              <a:gd name="connsiteY33" fmla="*/ 7938 h 137583"/>
              <a:gd name="connsiteX34" fmla="*/ 610299 w 1397000"/>
              <a:gd name="connsiteY34" fmla="*/ 7938 h 137583"/>
              <a:gd name="connsiteX35" fmla="*/ 628015 w 1397000"/>
              <a:gd name="connsiteY35" fmla="*/ 7938 h 137583"/>
              <a:gd name="connsiteX36" fmla="*/ 645732 w 1397000"/>
              <a:gd name="connsiteY36" fmla="*/ 7938 h 137583"/>
              <a:gd name="connsiteX37" fmla="*/ 663448 w 1397000"/>
              <a:gd name="connsiteY37" fmla="*/ 7938 h 137583"/>
              <a:gd name="connsiteX38" fmla="*/ 681165 w 1397000"/>
              <a:gd name="connsiteY38" fmla="*/ 7938 h 137583"/>
              <a:gd name="connsiteX39" fmla="*/ 698881 w 1397000"/>
              <a:gd name="connsiteY39" fmla="*/ 7938 h 137583"/>
              <a:gd name="connsiteX40" fmla="*/ 716597 w 1397000"/>
              <a:gd name="connsiteY40" fmla="*/ 7938 h 137583"/>
              <a:gd name="connsiteX41" fmla="*/ 734314 w 1397000"/>
              <a:gd name="connsiteY41" fmla="*/ 7938 h 137583"/>
              <a:gd name="connsiteX42" fmla="*/ 752031 w 1397000"/>
              <a:gd name="connsiteY42" fmla="*/ 7938 h 137583"/>
              <a:gd name="connsiteX43" fmla="*/ 769747 w 1397000"/>
              <a:gd name="connsiteY43" fmla="*/ 7938 h 137583"/>
              <a:gd name="connsiteX44" fmla="*/ 787464 w 1397000"/>
              <a:gd name="connsiteY44" fmla="*/ 7938 h 137583"/>
              <a:gd name="connsiteX45" fmla="*/ 805180 w 1397000"/>
              <a:gd name="connsiteY45" fmla="*/ 7938 h 137583"/>
              <a:gd name="connsiteX46" fmla="*/ 822897 w 1397000"/>
              <a:gd name="connsiteY46" fmla="*/ 7938 h 137583"/>
              <a:gd name="connsiteX47" fmla="*/ 840613 w 1397000"/>
              <a:gd name="connsiteY47" fmla="*/ 7938 h 137583"/>
              <a:gd name="connsiteX48" fmla="*/ 858329 w 1397000"/>
              <a:gd name="connsiteY48" fmla="*/ 7938 h 137583"/>
              <a:gd name="connsiteX49" fmla="*/ 876046 w 1397000"/>
              <a:gd name="connsiteY49" fmla="*/ 7938 h 137583"/>
              <a:gd name="connsiteX50" fmla="*/ 893763 w 1397000"/>
              <a:gd name="connsiteY50" fmla="*/ 7938 h 137583"/>
              <a:gd name="connsiteX51" fmla="*/ 911479 w 1397000"/>
              <a:gd name="connsiteY51" fmla="*/ 7938 h 137583"/>
              <a:gd name="connsiteX52" fmla="*/ 929196 w 1397000"/>
              <a:gd name="connsiteY52" fmla="*/ 7938 h 137583"/>
              <a:gd name="connsiteX53" fmla="*/ 946912 w 1397000"/>
              <a:gd name="connsiteY53" fmla="*/ 7938 h 137583"/>
              <a:gd name="connsiteX54" fmla="*/ 964628 w 1397000"/>
              <a:gd name="connsiteY54" fmla="*/ 7938 h 137583"/>
              <a:gd name="connsiteX55" fmla="*/ 982345 w 1397000"/>
              <a:gd name="connsiteY55" fmla="*/ 7938 h 137583"/>
              <a:gd name="connsiteX56" fmla="*/ 1000061 w 1397000"/>
              <a:gd name="connsiteY56" fmla="*/ 7938 h 137583"/>
              <a:gd name="connsiteX57" fmla="*/ 1017778 w 1397000"/>
              <a:gd name="connsiteY57" fmla="*/ 7938 h 137583"/>
              <a:gd name="connsiteX58" fmla="*/ 1035495 w 1397000"/>
              <a:gd name="connsiteY58" fmla="*/ 7938 h 137583"/>
              <a:gd name="connsiteX59" fmla="*/ 1053211 w 1397000"/>
              <a:gd name="connsiteY59" fmla="*/ 7938 h 137583"/>
              <a:gd name="connsiteX60" fmla="*/ 1070928 w 1397000"/>
              <a:gd name="connsiteY60" fmla="*/ 7938 h 137583"/>
              <a:gd name="connsiteX61" fmla="*/ 1088644 w 1397000"/>
              <a:gd name="connsiteY61" fmla="*/ 7938 h 137583"/>
              <a:gd name="connsiteX62" fmla="*/ 1106361 w 1397000"/>
              <a:gd name="connsiteY62" fmla="*/ 7938 h 137583"/>
              <a:gd name="connsiteX63" fmla="*/ 1124077 w 1397000"/>
              <a:gd name="connsiteY63" fmla="*/ 7938 h 137583"/>
              <a:gd name="connsiteX64" fmla="*/ 1141794 w 1397000"/>
              <a:gd name="connsiteY64" fmla="*/ 7938 h 137583"/>
              <a:gd name="connsiteX65" fmla="*/ 1159510 w 1397000"/>
              <a:gd name="connsiteY65" fmla="*/ 7938 h 137583"/>
              <a:gd name="connsiteX66" fmla="*/ 1177227 w 1397000"/>
              <a:gd name="connsiteY66" fmla="*/ 7938 h 137583"/>
              <a:gd name="connsiteX67" fmla="*/ 1194943 w 1397000"/>
              <a:gd name="connsiteY67" fmla="*/ 7938 h 137583"/>
              <a:gd name="connsiteX68" fmla="*/ 1212660 w 1397000"/>
              <a:gd name="connsiteY68" fmla="*/ 7938 h 137583"/>
              <a:gd name="connsiteX69" fmla="*/ 1230376 w 1397000"/>
              <a:gd name="connsiteY69" fmla="*/ 7938 h 137583"/>
              <a:gd name="connsiteX70" fmla="*/ 1248092 w 1397000"/>
              <a:gd name="connsiteY70" fmla="*/ 7938 h 137583"/>
              <a:gd name="connsiteX71" fmla="*/ 1265809 w 1397000"/>
              <a:gd name="connsiteY71" fmla="*/ 7938 h 137583"/>
              <a:gd name="connsiteX72" fmla="*/ 1283526 w 1397000"/>
              <a:gd name="connsiteY72" fmla="*/ 7938 h 137583"/>
              <a:gd name="connsiteX73" fmla="*/ 1301242 w 1397000"/>
              <a:gd name="connsiteY73" fmla="*/ 7938 h 137583"/>
              <a:gd name="connsiteX74" fmla="*/ 1318959 w 1397000"/>
              <a:gd name="connsiteY74" fmla="*/ 7938 h 137583"/>
              <a:gd name="connsiteX75" fmla="*/ 1336675 w 1397000"/>
              <a:gd name="connsiteY75" fmla="*/ 7938 h 137583"/>
              <a:gd name="connsiteX76" fmla="*/ 1354392 w 1397000"/>
              <a:gd name="connsiteY76" fmla="*/ 7938 h 137583"/>
              <a:gd name="connsiteX77" fmla="*/ 1372108 w 1397000"/>
              <a:gd name="connsiteY77" fmla="*/ 7938 h 137583"/>
              <a:gd name="connsiteX78" fmla="*/ 1389824 w 1397000"/>
              <a:gd name="connsiteY78" fmla="*/ 7938 h 1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37583">
                <a:moveTo>
                  <a:pt x="7938" y="132313"/>
                </a:moveTo>
                <a:lnTo>
                  <a:pt x="25654" y="116015"/>
                </a:lnTo>
                <a:lnTo>
                  <a:pt x="43370" y="100478"/>
                </a:lnTo>
                <a:lnTo>
                  <a:pt x="61087" y="86032"/>
                </a:lnTo>
                <a:lnTo>
                  <a:pt x="78804" y="72877"/>
                </a:lnTo>
                <a:lnTo>
                  <a:pt x="96520" y="61140"/>
                </a:lnTo>
                <a:lnTo>
                  <a:pt x="114237" y="50853"/>
                </a:lnTo>
                <a:lnTo>
                  <a:pt x="131953" y="41995"/>
                </a:lnTo>
                <a:lnTo>
                  <a:pt x="149669" y="34512"/>
                </a:lnTo>
                <a:lnTo>
                  <a:pt x="167386" y="28289"/>
                </a:lnTo>
                <a:lnTo>
                  <a:pt x="185102" y="23220"/>
                </a:lnTo>
                <a:lnTo>
                  <a:pt x="202819" y="19156"/>
                </a:lnTo>
                <a:lnTo>
                  <a:pt x="220536" y="15981"/>
                </a:lnTo>
                <a:lnTo>
                  <a:pt x="238252" y="13557"/>
                </a:lnTo>
                <a:lnTo>
                  <a:pt x="255969" y="11737"/>
                </a:lnTo>
                <a:lnTo>
                  <a:pt x="273685" y="10425"/>
                </a:lnTo>
                <a:lnTo>
                  <a:pt x="291401" y="9504"/>
                </a:lnTo>
                <a:lnTo>
                  <a:pt x="309118" y="8869"/>
                </a:lnTo>
                <a:lnTo>
                  <a:pt x="326834" y="8467"/>
                </a:lnTo>
                <a:lnTo>
                  <a:pt x="344551" y="8213"/>
                </a:lnTo>
                <a:lnTo>
                  <a:pt x="362268" y="8075"/>
                </a:lnTo>
                <a:lnTo>
                  <a:pt x="379984" y="8001"/>
                </a:lnTo>
                <a:lnTo>
                  <a:pt x="397701" y="7959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solidFill>
                <a:srgbClr val="FF0000"/>
              </a:solidFill>
              <a:highlight>
                <a:srgbClr val="FFB7B7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D0DD35-4760-4B86-9698-AF403A959277}"/>
              </a:ext>
            </a:extLst>
          </p:cNvPr>
          <p:cNvSpPr/>
          <p:nvPr/>
        </p:nvSpPr>
        <p:spPr>
          <a:xfrm>
            <a:off x="3997232" y="5536869"/>
            <a:ext cx="2039069" cy="339844"/>
          </a:xfrm>
          <a:custGeom>
            <a:avLst/>
            <a:gdLst>
              <a:gd name="connsiteX0" fmla="*/ 7938 w 1397000"/>
              <a:gd name="connsiteY0" fmla="*/ 231807 h 232833"/>
              <a:gd name="connsiteX1" fmla="*/ 25654 w 1397000"/>
              <a:gd name="connsiteY1" fmla="*/ 215223 h 232833"/>
              <a:gd name="connsiteX2" fmla="*/ 43370 w 1397000"/>
              <a:gd name="connsiteY2" fmla="*/ 198702 h 232833"/>
              <a:gd name="connsiteX3" fmla="*/ 61087 w 1397000"/>
              <a:gd name="connsiteY3" fmla="*/ 182288 h 232833"/>
              <a:gd name="connsiteX4" fmla="*/ 78804 w 1397000"/>
              <a:gd name="connsiteY4" fmla="*/ 166095 h 232833"/>
              <a:gd name="connsiteX5" fmla="*/ 96520 w 1397000"/>
              <a:gd name="connsiteY5" fmla="*/ 150220 h 232833"/>
              <a:gd name="connsiteX6" fmla="*/ 114237 w 1397000"/>
              <a:gd name="connsiteY6" fmla="*/ 134790 h 232833"/>
              <a:gd name="connsiteX7" fmla="*/ 131953 w 1397000"/>
              <a:gd name="connsiteY7" fmla="*/ 119920 h 232833"/>
              <a:gd name="connsiteX8" fmla="*/ 149669 w 1397000"/>
              <a:gd name="connsiteY8" fmla="*/ 105738 h 232833"/>
              <a:gd name="connsiteX9" fmla="*/ 167386 w 1397000"/>
              <a:gd name="connsiteY9" fmla="*/ 92350 h 232833"/>
              <a:gd name="connsiteX10" fmla="*/ 185102 w 1397000"/>
              <a:gd name="connsiteY10" fmla="*/ 79851 h 232833"/>
              <a:gd name="connsiteX11" fmla="*/ 202819 w 1397000"/>
              <a:gd name="connsiteY11" fmla="*/ 68326 h 232833"/>
              <a:gd name="connsiteX12" fmla="*/ 220536 w 1397000"/>
              <a:gd name="connsiteY12" fmla="*/ 57849 h 232833"/>
              <a:gd name="connsiteX13" fmla="*/ 238252 w 1397000"/>
              <a:gd name="connsiteY13" fmla="*/ 48451 h 232833"/>
              <a:gd name="connsiteX14" fmla="*/ 255969 w 1397000"/>
              <a:gd name="connsiteY14" fmla="*/ 40153 h 232833"/>
              <a:gd name="connsiteX15" fmla="*/ 273685 w 1397000"/>
              <a:gd name="connsiteY15" fmla="*/ 32967 h 232833"/>
              <a:gd name="connsiteX16" fmla="*/ 291401 w 1397000"/>
              <a:gd name="connsiteY16" fmla="*/ 26871 h 232833"/>
              <a:gd name="connsiteX17" fmla="*/ 309118 w 1397000"/>
              <a:gd name="connsiteY17" fmla="*/ 21812 h 232833"/>
              <a:gd name="connsiteX18" fmla="*/ 326834 w 1397000"/>
              <a:gd name="connsiteY18" fmla="*/ 17727 h 232833"/>
              <a:gd name="connsiteX19" fmla="*/ 344551 w 1397000"/>
              <a:gd name="connsiteY19" fmla="*/ 14531 h 232833"/>
              <a:gd name="connsiteX20" fmla="*/ 362268 w 1397000"/>
              <a:gd name="connsiteY20" fmla="*/ 12129 h 232833"/>
              <a:gd name="connsiteX21" fmla="*/ 379984 w 1397000"/>
              <a:gd name="connsiteY21" fmla="*/ 10414 h 232833"/>
              <a:gd name="connsiteX22" fmla="*/ 397701 w 1397000"/>
              <a:gd name="connsiteY22" fmla="*/ 9260 h 232833"/>
              <a:gd name="connsiteX23" fmla="*/ 415417 w 1397000"/>
              <a:gd name="connsiteY23" fmla="*/ 8551 h 232833"/>
              <a:gd name="connsiteX24" fmla="*/ 433133 w 1397000"/>
              <a:gd name="connsiteY24" fmla="*/ 8170 h 232833"/>
              <a:gd name="connsiteX25" fmla="*/ 450850 w 1397000"/>
              <a:gd name="connsiteY25" fmla="*/ 7990 h 232833"/>
              <a:gd name="connsiteX26" fmla="*/ 468567 w 1397000"/>
              <a:gd name="connsiteY26" fmla="*/ 7938 h 232833"/>
              <a:gd name="connsiteX27" fmla="*/ 486283 w 1397000"/>
              <a:gd name="connsiteY27" fmla="*/ 7938 h 232833"/>
              <a:gd name="connsiteX28" fmla="*/ 504000 w 1397000"/>
              <a:gd name="connsiteY28" fmla="*/ 7938 h 232833"/>
              <a:gd name="connsiteX29" fmla="*/ 521716 w 1397000"/>
              <a:gd name="connsiteY29" fmla="*/ 7938 h 232833"/>
              <a:gd name="connsiteX30" fmla="*/ 539433 w 1397000"/>
              <a:gd name="connsiteY30" fmla="*/ 7938 h 232833"/>
              <a:gd name="connsiteX31" fmla="*/ 557149 w 1397000"/>
              <a:gd name="connsiteY31" fmla="*/ 7938 h 232833"/>
              <a:gd name="connsiteX32" fmla="*/ 574865 w 1397000"/>
              <a:gd name="connsiteY32" fmla="*/ 7938 h 232833"/>
              <a:gd name="connsiteX33" fmla="*/ 592582 w 1397000"/>
              <a:gd name="connsiteY33" fmla="*/ 7938 h 232833"/>
              <a:gd name="connsiteX34" fmla="*/ 610299 w 1397000"/>
              <a:gd name="connsiteY34" fmla="*/ 7938 h 232833"/>
              <a:gd name="connsiteX35" fmla="*/ 628015 w 1397000"/>
              <a:gd name="connsiteY35" fmla="*/ 7938 h 232833"/>
              <a:gd name="connsiteX36" fmla="*/ 645732 w 1397000"/>
              <a:gd name="connsiteY36" fmla="*/ 7938 h 232833"/>
              <a:gd name="connsiteX37" fmla="*/ 663448 w 1397000"/>
              <a:gd name="connsiteY37" fmla="*/ 7938 h 232833"/>
              <a:gd name="connsiteX38" fmla="*/ 681165 w 1397000"/>
              <a:gd name="connsiteY38" fmla="*/ 7938 h 232833"/>
              <a:gd name="connsiteX39" fmla="*/ 698881 w 1397000"/>
              <a:gd name="connsiteY39" fmla="*/ 7938 h 232833"/>
              <a:gd name="connsiteX40" fmla="*/ 716597 w 1397000"/>
              <a:gd name="connsiteY40" fmla="*/ 7938 h 232833"/>
              <a:gd name="connsiteX41" fmla="*/ 734314 w 1397000"/>
              <a:gd name="connsiteY41" fmla="*/ 7938 h 232833"/>
              <a:gd name="connsiteX42" fmla="*/ 752031 w 1397000"/>
              <a:gd name="connsiteY42" fmla="*/ 7938 h 232833"/>
              <a:gd name="connsiteX43" fmla="*/ 769747 w 1397000"/>
              <a:gd name="connsiteY43" fmla="*/ 7938 h 232833"/>
              <a:gd name="connsiteX44" fmla="*/ 787464 w 1397000"/>
              <a:gd name="connsiteY44" fmla="*/ 7938 h 232833"/>
              <a:gd name="connsiteX45" fmla="*/ 805180 w 1397000"/>
              <a:gd name="connsiteY45" fmla="*/ 7938 h 232833"/>
              <a:gd name="connsiteX46" fmla="*/ 822897 w 1397000"/>
              <a:gd name="connsiteY46" fmla="*/ 7938 h 232833"/>
              <a:gd name="connsiteX47" fmla="*/ 840613 w 1397000"/>
              <a:gd name="connsiteY47" fmla="*/ 7938 h 232833"/>
              <a:gd name="connsiteX48" fmla="*/ 858329 w 1397000"/>
              <a:gd name="connsiteY48" fmla="*/ 7938 h 232833"/>
              <a:gd name="connsiteX49" fmla="*/ 876046 w 1397000"/>
              <a:gd name="connsiteY49" fmla="*/ 7938 h 232833"/>
              <a:gd name="connsiteX50" fmla="*/ 893763 w 1397000"/>
              <a:gd name="connsiteY50" fmla="*/ 7938 h 232833"/>
              <a:gd name="connsiteX51" fmla="*/ 911479 w 1397000"/>
              <a:gd name="connsiteY51" fmla="*/ 7938 h 232833"/>
              <a:gd name="connsiteX52" fmla="*/ 929196 w 1397000"/>
              <a:gd name="connsiteY52" fmla="*/ 7938 h 232833"/>
              <a:gd name="connsiteX53" fmla="*/ 946912 w 1397000"/>
              <a:gd name="connsiteY53" fmla="*/ 7938 h 232833"/>
              <a:gd name="connsiteX54" fmla="*/ 964628 w 1397000"/>
              <a:gd name="connsiteY54" fmla="*/ 7938 h 232833"/>
              <a:gd name="connsiteX55" fmla="*/ 982345 w 1397000"/>
              <a:gd name="connsiteY55" fmla="*/ 7938 h 232833"/>
              <a:gd name="connsiteX56" fmla="*/ 1000061 w 1397000"/>
              <a:gd name="connsiteY56" fmla="*/ 7938 h 232833"/>
              <a:gd name="connsiteX57" fmla="*/ 1017778 w 1397000"/>
              <a:gd name="connsiteY57" fmla="*/ 7938 h 232833"/>
              <a:gd name="connsiteX58" fmla="*/ 1035495 w 1397000"/>
              <a:gd name="connsiteY58" fmla="*/ 7938 h 232833"/>
              <a:gd name="connsiteX59" fmla="*/ 1053211 w 1397000"/>
              <a:gd name="connsiteY59" fmla="*/ 7938 h 232833"/>
              <a:gd name="connsiteX60" fmla="*/ 1070928 w 1397000"/>
              <a:gd name="connsiteY60" fmla="*/ 7938 h 232833"/>
              <a:gd name="connsiteX61" fmla="*/ 1088644 w 1397000"/>
              <a:gd name="connsiteY61" fmla="*/ 7938 h 232833"/>
              <a:gd name="connsiteX62" fmla="*/ 1106361 w 1397000"/>
              <a:gd name="connsiteY62" fmla="*/ 7938 h 232833"/>
              <a:gd name="connsiteX63" fmla="*/ 1124077 w 1397000"/>
              <a:gd name="connsiteY63" fmla="*/ 7938 h 232833"/>
              <a:gd name="connsiteX64" fmla="*/ 1141794 w 1397000"/>
              <a:gd name="connsiteY64" fmla="*/ 7938 h 232833"/>
              <a:gd name="connsiteX65" fmla="*/ 1159510 w 1397000"/>
              <a:gd name="connsiteY65" fmla="*/ 7938 h 232833"/>
              <a:gd name="connsiteX66" fmla="*/ 1177227 w 1397000"/>
              <a:gd name="connsiteY66" fmla="*/ 7938 h 232833"/>
              <a:gd name="connsiteX67" fmla="*/ 1194943 w 1397000"/>
              <a:gd name="connsiteY67" fmla="*/ 7938 h 232833"/>
              <a:gd name="connsiteX68" fmla="*/ 1212660 w 1397000"/>
              <a:gd name="connsiteY68" fmla="*/ 7938 h 232833"/>
              <a:gd name="connsiteX69" fmla="*/ 1230376 w 1397000"/>
              <a:gd name="connsiteY69" fmla="*/ 7938 h 232833"/>
              <a:gd name="connsiteX70" fmla="*/ 1248092 w 1397000"/>
              <a:gd name="connsiteY70" fmla="*/ 7938 h 232833"/>
              <a:gd name="connsiteX71" fmla="*/ 1265809 w 1397000"/>
              <a:gd name="connsiteY71" fmla="*/ 7938 h 232833"/>
              <a:gd name="connsiteX72" fmla="*/ 1283526 w 1397000"/>
              <a:gd name="connsiteY72" fmla="*/ 7938 h 232833"/>
              <a:gd name="connsiteX73" fmla="*/ 1301242 w 1397000"/>
              <a:gd name="connsiteY73" fmla="*/ 7938 h 232833"/>
              <a:gd name="connsiteX74" fmla="*/ 1318959 w 1397000"/>
              <a:gd name="connsiteY74" fmla="*/ 7938 h 232833"/>
              <a:gd name="connsiteX75" fmla="*/ 1336675 w 1397000"/>
              <a:gd name="connsiteY75" fmla="*/ 7938 h 232833"/>
              <a:gd name="connsiteX76" fmla="*/ 1354392 w 1397000"/>
              <a:gd name="connsiteY76" fmla="*/ 7938 h 232833"/>
              <a:gd name="connsiteX77" fmla="*/ 1372108 w 1397000"/>
              <a:gd name="connsiteY77" fmla="*/ 7938 h 232833"/>
              <a:gd name="connsiteX78" fmla="*/ 1389824 w 1397000"/>
              <a:gd name="connsiteY78" fmla="*/ 7938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232833">
                <a:moveTo>
                  <a:pt x="7938" y="231807"/>
                </a:moveTo>
                <a:lnTo>
                  <a:pt x="25654" y="215223"/>
                </a:lnTo>
                <a:lnTo>
                  <a:pt x="43370" y="198702"/>
                </a:lnTo>
                <a:lnTo>
                  <a:pt x="61087" y="182288"/>
                </a:lnTo>
                <a:lnTo>
                  <a:pt x="78804" y="166095"/>
                </a:lnTo>
                <a:lnTo>
                  <a:pt x="96520" y="150220"/>
                </a:lnTo>
                <a:lnTo>
                  <a:pt x="114237" y="134790"/>
                </a:lnTo>
                <a:lnTo>
                  <a:pt x="131953" y="119920"/>
                </a:lnTo>
                <a:lnTo>
                  <a:pt x="149669" y="105738"/>
                </a:lnTo>
                <a:lnTo>
                  <a:pt x="167386" y="92350"/>
                </a:lnTo>
                <a:lnTo>
                  <a:pt x="185102" y="79851"/>
                </a:lnTo>
                <a:lnTo>
                  <a:pt x="202819" y="68326"/>
                </a:lnTo>
                <a:lnTo>
                  <a:pt x="220536" y="57849"/>
                </a:lnTo>
                <a:lnTo>
                  <a:pt x="238252" y="48451"/>
                </a:lnTo>
                <a:lnTo>
                  <a:pt x="255969" y="40153"/>
                </a:lnTo>
                <a:lnTo>
                  <a:pt x="273685" y="32967"/>
                </a:lnTo>
                <a:lnTo>
                  <a:pt x="291401" y="26871"/>
                </a:lnTo>
                <a:lnTo>
                  <a:pt x="309118" y="21812"/>
                </a:lnTo>
                <a:lnTo>
                  <a:pt x="326834" y="17727"/>
                </a:lnTo>
                <a:lnTo>
                  <a:pt x="344551" y="14531"/>
                </a:lnTo>
                <a:lnTo>
                  <a:pt x="362268" y="12129"/>
                </a:lnTo>
                <a:lnTo>
                  <a:pt x="379984" y="10414"/>
                </a:lnTo>
                <a:lnTo>
                  <a:pt x="397701" y="9260"/>
                </a:lnTo>
                <a:lnTo>
                  <a:pt x="415417" y="8551"/>
                </a:lnTo>
                <a:lnTo>
                  <a:pt x="433133" y="8170"/>
                </a:lnTo>
                <a:lnTo>
                  <a:pt x="450850" y="7990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F03A27-B4E1-4226-9F85-F2CB9F36F526}"/>
              </a:ext>
            </a:extLst>
          </p:cNvPr>
          <p:cNvSpPr/>
          <p:nvPr/>
        </p:nvSpPr>
        <p:spPr>
          <a:xfrm>
            <a:off x="3997232" y="4959412"/>
            <a:ext cx="2039069" cy="926848"/>
          </a:xfrm>
          <a:custGeom>
            <a:avLst/>
            <a:gdLst>
              <a:gd name="connsiteX0" fmla="*/ 7938 w 1397000"/>
              <a:gd name="connsiteY0" fmla="*/ 627433 h 635000"/>
              <a:gd name="connsiteX1" fmla="*/ 25654 w 1397000"/>
              <a:gd name="connsiteY1" fmla="*/ 610849 h 635000"/>
              <a:gd name="connsiteX2" fmla="*/ 43370 w 1397000"/>
              <a:gd name="connsiteY2" fmla="*/ 594265 h 635000"/>
              <a:gd name="connsiteX3" fmla="*/ 61087 w 1397000"/>
              <a:gd name="connsiteY3" fmla="*/ 577681 h 635000"/>
              <a:gd name="connsiteX4" fmla="*/ 78804 w 1397000"/>
              <a:gd name="connsiteY4" fmla="*/ 561097 h 635000"/>
              <a:gd name="connsiteX5" fmla="*/ 96520 w 1397000"/>
              <a:gd name="connsiteY5" fmla="*/ 544513 h 635000"/>
              <a:gd name="connsiteX6" fmla="*/ 114237 w 1397000"/>
              <a:gd name="connsiteY6" fmla="*/ 527939 h 635000"/>
              <a:gd name="connsiteX7" fmla="*/ 131953 w 1397000"/>
              <a:gd name="connsiteY7" fmla="*/ 511355 h 635000"/>
              <a:gd name="connsiteX8" fmla="*/ 149669 w 1397000"/>
              <a:gd name="connsiteY8" fmla="*/ 494782 h 635000"/>
              <a:gd name="connsiteX9" fmla="*/ 167386 w 1397000"/>
              <a:gd name="connsiteY9" fmla="*/ 478208 h 635000"/>
              <a:gd name="connsiteX10" fmla="*/ 185102 w 1397000"/>
              <a:gd name="connsiteY10" fmla="*/ 461645 h 635000"/>
              <a:gd name="connsiteX11" fmla="*/ 202819 w 1397000"/>
              <a:gd name="connsiteY11" fmla="*/ 445093 h 635000"/>
              <a:gd name="connsiteX12" fmla="*/ 220536 w 1397000"/>
              <a:gd name="connsiteY12" fmla="*/ 428562 h 635000"/>
              <a:gd name="connsiteX13" fmla="*/ 238252 w 1397000"/>
              <a:gd name="connsiteY13" fmla="*/ 412041 h 635000"/>
              <a:gd name="connsiteX14" fmla="*/ 255969 w 1397000"/>
              <a:gd name="connsiteY14" fmla="*/ 395563 h 635000"/>
              <a:gd name="connsiteX15" fmla="*/ 273685 w 1397000"/>
              <a:gd name="connsiteY15" fmla="*/ 379116 h 635000"/>
              <a:gd name="connsiteX16" fmla="*/ 291401 w 1397000"/>
              <a:gd name="connsiteY16" fmla="*/ 362723 h 635000"/>
              <a:gd name="connsiteX17" fmla="*/ 309118 w 1397000"/>
              <a:gd name="connsiteY17" fmla="*/ 346382 h 635000"/>
              <a:gd name="connsiteX18" fmla="*/ 326834 w 1397000"/>
              <a:gd name="connsiteY18" fmla="*/ 330126 h 635000"/>
              <a:gd name="connsiteX19" fmla="*/ 344551 w 1397000"/>
              <a:gd name="connsiteY19" fmla="*/ 313955 h 635000"/>
              <a:gd name="connsiteX20" fmla="*/ 362268 w 1397000"/>
              <a:gd name="connsiteY20" fmla="*/ 297900 h 635000"/>
              <a:gd name="connsiteX21" fmla="*/ 379984 w 1397000"/>
              <a:gd name="connsiteY21" fmla="*/ 281961 h 635000"/>
              <a:gd name="connsiteX22" fmla="*/ 397701 w 1397000"/>
              <a:gd name="connsiteY22" fmla="*/ 266181 h 635000"/>
              <a:gd name="connsiteX23" fmla="*/ 415417 w 1397000"/>
              <a:gd name="connsiteY23" fmla="*/ 250582 h 635000"/>
              <a:gd name="connsiteX24" fmla="*/ 433133 w 1397000"/>
              <a:gd name="connsiteY24" fmla="*/ 235172 h 635000"/>
              <a:gd name="connsiteX25" fmla="*/ 450850 w 1397000"/>
              <a:gd name="connsiteY25" fmla="*/ 219996 h 635000"/>
              <a:gd name="connsiteX26" fmla="*/ 468567 w 1397000"/>
              <a:gd name="connsiteY26" fmla="*/ 205094 h 635000"/>
              <a:gd name="connsiteX27" fmla="*/ 486283 w 1397000"/>
              <a:gd name="connsiteY27" fmla="*/ 190468 h 635000"/>
              <a:gd name="connsiteX28" fmla="*/ 504000 w 1397000"/>
              <a:gd name="connsiteY28" fmla="*/ 176181 h 635000"/>
              <a:gd name="connsiteX29" fmla="*/ 521716 w 1397000"/>
              <a:gd name="connsiteY29" fmla="*/ 162253 h 635000"/>
              <a:gd name="connsiteX30" fmla="*/ 539433 w 1397000"/>
              <a:gd name="connsiteY30" fmla="*/ 148728 h 635000"/>
              <a:gd name="connsiteX31" fmla="*/ 557149 w 1397000"/>
              <a:gd name="connsiteY31" fmla="*/ 135636 h 635000"/>
              <a:gd name="connsiteX32" fmla="*/ 574865 w 1397000"/>
              <a:gd name="connsiteY32" fmla="*/ 123021 h 635000"/>
              <a:gd name="connsiteX33" fmla="*/ 592582 w 1397000"/>
              <a:gd name="connsiteY33" fmla="*/ 110913 h 635000"/>
              <a:gd name="connsiteX34" fmla="*/ 610299 w 1397000"/>
              <a:gd name="connsiteY34" fmla="*/ 99356 h 635000"/>
              <a:gd name="connsiteX35" fmla="*/ 628015 w 1397000"/>
              <a:gd name="connsiteY35" fmla="*/ 88392 h 635000"/>
              <a:gd name="connsiteX36" fmla="*/ 645732 w 1397000"/>
              <a:gd name="connsiteY36" fmla="*/ 78052 h 635000"/>
              <a:gd name="connsiteX37" fmla="*/ 663448 w 1397000"/>
              <a:gd name="connsiteY37" fmla="*/ 68379 h 635000"/>
              <a:gd name="connsiteX38" fmla="*/ 681165 w 1397000"/>
              <a:gd name="connsiteY38" fmla="*/ 59383 h 635000"/>
              <a:gd name="connsiteX39" fmla="*/ 698881 w 1397000"/>
              <a:gd name="connsiteY39" fmla="*/ 51096 h 635000"/>
              <a:gd name="connsiteX40" fmla="*/ 716597 w 1397000"/>
              <a:gd name="connsiteY40" fmla="*/ 43561 h 635000"/>
              <a:gd name="connsiteX41" fmla="*/ 734314 w 1397000"/>
              <a:gd name="connsiteY41" fmla="*/ 36766 h 635000"/>
              <a:gd name="connsiteX42" fmla="*/ 752031 w 1397000"/>
              <a:gd name="connsiteY42" fmla="*/ 30745 h 635000"/>
              <a:gd name="connsiteX43" fmla="*/ 769747 w 1397000"/>
              <a:gd name="connsiteY43" fmla="*/ 25495 h 635000"/>
              <a:gd name="connsiteX44" fmla="*/ 787464 w 1397000"/>
              <a:gd name="connsiteY44" fmla="*/ 20997 h 635000"/>
              <a:gd name="connsiteX45" fmla="*/ 805180 w 1397000"/>
              <a:gd name="connsiteY45" fmla="*/ 17262 h 635000"/>
              <a:gd name="connsiteX46" fmla="*/ 822897 w 1397000"/>
              <a:gd name="connsiteY46" fmla="*/ 14235 h 635000"/>
              <a:gd name="connsiteX47" fmla="*/ 840613 w 1397000"/>
              <a:gd name="connsiteY47" fmla="*/ 11896 h 635000"/>
              <a:gd name="connsiteX48" fmla="*/ 858329 w 1397000"/>
              <a:gd name="connsiteY48" fmla="*/ 10181 h 635000"/>
              <a:gd name="connsiteX49" fmla="*/ 876046 w 1397000"/>
              <a:gd name="connsiteY49" fmla="*/ 9028 h 635000"/>
              <a:gd name="connsiteX50" fmla="*/ 893763 w 1397000"/>
              <a:gd name="connsiteY50" fmla="*/ 8340 h 635000"/>
              <a:gd name="connsiteX51" fmla="*/ 911479 w 1397000"/>
              <a:gd name="connsiteY51" fmla="*/ 8022 h 635000"/>
              <a:gd name="connsiteX52" fmla="*/ 929196 w 1397000"/>
              <a:gd name="connsiteY52" fmla="*/ 7938 h 635000"/>
              <a:gd name="connsiteX53" fmla="*/ 946912 w 1397000"/>
              <a:gd name="connsiteY53" fmla="*/ 7938 h 635000"/>
              <a:gd name="connsiteX54" fmla="*/ 964628 w 1397000"/>
              <a:gd name="connsiteY54" fmla="*/ 7938 h 635000"/>
              <a:gd name="connsiteX55" fmla="*/ 982345 w 1397000"/>
              <a:gd name="connsiteY55" fmla="*/ 7938 h 635000"/>
              <a:gd name="connsiteX56" fmla="*/ 1000061 w 1397000"/>
              <a:gd name="connsiteY56" fmla="*/ 7938 h 635000"/>
              <a:gd name="connsiteX57" fmla="*/ 1017778 w 1397000"/>
              <a:gd name="connsiteY57" fmla="*/ 7938 h 635000"/>
              <a:gd name="connsiteX58" fmla="*/ 1035495 w 1397000"/>
              <a:gd name="connsiteY58" fmla="*/ 7938 h 635000"/>
              <a:gd name="connsiteX59" fmla="*/ 1053211 w 1397000"/>
              <a:gd name="connsiteY59" fmla="*/ 7938 h 635000"/>
              <a:gd name="connsiteX60" fmla="*/ 1070928 w 1397000"/>
              <a:gd name="connsiteY60" fmla="*/ 7938 h 635000"/>
              <a:gd name="connsiteX61" fmla="*/ 1088644 w 1397000"/>
              <a:gd name="connsiteY61" fmla="*/ 7938 h 635000"/>
              <a:gd name="connsiteX62" fmla="*/ 1106361 w 1397000"/>
              <a:gd name="connsiteY62" fmla="*/ 7938 h 635000"/>
              <a:gd name="connsiteX63" fmla="*/ 1124077 w 1397000"/>
              <a:gd name="connsiteY63" fmla="*/ 7938 h 635000"/>
              <a:gd name="connsiteX64" fmla="*/ 1141794 w 1397000"/>
              <a:gd name="connsiteY64" fmla="*/ 7938 h 635000"/>
              <a:gd name="connsiteX65" fmla="*/ 1159510 w 1397000"/>
              <a:gd name="connsiteY65" fmla="*/ 7938 h 635000"/>
              <a:gd name="connsiteX66" fmla="*/ 1177227 w 1397000"/>
              <a:gd name="connsiteY66" fmla="*/ 7938 h 635000"/>
              <a:gd name="connsiteX67" fmla="*/ 1194943 w 1397000"/>
              <a:gd name="connsiteY67" fmla="*/ 7938 h 635000"/>
              <a:gd name="connsiteX68" fmla="*/ 1212660 w 1397000"/>
              <a:gd name="connsiteY68" fmla="*/ 7938 h 635000"/>
              <a:gd name="connsiteX69" fmla="*/ 1230376 w 1397000"/>
              <a:gd name="connsiteY69" fmla="*/ 7938 h 635000"/>
              <a:gd name="connsiteX70" fmla="*/ 1248092 w 1397000"/>
              <a:gd name="connsiteY70" fmla="*/ 7938 h 635000"/>
              <a:gd name="connsiteX71" fmla="*/ 1265809 w 1397000"/>
              <a:gd name="connsiteY71" fmla="*/ 7938 h 635000"/>
              <a:gd name="connsiteX72" fmla="*/ 1283526 w 1397000"/>
              <a:gd name="connsiteY72" fmla="*/ 7938 h 635000"/>
              <a:gd name="connsiteX73" fmla="*/ 1301242 w 1397000"/>
              <a:gd name="connsiteY73" fmla="*/ 7938 h 635000"/>
              <a:gd name="connsiteX74" fmla="*/ 1318959 w 1397000"/>
              <a:gd name="connsiteY74" fmla="*/ 7938 h 635000"/>
              <a:gd name="connsiteX75" fmla="*/ 1336675 w 1397000"/>
              <a:gd name="connsiteY75" fmla="*/ 7938 h 635000"/>
              <a:gd name="connsiteX76" fmla="*/ 1354392 w 1397000"/>
              <a:gd name="connsiteY76" fmla="*/ 7938 h 635000"/>
              <a:gd name="connsiteX77" fmla="*/ 1372108 w 1397000"/>
              <a:gd name="connsiteY77" fmla="*/ 7938 h 635000"/>
              <a:gd name="connsiteX78" fmla="*/ 1389824 w 1397000"/>
              <a:gd name="connsiteY78" fmla="*/ 7938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635000">
                <a:moveTo>
                  <a:pt x="7938" y="627433"/>
                </a:moveTo>
                <a:lnTo>
                  <a:pt x="25654" y="610849"/>
                </a:lnTo>
                <a:lnTo>
                  <a:pt x="43370" y="594265"/>
                </a:lnTo>
                <a:lnTo>
                  <a:pt x="61087" y="577681"/>
                </a:lnTo>
                <a:lnTo>
                  <a:pt x="78804" y="561097"/>
                </a:lnTo>
                <a:lnTo>
                  <a:pt x="96520" y="544513"/>
                </a:lnTo>
                <a:lnTo>
                  <a:pt x="114237" y="527939"/>
                </a:lnTo>
                <a:lnTo>
                  <a:pt x="131953" y="511355"/>
                </a:lnTo>
                <a:lnTo>
                  <a:pt x="149669" y="494782"/>
                </a:lnTo>
                <a:lnTo>
                  <a:pt x="167386" y="478208"/>
                </a:lnTo>
                <a:lnTo>
                  <a:pt x="185102" y="461645"/>
                </a:lnTo>
                <a:lnTo>
                  <a:pt x="202819" y="445093"/>
                </a:lnTo>
                <a:lnTo>
                  <a:pt x="220536" y="428562"/>
                </a:lnTo>
                <a:lnTo>
                  <a:pt x="238252" y="412041"/>
                </a:lnTo>
                <a:lnTo>
                  <a:pt x="255969" y="395563"/>
                </a:lnTo>
                <a:lnTo>
                  <a:pt x="273685" y="379116"/>
                </a:lnTo>
                <a:lnTo>
                  <a:pt x="291401" y="362723"/>
                </a:lnTo>
                <a:lnTo>
                  <a:pt x="309118" y="346382"/>
                </a:lnTo>
                <a:lnTo>
                  <a:pt x="326834" y="330126"/>
                </a:lnTo>
                <a:lnTo>
                  <a:pt x="344551" y="313955"/>
                </a:lnTo>
                <a:lnTo>
                  <a:pt x="362268" y="297900"/>
                </a:lnTo>
                <a:lnTo>
                  <a:pt x="379984" y="281961"/>
                </a:lnTo>
                <a:lnTo>
                  <a:pt x="397701" y="266181"/>
                </a:lnTo>
                <a:lnTo>
                  <a:pt x="415417" y="250582"/>
                </a:lnTo>
                <a:lnTo>
                  <a:pt x="433133" y="235172"/>
                </a:lnTo>
                <a:lnTo>
                  <a:pt x="450850" y="219996"/>
                </a:lnTo>
                <a:lnTo>
                  <a:pt x="468567" y="205094"/>
                </a:lnTo>
                <a:lnTo>
                  <a:pt x="486283" y="190468"/>
                </a:lnTo>
                <a:lnTo>
                  <a:pt x="504000" y="176181"/>
                </a:lnTo>
                <a:lnTo>
                  <a:pt x="521716" y="162253"/>
                </a:lnTo>
                <a:lnTo>
                  <a:pt x="539433" y="148728"/>
                </a:lnTo>
                <a:lnTo>
                  <a:pt x="557149" y="135636"/>
                </a:lnTo>
                <a:lnTo>
                  <a:pt x="574865" y="123021"/>
                </a:lnTo>
                <a:lnTo>
                  <a:pt x="592582" y="110913"/>
                </a:lnTo>
                <a:lnTo>
                  <a:pt x="610299" y="99356"/>
                </a:lnTo>
                <a:lnTo>
                  <a:pt x="628015" y="88392"/>
                </a:lnTo>
                <a:lnTo>
                  <a:pt x="645732" y="78052"/>
                </a:lnTo>
                <a:lnTo>
                  <a:pt x="663448" y="68379"/>
                </a:lnTo>
                <a:lnTo>
                  <a:pt x="681165" y="59383"/>
                </a:lnTo>
                <a:lnTo>
                  <a:pt x="698881" y="51096"/>
                </a:lnTo>
                <a:lnTo>
                  <a:pt x="716597" y="43561"/>
                </a:lnTo>
                <a:lnTo>
                  <a:pt x="734314" y="36766"/>
                </a:lnTo>
                <a:lnTo>
                  <a:pt x="752031" y="30745"/>
                </a:lnTo>
                <a:lnTo>
                  <a:pt x="769747" y="25495"/>
                </a:lnTo>
                <a:lnTo>
                  <a:pt x="787464" y="20997"/>
                </a:lnTo>
                <a:lnTo>
                  <a:pt x="805180" y="17262"/>
                </a:lnTo>
                <a:lnTo>
                  <a:pt x="822897" y="14235"/>
                </a:lnTo>
                <a:lnTo>
                  <a:pt x="840613" y="11896"/>
                </a:lnTo>
                <a:lnTo>
                  <a:pt x="858329" y="10181"/>
                </a:lnTo>
                <a:lnTo>
                  <a:pt x="876046" y="9028"/>
                </a:lnTo>
                <a:lnTo>
                  <a:pt x="893763" y="8340"/>
                </a:lnTo>
                <a:lnTo>
                  <a:pt x="911479" y="8022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D51009-38B6-4424-808A-B665B94156D4}"/>
              </a:ext>
            </a:extLst>
          </p:cNvPr>
          <p:cNvSpPr/>
          <p:nvPr/>
        </p:nvSpPr>
        <p:spPr>
          <a:xfrm>
            <a:off x="2885294" y="5823155"/>
            <a:ext cx="1143114" cy="865061"/>
          </a:xfrm>
          <a:custGeom>
            <a:avLst/>
            <a:gdLst>
              <a:gd name="connsiteX0" fmla="*/ 7938 w 783166"/>
              <a:gd name="connsiteY0" fmla="*/ 574982 h 592666"/>
              <a:gd name="connsiteX1" fmla="*/ 12372 w 783166"/>
              <a:gd name="connsiteY1" fmla="*/ 562801 h 592666"/>
              <a:gd name="connsiteX2" fmla="*/ 13843 w 783166"/>
              <a:gd name="connsiteY2" fmla="*/ 563213 h 592666"/>
              <a:gd name="connsiteX3" fmla="*/ 15314 w 783166"/>
              <a:gd name="connsiteY3" fmla="*/ 569309 h 592666"/>
              <a:gd name="connsiteX4" fmla="*/ 18277 w 783166"/>
              <a:gd name="connsiteY4" fmla="*/ 590148 h 592666"/>
              <a:gd name="connsiteX5" fmla="*/ 19748 w 783166"/>
              <a:gd name="connsiteY5" fmla="*/ 585650 h 592666"/>
              <a:gd name="connsiteX6" fmla="*/ 22701 w 783166"/>
              <a:gd name="connsiteY6" fmla="*/ 569447 h 592666"/>
              <a:gd name="connsiteX7" fmla="*/ 25654 w 783166"/>
              <a:gd name="connsiteY7" fmla="*/ 561213 h 592666"/>
              <a:gd name="connsiteX8" fmla="*/ 28607 w 783166"/>
              <a:gd name="connsiteY8" fmla="*/ 553942 h 592666"/>
              <a:gd name="connsiteX9" fmla="*/ 31559 w 783166"/>
              <a:gd name="connsiteY9" fmla="*/ 548121 h 592666"/>
              <a:gd name="connsiteX10" fmla="*/ 33031 w 783166"/>
              <a:gd name="connsiteY10" fmla="*/ 551233 h 592666"/>
              <a:gd name="connsiteX11" fmla="*/ 35983 w 783166"/>
              <a:gd name="connsiteY11" fmla="*/ 570484 h 592666"/>
              <a:gd name="connsiteX12" fmla="*/ 37465 w 783166"/>
              <a:gd name="connsiteY12" fmla="*/ 571595 h 592666"/>
              <a:gd name="connsiteX13" fmla="*/ 46323 w 783166"/>
              <a:gd name="connsiteY13" fmla="*/ 541613 h 592666"/>
              <a:gd name="connsiteX14" fmla="*/ 47794 w 783166"/>
              <a:gd name="connsiteY14" fmla="*/ 539538 h 592666"/>
              <a:gd name="connsiteX15" fmla="*/ 49276 w 783166"/>
              <a:gd name="connsiteY15" fmla="*/ 541264 h 592666"/>
              <a:gd name="connsiteX16" fmla="*/ 52229 w 783166"/>
              <a:gd name="connsiteY16" fmla="*/ 556504 h 592666"/>
              <a:gd name="connsiteX17" fmla="*/ 53700 w 783166"/>
              <a:gd name="connsiteY17" fmla="*/ 564462 h 592666"/>
              <a:gd name="connsiteX18" fmla="*/ 55182 w 783166"/>
              <a:gd name="connsiteY18" fmla="*/ 565224 h 592666"/>
              <a:gd name="connsiteX19" fmla="*/ 59605 w 783166"/>
              <a:gd name="connsiteY19" fmla="*/ 545973 h 592666"/>
              <a:gd name="connsiteX20" fmla="*/ 64040 w 783166"/>
              <a:gd name="connsiteY20" fmla="*/ 535728 h 592666"/>
              <a:gd name="connsiteX21" fmla="*/ 65511 w 783166"/>
              <a:gd name="connsiteY21" fmla="*/ 533717 h 592666"/>
              <a:gd name="connsiteX22" fmla="*/ 66993 w 783166"/>
              <a:gd name="connsiteY22" fmla="*/ 534829 h 592666"/>
              <a:gd name="connsiteX23" fmla="*/ 68464 w 783166"/>
              <a:gd name="connsiteY23" fmla="*/ 540851 h 592666"/>
              <a:gd name="connsiteX24" fmla="*/ 71427 w 783166"/>
              <a:gd name="connsiteY24" fmla="*/ 564250 h 592666"/>
              <a:gd name="connsiteX25" fmla="*/ 72898 w 783166"/>
              <a:gd name="connsiteY25" fmla="*/ 563912 h 592666"/>
              <a:gd name="connsiteX26" fmla="*/ 77332 w 783166"/>
              <a:gd name="connsiteY26" fmla="*/ 538914 h 592666"/>
              <a:gd name="connsiteX27" fmla="*/ 80274 w 783166"/>
              <a:gd name="connsiteY27" fmla="*/ 532193 h 592666"/>
              <a:gd name="connsiteX28" fmla="*/ 84709 w 783166"/>
              <a:gd name="connsiteY28" fmla="*/ 524584 h 592666"/>
              <a:gd name="connsiteX29" fmla="*/ 86180 w 783166"/>
              <a:gd name="connsiteY29" fmla="*/ 526934 h 592666"/>
              <a:gd name="connsiteX30" fmla="*/ 89143 w 783166"/>
              <a:gd name="connsiteY30" fmla="*/ 546873 h 592666"/>
              <a:gd name="connsiteX31" fmla="*/ 90614 w 783166"/>
              <a:gd name="connsiteY31" fmla="*/ 547497 h 592666"/>
              <a:gd name="connsiteX32" fmla="*/ 95049 w 783166"/>
              <a:gd name="connsiteY32" fmla="*/ 527008 h 592666"/>
              <a:gd name="connsiteX33" fmla="*/ 97991 w 783166"/>
              <a:gd name="connsiteY33" fmla="*/ 517800 h 592666"/>
              <a:gd name="connsiteX34" fmla="*/ 102425 w 783166"/>
              <a:gd name="connsiteY34" fmla="*/ 514265 h 592666"/>
              <a:gd name="connsiteX35" fmla="*/ 105378 w 783166"/>
              <a:gd name="connsiteY35" fmla="*/ 529008 h 592666"/>
              <a:gd name="connsiteX36" fmla="*/ 106849 w 783166"/>
              <a:gd name="connsiteY36" fmla="*/ 535866 h 592666"/>
              <a:gd name="connsiteX37" fmla="*/ 108331 w 783166"/>
              <a:gd name="connsiteY37" fmla="*/ 536416 h 592666"/>
              <a:gd name="connsiteX38" fmla="*/ 117189 w 783166"/>
              <a:gd name="connsiteY38" fmla="*/ 505195 h 592666"/>
              <a:gd name="connsiteX39" fmla="*/ 118660 w 783166"/>
              <a:gd name="connsiteY39" fmla="*/ 503121 h 592666"/>
              <a:gd name="connsiteX40" fmla="*/ 120142 w 783166"/>
              <a:gd name="connsiteY40" fmla="*/ 504222 h 592666"/>
              <a:gd name="connsiteX41" fmla="*/ 121624 w 783166"/>
              <a:gd name="connsiteY41" fmla="*/ 507831 h 592666"/>
              <a:gd name="connsiteX42" fmla="*/ 124566 w 783166"/>
              <a:gd name="connsiteY42" fmla="*/ 527558 h 592666"/>
              <a:gd name="connsiteX43" fmla="*/ 126048 w 783166"/>
              <a:gd name="connsiteY43" fmla="*/ 527833 h 592666"/>
              <a:gd name="connsiteX44" fmla="*/ 130471 w 783166"/>
              <a:gd name="connsiteY44" fmla="*/ 505820 h 592666"/>
              <a:gd name="connsiteX45" fmla="*/ 133435 w 783166"/>
              <a:gd name="connsiteY45" fmla="*/ 500348 h 592666"/>
              <a:gd name="connsiteX46" fmla="*/ 137859 w 783166"/>
              <a:gd name="connsiteY46" fmla="*/ 493564 h 592666"/>
              <a:gd name="connsiteX47" fmla="*/ 139330 w 783166"/>
              <a:gd name="connsiteY47" fmla="*/ 497438 h 592666"/>
              <a:gd name="connsiteX48" fmla="*/ 142293 w 783166"/>
              <a:gd name="connsiteY48" fmla="*/ 517102 h 592666"/>
              <a:gd name="connsiteX49" fmla="*/ 143764 w 783166"/>
              <a:gd name="connsiteY49" fmla="*/ 517514 h 592666"/>
              <a:gd name="connsiteX50" fmla="*/ 148198 w 783166"/>
              <a:gd name="connsiteY50" fmla="*/ 497438 h 592666"/>
              <a:gd name="connsiteX51" fmla="*/ 149669 w 783166"/>
              <a:gd name="connsiteY51" fmla="*/ 495639 h 592666"/>
              <a:gd name="connsiteX52" fmla="*/ 155575 w 783166"/>
              <a:gd name="connsiteY52" fmla="*/ 480134 h 592666"/>
              <a:gd name="connsiteX53" fmla="*/ 157046 w 783166"/>
              <a:gd name="connsiteY53" fmla="*/ 485531 h 592666"/>
              <a:gd name="connsiteX54" fmla="*/ 160009 w 783166"/>
              <a:gd name="connsiteY54" fmla="*/ 505407 h 592666"/>
              <a:gd name="connsiteX55" fmla="*/ 161480 w 783166"/>
              <a:gd name="connsiteY55" fmla="*/ 504783 h 592666"/>
              <a:gd name="connsiteX56" fmla="*/ 167386 w 783166"/>
              <a:gd name="connsiteY56" fmla="*/ 475626 h 592666"/>
              <a:gd name="connsiteX57" fmla="*/ 171810 w 783166"/>
              <a:gd name="connsiteY57" fmla="*/ 466005 h 592666"/>
              <a:gd name="connsiteX58" fmla="*/ 173291 w 783166"/>
              <a:gd name="connsiteY58" fmla="*/ 464894 h 592666"/>
              <a:gd name="connsiteX59" fmla="*/ 174773 w 783166"/>
              <a:gd name="connsiteY59" fmla="*/ 469741 h 592666"/>
              <a:gd name="connsiteX60" fmla="*/ 177715 w 783166"/>
              <a:gd name="connsiteY60" fmla="*/ 488167 h 592666"/>
              <a:gd name="connsiteX61" fmla="*/ 179197 w 783166"/>
              <a:gd name="connsiteY61" fmla="*/ 486982 h 592666"/>
              <a:gd name="connsiteX62" fmla="*/ 185102 w 783166"/>
              <a:gd name="connsiteY62" fmla="*/ 461095 h 592666"/>
              <a:gd name="connsiteX63" fmla="*/ 189526 w 783166"/>
              <a:gd name="connsiteY63" fmla="*/ 451601 h 592666"/>
              <a:gd name="connsiteX64" fmla="*/ 191008 w 783166"/>
              <a:gd name="connsiteY64" fmla="*/ 452924 h 592666"/>
              <a:gd name="connsiteX65" fmla="*/ 192490 w 783166"/>
              <a:gd name="connsiteY65" fmla="*/ 459295 h 592666"/>
              <a:gd name="connsiteX66" fmla="*/ 195432 w 783166"/>
              <a:gd name="connsiteY66" fmla="*/ 480473 h 592666"/>
              <a:gd name="connsiteX67" fmla="*/ 196914 w 783166"/>
              <a:gd name="connsiteY67" fmla="*/ 478049 h 592666"/>
              <a:gd name="connsiteX68" fmla="*/ 201337 w 783166"/>
              <a:gd name="connsiteY68" fmla="*/ 454861 h 592666"/>
              <a:gd name="connsiteX69" fmla="*/ 205772 w 783166"/>
              <a:gd name="connsiteY69" fmla="*/ 445992 h 592666"/>
              <a:gd name="connsiteX70" fmla="*/ 207253 w 783166"/>
              <a:gd name="connsiteY70" fmla="*/ 443854 h 592666"/>
              <a:gd name="connsiteX71" fmla="*/ 208725 w 783166"/>
              <a:gd name="connsiteY71" fmla="*/ 444542 h 592666"/>
              <a:gd name="connsiteX72" fmla="*/ 213159 w 783166"/>
              <a:gd name="connsiteY72" fmla="*/ 470990 h 592666"/>
              <a:gd name="connsiteX73" fmla="*/ 214630 w 783166"/>
              <a:gd name="connsiteY73" fmla="*/ 469540 h 592666"/>
              <a:gd name="connsiteX74" fmla="*/ 219064 w 783166"/>
              <a:gd name="connsiteY74" fmla="*/ 445992 h 592666"/>
              <a:gd name="connsiteX75" fmla="*/ 224970 w 783166"/>
              <a:gd name="connsiteY75" fmla="*/ 432149 h 592666"/>
              <a:gd name="connsiteX76" fmla="*/ 226441 w 783166"/>
              <a:gd name="connsiteY76" fmla="*/ 432700 h 592666"/>
              <a:gd name="connsiteX77" fmla="*/ 229394 w 783166"/>
              <a:gd name="connsiteY77" fmla="*/ 450564 h 592666"/>
              <a:gd name="connsiteX78" fmla="*/ 230875 w 783166"/>
              <a:gd name="connsiteY78" fmla="*/ 460809 h 592666"/>
              <a:gd name="connsiteX79" fmla="*/ 232346 w 783166"/>
              <a:gd name="connsiteY79" fmla="*/ 461645 h 592666"/>
              <a:gd name="connsiteX80" fmla="*/ 238252 w 783166"/>
              <a:gd name="connsiteY80" fmla="*/ 436785 h 592666"/>
              <a:gd name="connsiteX81" fmla="*/ 244157 w 783166"/>
              <a:gd name="connsiteY81" fmla="*/ 427789 h 592666"/>
              <a:gd name="connsiteX82" fmla="*/ 247110 w 783166"/>
              <a:gd name="connsiteY82" fmla="*/ 445992 h 592666"/>
              <a:gd name="connsiteX83" fmla="*/ 248581 w 783166"/>
              <a:gd name="connsiteY83" fmla="*/ 456449 h 592666"/>
              <a:gd name="connsiteX84" fmla="*/ 250063 w 783166"/>
              <a:gd name="connsiteY84" fmla="*/ 457147 h 592666"/>
              <a:gd name="connsiteX85" fmla="*/ 254487 w 783166"/>
              <a:gd name="connsiteY85" fmla="*/ 435261 h 592666"/>
              <a:gd name="connsiteX86" fmla="*/ 260392 w 783166"/>
              <a:gd name="connsiteY86" fmla="*/ 423566 h 592666"/>
              <a:gd name="connsiteX87" fmla="*/ 261874 w 783166"/>
              <a:gd name="connsiteY87" fmla="*/ 423915 h 592666"/>
              <a:gd name="connsiteX88" fmla="*/ 267780 w 783166"/>
              <a:gd name="connsiteY88" fmla="*/ 450977 h 592666"/>
              <a:gd name="connsiteX89" fmla="*/ 273685 w 783166"/>
              <a:gd name="connsiteY89" fmla="*/ 423217 h 592666"/>
              <a:gd name="connsiteX90" fmla="*/ 278119 w 783166"/>
              <a:gd name="connsiteY90" fmla="*/ 414697 h 592666"/>
              <a:gd name="connsiteX91" fmla="*/ 279591 w 783166"/>
              <a:gd name="connsiteY91" fmla="*/ 414496 h 592666"/>
              <a:gd name="connsiteX92" fmla="*/ 282543 w 783166"/>
              <a:gd name="connsiteY92" fmla="*/ 431525 h 592666"/>
              <a:gd name="connsiteX93" fmla="*/ 284025 w 783166"/>
              <a:gd name="connsiteY93" fmla="*/ 439970 h 592666"/>
              <a:gd name="connsiteX94" fmla="*/ 285496 w 783166"/>
              <a:gd name="connsiteY94" fmla="*/ 440245 h 592666"/>
              <a:gd name="connsiteX95" fmla="*/ 291401 w 783166"/>
              <a:gd name="connsiteY95" fmla="*/ 411798 h 592666"/>
              <a:gd name="connsiteX96" fmla="*/ 295836 w 783166"/>
              <a:gd name="connsiteY96" fmla="*/ 401965 h 592666"/>
              <a:gd name="connsiteX97" fmla="*/ 297307 w 783166"/>
              <a:gd name="connsiteY97" fmla="*/ 402516 h 592666"/>
              <a:gd name="connsiteX98" fmla="*/ 298778 w 783166"/>
              <a:gd name="connsiteY98" fmla="*/ 408474 h 592666"/>
              <a:gd name="connsiteX99" fmla="*/ 301741 w 783166"/>
              <a:gd name="connsiteY99" fmla="*/ 428413 h 592666"/>
              <a:gd name="connsiteX100" fmla="*/ 303212 w 783166"/>
              <a:gd name="connsiteY100" fmla="*/ 426191 h 592666"/>
              <a:gd name="connsiteX101" fmla="*/ 307636 w 783166"/>
              <a:gd name="connsiteY101" fmla="*/ 401267 h 592666"/>
              <a:gd name="connsiteX102" fmla="*/ 312071 w 783166"/>
              <a:gd name="connsiteY102" fmla="*/ 393171 h 592666"/>
              <a:gd name="connsiteX103" fmla="*/ 315023 w 783166"/>
              <a:gd name="connsiteY103" fmla="*/ 389911 h 592666"/>
              <a:gd name="connsiteX104" fmla="*/ 316505 w 783166"/>
              <a:gd name="connsiteY104" fmla="*/ 392758 h 592666"/>
              <a:gd name="connsiteX105" fmla="*/ 320929 w 783166"/>
              <a:gd name="connsiteY105" fmla="*/ 414772 h 592666"/>
              <a:gd name="connsiteX106" fmla="*/ 326835 w 783166"/>
              <a:gd name="connsiteY106" fmla="*/ 389985 h 592666"/>
              <a:gd name="connsiteX107" fmla="*/ 332740 w 783166"/>
              <a:gd name="connsiteY107" fmla="*/ 381466 h 592666"/>
              <a:gd name="connsiteX108" fmla="*/ 334222 w 783166"/>
              <a:gd name="connsiteY108" fmla="*/ 387773 h 592666"/>
              <a:gd name="connsiteX109" fmla="*/ 337174 w 783166"/>
              <a:gd name="connsiteY109" fmla="*/ 409850 h 592666"/>
              <a:gd name="connsiteX110" fmla="*/ 338646 w 783166"/>
              <a:gd name="connsiteY110" fmla="*/ 409850 h 592666"/>
              <a:gd name="connsiteX111" fmla="*/ 343080 w 783166"/>
              <a:gd name="connsiteY111" fmla="*/ 380291 h 592666"/>
              <a:gd name="connsiteX112" fmla="*/ 350456 w 783166"/>
              <a:gd name="connsiteY112" fmla="*/ 365199 h 592666"/>
              <a:gd name="connsiteX113" fmla="*/ 351928 w 783166"/>
              <a:gd name="connsiteY113" fmla="*/ 369284 h 592666"/>
              <a:gd name="connsiteX114" fmla="*/ 354891 w 783166"/>
              <a:gd name="connsiteY114" fmla="*/ 386450 h 592666"/>
              <a:gd name="connsiteX115" fmla="*/ 356362 w 783166"/>
              <a:gd name="connsiteY115" fmla="*/ 384725 h 592666"/>
              <a:gd name="connsiteX116" fmla="*/ 360796 w 783166"/>
              <a:gd name="connsiteY116" fmla="*/ 360976 h 592666"/>
              <a:gd name="connsiteX117" fmla="*/ 365220 w 783166"/>
              <a:gd name="connsiteY117" fmla="*/ 351007 h 592666"/>
              <a:gd name="connsiteX118" fmla="*/ 366702 w 783166"/>
              <a:gd name="connsiteY118" fmla="*/ 348308 h 592666"/>
              <a:gd name="connsiteX119" fmla="*/ 368173 w 783166"/>
              <a:gd name="connsiteY119" fmla="*/ 348922 h 592666"/>
              <a:gd name="connsiteX120" fmla="*/ 369644 w 783166"/>
              <a:gd name="connsiteY120" fmla="*/ 354806 h 592666"/>
              <a:gd name="connsiteX121" fmla="*/ 372597 w 783166"/>
              <a:gd name="connsiteY121" fmla="*/ 375857 h 592666"/>
              <a:gd name="connsiteX122" fmla="*/ 374078 w 783166"/>
              <a:gd name="connsiteY122" fmla="*/ 375031 h 592666"/>
              <a:gd name="connsiteX123" fmla="*/ 378502 w 783166"/>
              <a:gd name="connsiteY123" fmla="*/ 351208 h 592666"/>
              <a:gd name="connsiteX124" fmla="*/ 382937 w 783166"/>
              <a:gd name="connsiteY124" fmla="*/ 343662 h 592666"/>
              <a:gd name="connsiteX125" fmla="*/ 384408 w 783166"/>
              <a:gd name="connsiteY125" fmla="*/ 341037 h 592666"/>
              <a:gd name="connsiteX126" fmla="*/ 385889 w 783166"/>
              <a:gd name="connsiteY126" fmla="*/ 341799 h 592666"/>
              <a:gd name="connsiteX127" fmla="*/ 391795 w 783166"/>
              <a:gd name="connsiteY127" fmla="*/ 366236 h 592666"/>
              <a:gd name="connsiteX128" fmla="*/ 397701 w 783166"/>
              <a:gd name="connsiteY128" fmla="*/ 338677 h 592666"/>
              <a:gd name="connsiteX129" fmla="*/ 402124 w 783166"/>
              <a:gd name="connsiteY129" fmla="*/ 330306 h 592666"/>
              <a:gd name="connsiteX130" fmla="*/ 403606 w 783166"/>
              <a:gd name="connsiteY130" fmla="*/ 330994 h 592666"/>
              <a:gd name="connsiteX131" fmla="*/ 409512 w 783166"/>
              <a:gd name="connsiteY131" fmla="*/ 354806 h 592666"/>
              <a:gd name="connsiteX132" fmla="*/ 413946 w 783166"/>
              <a:gd name="connsiteY132" fmla="*/ 329819 h 592666"/>
              <a:gd name="connsiteX133" fmla="*/ 419851 w 783166"/>
              <a:gd name="connsiteY133" fmla="*/ 317627 h 592666"/>
              <a:gd name="connsiteX134" fmla="*/ 421322 w 783166"/>
              <a:gd name="connsiteY134" fmla="*/ 317765 h 592666"/>
              <a:gd name="connsiteX135" fmla="*/ 424275 w 783166"/>
              <a:gd name="connsiteY135" fmla="*/ 333693 h 592666"/>
              <a:gd name="connsiteX136" fmla="*/ 425757 w 783166"/>
              <a:gd name="connsiteY136" fmla="*/ 341037 h 592666"/>
              <a:gd name="connsiteX137" fmla="*/ 427228 w 783166"/>
              <a:gd name="connsiteY137" fmla="*/ 338815 h 592666"/>
              <a:gd name="connsiteX138" fmla="*/ 433133 w 783166"/>
              <a:gd name="connsiteY138" fmla="*/ 309256 h 592666"/>
              <a:gd name="connsiteX139" fmla="*/ 437557 w 783166"/>
              <a:gd name="connsiteY139" fmla="*/ 299212 h 592666"/>
              <a:gd name="connsiteX140" fmla="*/ 439039 w 783166"/>
              <a:gd name="connsiteY140" fmla="*/ 298111 h 592666"/>
              <a:gd name="connsiteX141" fmla="*/ 440521 w 783166"/>
              <a:gd name="connsiteY141" fmla="*/ 303858 h 592666"/>
              <a:gd name="connsiteX142" fmla="*/ 443463 w 783166"/>
              <a:gd name="connsiteY142" fmla="*/ 323172 h 592666"/>
              <a:gd name="connsiteX143" fmla="*/ 444944 w 783166"/>
              <a:gd name="connsiteY143" fmla="*/ 322061 h 592666"/>
              <a:gd name="connsiteX144" fmla="*/ 450850 w 783166"/>
              <a:gd name="connsiteY144" fmla="*/ 293539 h 592666"/>
              <a:gd name="connsiteX145" fmla="*/ 455274 w 783166"/>
              <a:gd name="connsiteY145" fmla="*/ 284745 h 592666"/>
              <a:gd name="connsiteX146" fmla="*/ 456756 w 783166"/>
              <a:gd name="connsiteY146" fmla="*/ 285295 h 592666"/>
              <a:gd name="connsiteX147" fmla="*/ 459708 w 783166"/>
              <a:gd name="connsiteY147" fmla="*/ 302196 h 592666"/>
              <a:gd name="connsiteX148" fmla="*/ 461179 w 783166"/>
              <a:gd name="connsiteY148" fmla="*/ 312367 h 592666"/>
              <a:gd name="connsiteX149" fmla="*/ 462661 w 783166"/>
              <a:gd name="connsiteY149" fmla="*/ 313066 h 592666"/>
              <a:gd name="connsiteX150" fmla="*/ 468567 w 783166"/>
              <a:gd name="connsiteY150" fmla="*/ 283009 h 592666"/>
              <a:gd name="connsiteX151" fmla="*/ 473001 w 783166"/>
              <a:gd name="connsiteY151" fmla="*/ 272002 h 592666"/>
              <a:gd name="connsiteX152" fmla="*/ 474472 w 783166"/>
              <a:gd name="connsiteY152" fmla="*/ 271314 h 592666"/>
              <a:gd name="connsiteX153" fmla="*/ 475943 w 783166"/>
              <a:gd name="connsiteY153" fmla="*/ 276987 h 592666"/>
              <a:gd name="connsiteX154" fmla="*/ 478906 w 783166"/>
              <a:gd name="connsiteY154" fmla="*/ 296862 h 592666"/>
              <a:gd name="connsiteX155" fmla="*/ 480378 w 783166"/>
              <a:gd name="connsiteY155" fmla="*/ 296651 h 592666"/>
              <a:gd name="connsiteX156" fmla="*/ 486283 w 783166"/>
              <a:gd name="connsiteY156" fmla="*/ 265007 h 592666"/>
              <a:gd name="connsiteX157" fmla="*/ 489236 w 783166"/>
              <a:gd name="connsiteY157" fmla="*/ 258022 h 592666"/>
              <a:gd name="connsiteX158" fmla="*/ 490717 w 783166"/>
              <a:gd name="connsiteY158" fmla="*/ 255736 h 592666"/>
              <a:gd name="connsiteX159" fmla="*/ 492188 w 783166"/>
              <a:gd name="connsiteY159" fmla="*/ 256011 h 592666"/>
              <a:gd name="connsiteX160" fmla="*/ 493660 w 783166"/>
              <a:gd name="connsiteY160" fmla="*/ 262033 h 592666"/>
              <a:gd name="connsiteX161" fmla="*/ 496623 w 783166"/>
              <a:gd name="connsiteY161" fmla="*/ 284670 h 592666"/>
              <a:gd name="connsiteX162" fmla="*/ 498094 w 783166"/>
              <a:gd name="connsiteY162" fmla="*/ 283708 h 592666"/>
              <a:gd name="connsiteX163" fmla="*/ 502528 w 783166"/>
              <a:gd name="connsiteY163" fmla="*/ 257672 h 592666"/>
              <a:gd name="connsiteX164" fmla="*/ 506952 w 783166"/>
              <a:gd name="connsiteY164" fmla="*/ 246391 h 592666"/>
              <a:gd name="connsiteX165" fmla="*/ 508423 w 783166"/>
              <a:gd name="connsiteY165" fmla="*/ 244581 h 592666"/>
              <a:gd name="connsiteX166" fmla="*/ 509905 w 783166"/>
              <a:gd name="connsiteY166" fmla="*/ 245628 h 592666"/>
              <a:gd name="connsiteX167" fmla="*/ 511387 w 783166"/>
              <a:gd name="connsiteY167" fmla="*/ 251650 h 592666"/>
              <a:gd name="connsiteX168" fmla="*/ 514329 w 783166"/>
              <a:gd name="connsiteY168" fmla="*/ 272214 h 592666"/>
              <a:gd name="connsiteX169" fmla="*/ 515810 w 783166"/>
              <a:gd name="connsiteY169" fmla="*/ 269515 h 592666"/>
              <a:gd name="connsiteX170" fmla="*/ 521716 w 783166"/>
              <a:gd name="connsiteY170" fmla="*/ 238008 h 592666"/>
              <a:gd name="connsiteX171" fmla="*/ 526140 w 783166"/>
              <a:gd name="connsiteY171" fmla="*/ 229002 h 592666"/>
              <a:gd name="connsiteX172" fmla="*/ 527622 w 783166"/>
              <a:gd name="connsiteY172" fmla="*/ 229288 h 592666"/>
              <a:gd name="connsiteX173" fmla="*/ 530574 w 783166"/>
              <a:gd name="connsiteY173" fmla="*/ 245830 h 592666"/>
              <a:gd name="connsiteX174" fmla="*/ 532045 w 783166"/>
              <a:gd name="connsiteY174" fmla="*/ 255037 h 592666"/>
              <a:gd name="connsiteX175" fmla="*/ 533527 w 783166"/>
              <a:gd name="connsiteY175" fmla="*/ 256635 h 592666"/>
              <a:gd name="connsiteX176" fmla="*/ 540904 w 783166"/>
              <a:gd name="connsiteY176" fmla="*/ 222430 h 592666"/>
              <a:gd name="connsiteX177" fmla="*/ 545338 w 783166"/>
              <a:gd name="connsiteY177" fmla="*/ 219181 h 592666"/>
              <a:gd name="connsiteX178" fmla="*/ 546809 w 783166"/>
              <a:gd name="connsiteY178" fmla="*/ 226028 h 592666"/>
              <a:gd name="connsiteX179" fmla="*/ 549772 w 783166"/>
              <a:gd name="connsiteY179" fmla="*/ 249153 h 592666"/>
              <a:gd name="connsiteX180" fmla="*/ 551244 w 783166"/>
              <a:gd name="connsiteY180" fmla="*/ 247004 h 592666"/>
              <a:gd name="connsiteX181" fmla="*/ 555678 w 783166"/>
              <a:gd name="connsiteY181" fmla="*/ 219932 h 592666"/>
              <a:gd name="connsiteX182" fmla="*/ 560102 w 783166"/>
              <a:gd name="connsiteY182" fmla="*/ 207201 h 592666"/>
              <a:gd name="connsiteX183" fmla="*/ 561583 w 783166"/>
              <a:gd name="connsiteY183" fmla="*/ 205115 h 592666"/>
              <a:gd name="connsiteX184" fmla="*/ 563054 w 783166"/>
              <a:gd name="connsiteY184" fmla="*/ 205327 h 592666"/>
              <a:gd name="connsiteX185" fmla="*/ 566007 w 783166"/>
              <a:gd name="connsiteY185" fmla="*/ 223329 h 592666"/>
              <a:gd name="connsiteX186" fmla="*/ 567489 w 783166"/>
              <a:gd name="connsiteY186" fmla="*/ 231087 h 592666"/>
              <a:gd name="connsiteX187" fmla="*/ 568960 w 783166"/>
              <a:gd name="connsiteY187" fmla="*/ 227828 h 592666"/>
              <a:gd name="connsiteX188" fmla="*/ 573384 w 783166"/>
              <a:gd name="connsiteY188" fmla="*/ 202491 h 592666"/>
              <a:gd name="connsiteX189" fmla="*/ 577818 w 783166"/>
              <a:gd name="connsiteY189" fmla="*/ 193421 h 592666"/>
              <a:gd name="connsiteX190" fmla="*/ 579289 w 783166"/>
              <a:gd name="connsiteY190" fmla="*/ 190786 h 592666"/>
              <a:gd name="connsiteX191" fmla="*/ 580771 w 783166"/>
              <a:gd name="connsiteY191" fmla="*/ 190648 h 592666"/>
              <a:gd name="connsiteX192" fmla="*/ 582253 w 783166"/>
              <a:gd name="connsiteY192" fmla="*/ 197157 h 592666"/>
              <a:gd name="connsiteX193" fmla="*/ 585195 w 783166"/>
              <a:gd name="connsiteY193" fmla="*/ 219795 h 592666"/>
              <a:gd name="connsiteX194" fmla="*/ 586676 w 783166"/>
              <a:gd name="connsiteY194" fmla="*/ 217032 h 592666"/>
              <a:gd name="connsiteX195" fmla="*/ 591100 w 783166"/>
              <a:gd name="connsiteY195" fmla="*/ 190860 h 592666"/>
              <a:gd name="connsiteX196" fmla="*/ 597006 w 783166"/>
              <a:gd name="connsiteY196" fmla="*/ 177355 h 592666"/>
              <a:gd name="connsiteX197" fmla="*/ 598488 w 783166"/>
              <a:gd name="connsiteY197" fmla="*/ 178117 h 592666"/>
              <a:gd name="connsiteX198" fmla="*/ 601440 w 783166"/>
              <a:gd name="connsiteY198" fmla="*/ 198056 h 592666"/>
              <a:gd name="connsiteX199" fmla="*/ 602911 w 783166"/>
              <a:gd name="connsiteY199" fmla="*/ 205740 h 592666"/>
              <a:gd name="connsiteX200" fmla="*/ 604393 w 783166"/>
              <a:gd name="connsiteY200" fmla="*/ 201179 h 592666"/>
              <a:gd name="connsiteX201" fmla="*/ 608827 w 783166"/>
              <a:gd name="connsiteY201" fmla="*/ 174583 h 592666"/>
              <a:gd name="connsiteX202" fmla="*/ 614733 w 783166"/>
              <a:gd name="connsiteY202" fmla="*/ 158316 h 592666"/>
              <a:gd name="connsiteX203" fmla="*/ 616204 w 783166"/>
              <a:gd name="connsiteY203" fmla="*/ 158242 h 592666"/>
              <a:gd name="connsiteX204" fmla="*/ 617675 w 783166"/>
              <a:gd name="connsiteY204" fmla="*/ 163714 h 592666"/>
              <a:gd name="connsiteX205" fmla="*/ 620639 w 783166"/>
              <a:gd name="connsiteY205" fmla="*/ 182552 h 592666"/>
              <a:gd name="connsiteX206" fmla="*/ 622110 w 783166"/>
              <a:gd name="connsiteY206" fmla="*/ 182753 h 592666"/>
              <a:gd name="connsiteX207" fmla="*/ 628015 w 783166"/>
              <a:gd name="connsiteY207" fmla="*/ 152982 h 592666"/>
              <a:gd name="connsiteX208" fmla="*/ 632449 w 783166"/>
              <a:gd name="connsiteY208" fmla="*/ 145235 h 592666"/>
              <a:gd name="connsiteX209" fmla="*/ 633920 w 783166"/>
              <a:gd name="connsiteY209" fmla="*/ 144812 h 592666"/>
              <a:gd name="connsiteX210" fmla="*/ 638344 w 783166"/>
              <a:gd name="connsiteY210" fmla="*/ 170222 h 592666"/>
              <a:gd name="connsiteX211" fmla="*/ 639826 w 783166"/>
              <a:gd name="connsiteY211" fmla="*/ 169534 h 592666"/>
              <a:gd name="connsiteX212" fmla="*/ 645731 w 783166"/>
              <a:gd name="connsiteY212" fmla="*/ 138790 h 592666"/>
              <a:gd name="connsiteX213" fmla="*/ 650155 w 783166"/>
              <a:gd name="connsiteY213" fmla="*/ 129095 h 592666"/>
              <a:gd name="connsiteX214" fmla="*/ 651637 w 783166"/>
              <a:gd name="connsiteY214" fmla="*/ 129445 h 592666"/>
              <a:gd name="connsiteX215" fmla="*/ 653119 w 783166"/>
              <a:gd name="connsiteY215" fmla="*/ 135329 h 592666"/>
              <a:gd name="connsiteX216" fmla="*/ 656061 w 783166"/>
              <a:gd name="connsiteY216" fmla="*/ 156104 h 592666"/>
              <a:gd name="connsiteX217" fmla="*/ 657543 w 783166"/>
              <a:gd name="connsiteY217" fmla="*/ 154167 h 592666"/>
              <a:gd name="connsiteX218" fmla="*/ 663448 w 783166"/>
              <a:gd name="connsiteY218" fmla="*/ 117676 h 592666"/>
              <a:gd name="connsiteX219" fmla="*/ 667872 w 783166"/>
              <a:gd name="connsiteY219" fmla="*/ 105558 h 592666"/>
              <a:gd name="connsiteX220" fmla="*/ 669354 w 783166"/>
              <a:gd name="connsiteY220" fmla="*/ 105283 h 592666"/>
              <a:gd name="connsiteX221" fmla="*/ 670835 w 783166"/>
              <a:gd name="connsiteY221" fmla="*/ 110681 h 592666"/>
              <a:gd name="connsiteX222" fmla="*/ 673788 w 783166"/>
              <a:gd name="connsiteY222" fmla="*/ 130344 h 592666"/>
              <a:gd name="connsiteX223" fmla="*/ 675259 w 783166"/>
              <a:gd name="connsiteY223" fmla="*/ 129169 h 592666"/>
              <a:gd name="connsiteX224" fmla="*/ 679693 w 783166"/>
              <a:gd name="connsiteY224" fmla="*/ 103410 h 592666"/>
              <a:gd name="connsiteX225" fmla="*/ 684117 w 783166"/>
              <a:gd name="connsiteY225" fmla="*/ 91990 h 592666"/>
              <a:gd name="connsiteX226" fmla="*/ 687070 w 783166"/>
              <a:gd name="connsiteY226" fmla="*/ 89704 h 592666"/>
              <a:gd name="connsiteX227" fmla="*/ 688541 w 783166"/>
              <a:gd name="connsiteY227" fmla="*/ 95176 h 592666"/>
              <a:gd name="connsiteX228" fmla="*/ 691504 w 783166"/>
              <a:gd name="connsiteY228" fmla="*/ 117951 h 592666"/>
              <a:gd name="connsiteX229" fmla="*/ 692975 w 783166"/>
              <a:gd name="connsiteY229" fmla="*/ 117327 h 592666"/>
              <a:gd name="connsiteX230" fmla="*/ 698881 w 783166"/>
              <a:gd name="connsiteY230" fmla="*/ 83608 h 592666"/>
              <a:gd name="connsiteX231" fmla="*/ 703315 w 783166"/>
              <a:gd name="connsiteY231" fmla="*/ 72951 h 592666"/>
              <a:gd name="connsiteX232" fmla="*/ 704786 w 783166"/>
              <a:gd name="connsiteY232" fmla="*/ 73914 h 592666"/>
              <a:gd name="connsiteX233" fmla="*/ 707739 w 783166"/>
              <a:gd name="connsiteY233" fmla="*/ 90805 h 592666"/>
              <a:gd name="connsiteX234" fmla="*/ 709210 w 783166"/>
              <a:gd name="connsiteY234" fmla="*/ 100362 h 592666"/>
              <a:gd name="connsiteX235" fmla="*/ 710692 w 783166"/>
              <a:gd name="connsiteY235" fmla="*/ 99875 h 592666"/>
              <a:gd name="connsiteX236" fmla="*/ 716597 w 783166"/>
              <a:gd name="connsiteY236" fmla="*/ 67067 h 592666"/>
              <a:gd name="connsiteX237" fmla="*/ 722503 w 783166"/>
              <a:gd name="connsiteY237" fmla="*/ 57235 h 592666"/>
              <a:gd name="connsiteX238" fmla="*/ 723985 w 783166"/>
              <a:gd name="connsiteY238" fmla="*/ 62833 h 592666"/>
              <a:gd name="connsiteX239" fmla="*/ 726927 w 783166"/>
              <a:gd name="connsiteY239" fmla="*/ 82783 h 592666"/>
              <a:gd name="connsiteX240" fmla="*/ 728409 w 783166"/>
              <a:gd name="connsiteY240" fmla="*/ 80909 h 592666"/>
              <a:gd name="connsiteX241" fmla="*/ 732832 w 783166"/>
              <a:gd name="connsiteY241" fmla="*/ 54324 h 592666"/>
              <a:gd name="connsiteX242" fmla="*/ 737267 w 783166"/>
              <a:gd name="connsiteY242" fmla="*/ 42693 h 592666"/>
              <a:gd name="connsiteX243" fmla="*/ 738738 w 783166"/>
              <a:gd name="connsiteY243" fmla="*/ 39783 h 592666"/>
              <a:gd name="connsiteX244" fmla="*/ 740220 w 783166"/>
              <a:gd name="connsiteY244" fmla="*/ 40132 h 592666"/>
              <a:gd name="connsiteX245" fmla="*/ 741691 w 783166"/>
              <a:gd name="connsiteY245" fmla="*/ 46567 h 592666"/>
              <a:gd name="connsiteX246" fmla="*/ 744654 w 783166"/>
              <a:gd name="connsiteY246" fmla="*/ 68379 h 592666"/>
              <a:gd name="connsiteX247" fmla="*/ 746125 w 783166"/>
              <a:gd name="connsiteY247" fmla="*/ 66506 h 592666"/>
              <a:gd name="connsiteX248" fmla="*/ 750549 w 783166"/>
              <a:gd name="connsiteY248" fmla="*/ 37846 h 592666"/>
              <a:gd name="connsiteX249" fmla="*/ 754983 w 783166"/>
              <a:gd name="connsiteY249" fmla="*/ 28363 h 592666"/>
              <a:gd name="connsiteX250" fmla="*/ 757936 w 783166"/>
              <a:gd name="connsiteY250" fmla="*/ 24892 h 592666"/>
              <a:gd name="connsiteX251" fmla="*/ 759407 w 783166"/>
              <a:gd name="connsiteY251" fmla="*/ 30501 h 592666"/>
              <a:gd name="connsiteX252" fmla="*/ 762360 w 783166"/>
              <a:gd name="connsiteY252" fmla="*/ 51551 h 592666"/>
              <a:gd name="connsiteX253" fmla="*/ 763842 w 783166"/>
              <a:gd name="connsiteY253" fmla="*/ 50027 h 592666"/>
              <a:gd name="connsiteX254" fmla="*/ 769747 w 783166"/>
              <a:gd name="connsiteY254" fmla="*/ 16722 h 592666"/>
              <a:gd name="connsiteX255" fmla="*/ 774181 w 783166"/>
              <a:gd name="connsiteY255" fmla="*/ 7938 h 592666"/>
              <a:gd name="connsiteX256" fmla="*/ 775653 w 783166"/>
              <a:gd name="connsiteY256" fmla="*/ 8138 h 592666"/>
              <a:gd name="connsiteX257" fmla="*/ 777134 w 783166"/>
              <a:gd name="connsiteY257" fmla="*/ 14721 h 592666"/>
              <a:gd name="connsiteX258" fmla="*/ 780076 w 783166"/>
              <a:gd name="connsiteY258" fmla="*/ 35835 h 592666"/>
              <a:gd name="connsiteX259" fmla="*/ 781558 w 783166"/>
              <a:gd name="connsiteY259" fmla="*/ 34248 h 592666"/>
              <a:gd name="connsiteX260" fmla="*/ 783029 w 783166"/>
              <a:gd name="connsiteY260" fmla="*/ 23442 h 592666"/>
              <a:gd name="connsiteX261" fmla="*/ 783029 w 783166"/>
              <a:gd name="connsiteY261" fmla="*/ 23442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783166" h="592666">
                <a:moveTo>
                  <a:pt x="7938" y="574982"/>
                </a:moveTo>
                <a:lnTo>
                  <a:pt x="12372" y="562801"/>
                </a:lnTo>
                <a:lnTo>
                  <a:pt x="13843" y="563213"/>
                </a:lnTo>
                <a:lnTo>
                  <a:pt x="15314" y="569309"/>
                </a:lnTo>
                <a:lnTo>
                  <a:pt x="18277" y="590148"/>
                </a:lnTo>
                <a:lnTo>
                  <a:pt x="19748" y="585650"/>
                </a:lnTo>
                <a:lnTo>
                  <a:pt x="22701" y="569447"/>
                </a:lnTo>
                <a:lnTo>
                  <a:pt x="25654" y="561213"/>
                </a:lnTo>
                <a:lnTo>
                  <a:pt x="28607" y="553942"/>
                </a:lnTo>
                <a:lnTo>
                  <a:pt x="31559" y="548121"/>
                </a:lnTo>
                <a:lnTo>
                  <a:pt x="33031" y="551233"/>
                </a:lnTo>
                <a:lnTo>
                  <a:pt x="35983" y="570484"/>
                </a:lnTo>
                <a:lnTo>
                  <a:pt x="37465" y="571595"/>
                </a:lnTo>
                <a:lnTo>
                  <a:pt x="46323" y="541613"/>
                </a:lnTo>
                <a:lnTo>
                  <a:pt x="47794" y="539538"/>
                </a:lnTo>
                <a:lnTo>
                  <a:pt x="49276" y="541264"/>
                </a:lnTo>
                <a:lnTo>
                  <a:pt x="52229" y="556504"/>
                </a:lnTo>
                <a:lnTo>
                  <a:pt x="53700" y="564462"/>
                </a:lnTo>
                <a:lnTo>
                  <a:pt x="55182" y="565224"/>
                </a:lnTo>
                <a:lnTo>
                  <a:pt x="59605" y="545973"/>
                </a:lnTo>
                <a:lnTo>
                  <a:pt x="64040" y="535728"/>
                </a:lnTo>
                <a:lnTo>
                  <a:pt x="65511" y="533717"/>
                </a:lnTo>
                <a:lnTo>
                  <a:pt x="66993" y="534829"/>
                </a:lnTo>
                <a:lnTo>
                  <a:pt x="68464" y="540851"/>
                </a:lnTo>
                <a:lnTo>
                  <a:pt x="71427" y="564250"/>
                </a:lnTo>
                <a:lnTo>
                  <a:pt x="72898" y="563912"/>
                </a:lnTo>
                <a:lnTo>
                  <a:pt x="77332" y="538914"/>
                </a:lnTo>
                <a:lnTo>
                  <a:pt x="80274" y="532193"/>
                </a:lnTo>
                <a:lnTo>
                  <a:pt x="84709" y="524584"/>
                </a:lnTo>
                <a:lnTo>
                  <a:pt x="86180" y="526934"/>
                </a:lnTo>
                <a:lnTo>
                  <a:pt x="89143" y="546873"/>
                </a:lnTo>
                <a:lnTo>
                  <a:pt x="90614" y="547497"/>
                </a:lnTo>
                <a:lnTo>
                  <a:pt x="95049" y="527008"/>
                </a:lnTo>
                <a:lnTo>
                  <a:pt x="97991" y="517800"/>
                </a:lnTo>
                <a:lnTo>
                  <a:pt x="102425" y="514265"/>
                </a:lnTo>
                <a:lnTo>
                  <a:pt x="105378" y="529008"/>
                </a:lnTo>
                <a:lnTo>
                  <a:pt x="106849" y="535866"/>
                </a:lnTo>
                <a:lnTo>
                  <a:pt x="108331" y="536416"/>
                </a:lnTo>
                <a:lnTo>
                  <a:pt x="117189" y="505195"/>
                </a:lnTo>
                <a:lnTo>
                  <a:pt x="118660" y="503121"/>
                </a:lnTo>
                <a:lnTo>
                  <a:pt x="120142" y="504222"/>
                </a:lnTo>
                <a:lnTo>
                  <a:pt x="121624" y="507831"/>
                </a:lnTo>
                <a:lnTo>
                  <a:pt x="124566" y="527558"/>
                </a:lnTo>
                <a:lnTo>
                  <a:pt x="126048" y="527833"/>
                </a:lnTo>
                <a:lnTo>
                  <a:pt x="130471" y="505820"/>
                </a:lnTo>
                <a:lnTo>
                  <a:pt x="133435" y="500348"/>
                </a:lnTo>
                <a:lnTo>
                  <a:pt x="137859" y="493564"/>
                </a:lnTo>
                <a:lnTo>
                  <a:pt x="139330" y="497438"/>
                </a:lnTo>
                <a:lnTo>
                  <a:pt x="142293" y="517102"/>
                </a:lnTo>
                <a:lnTo>
                  <a:pt x="143764" y="517514"/>
                </a:lnTo>
                <a:lnTo>
                  <a:pt x="148198" y="497438"/>
                </a:lnTo>
                <a:lnTo>
                  <a:pt x="149669" y="495639"/>
                </a:lnTo>
                <a:lnTo>
                  <a:pt x="155575" y="480134"/>
                </a:lnTo>
                <a:lnTo>
                  <a:pt x="157046" y="485531"/>
                </a:lnTo>
                <a:lnTo>
                  <a:pt x="160009" y="505407"/>
                </a:lnTo>
                <a:lnTo>
                  <a:pt x="161480" y="504783"/>
                </a:lnTo>
                <a:lnTo>
                  <a:pt x="167386" y="475626"/>
                </a:lnTo>
                <a:lnTo>
                  <a:pt x="171810" y="466005"/>
                </a:lnTo>
                <a:lnTo>
                  <a:pt x="173291" y="464894"/>
                </a:lnTo>
                <a:lnTo>
                  <a:pt x="174773" y="469741"/>
                </a:lnTo>
                <a:lnTo>
                  <a:pt x="177715" y="488167"/>
                </a:lnTo>
                <a:lnTo>
                  <a:pt x="179197" y="486982"/>
                </a:lnTo>
                <a:lnTo>
                  <a:pt x="185102" y="461095"/>
                </a:lnTo>
                <a:lnTo>
                  <a:pt x="189526" y="451601"/>
                </a:lnTo>
                <a:lnTo>
                  <a:pt x="191008" y="452924"/>
                </a:lnTo>
                <a:lnTo>
                  <a:pt x="192490" y="459295"/>
                </a:lnTo>
                <a:lnTo>
                  <a:pt x="195432" y="480473"/>
                </a:lnTo>
                <a:lnTo>
                  <a:pt x="196914" y="478049"/>
                </a:lnTo>
                <a:lnTo>
                  <a:pt x="201337" y="454861"/>
                </a:lnTo>
                <a:lnTo>
                  <a:pt x="205772" y="445992"/>
                </a:lnTo>
                <a:lnTo>
                  <a:pt x="207253" y="443854"/>
                </a:lnTo>
                <a:lnTo>
                  <a:pt x="208725" y="444542"/>
                </a:lnTo>
                <a:lnTo>
                  <a:pt x="213159" y="470990"/>
                </a:lnTo>
                <a:lnTo>
                  <a:pt x="214630" y="469540"/>
                </a:lnTo>
                <a:lnTo>
                  <a:pt x="219064" y="445992"/>
                </a:lnTo>
                <a:lnTo>
                  <a:pt x="224970" y="432149"/>
                </a:lnTo>
                <a:lnTo>
                  <a:pt x="226441" y="432700"/>
                </a:lnTo>
                <a:lnTo>
                  <a:pt x="229394" y="450564"/>
                </a:lnTo>
                <a:lnTo>
                  <a:pt x="230875" y="460809"/>
                </a:lnTo>
                <a:lnTo>
                  <a:pt x="232346" y="461645"/>
                </a:lnTo>
                <a:lnTo>
                  <a:pt x="238252" y="436785"/>
                </a:lnTo>
                <a:lnTo>
                  <a:pt x="244157" y="427789"/>
                </a:lnTo>
                <a:lnTo>
                  <a:pt x="247110" y="445992"/>
                </a:lnTo>
                <a:lnTo>
                  <a:pt x="248581" y="456449"/>
                </a:lnTo>
                <a:lnTo>
                  <a:pt x="250063" y="457147"/>
                </a:lnTo>
                <a:lnTo>
                  <a:pt x="254487" y="435261"/>
                </a:lnTo>
                <a:lnTo>
                  <a:pt x="260392" y="423566"/>
                </a:lnTo>
                <a:lnTo>
                  <a:pt x="261874" y="423915"/>
                </a:lnTo>
                <a:lnTo>
                  <a:pt x="267780" y="450977"/>
                </a:lnTo>
                <a:lnTo>
                  <a:pt x="273685" y="423217"/>
                </a:lnTo>
                <a:lnTo>
                  <a:pt x="278119" y="414697"/>
                </a:lnTo>
                <a:lnTo>
                  <a:pt x="279591" y="414496"/>
                </a:lnTo>
                <a:lnTo>
                  <a:pt x="282543" y="431525"/>
                </a:lnTo>
                <a:lnTo>
                  <a:pt x="284025" y="439970"/>
                </a:lnTo>
                <a:lnTo>
                  <a:pt x="285496" y="440245"/>
                </a:lnTo>
                <a:lnTo>
                  <a:pt x="291401" y="411798"/>
                </a:lnTo>
                <a:lnTo>
                  <a:pt x="295836" y="401965"/>
                </a:lnTo>
                <a:lnTo>
                  <a:pt x="297307" y="402516"/>
                </a:lnTo>
                <a:lnTo>
                  <a:pt x="298778" y="408474"/>
                </a:lnTo>
                <a:lnTo>
                  <a:pt x="301741" y="428413"/>
                </a:lnTo>
                <a:lnTo>
                  <a:pt x="303212" y="426191"/>
                </a:lnTo>
                <a:lnTo>
                  <a:pt x="307636" y="401267"/>
                </a:lnTo>
                <a:lnTo>
                  <a:pt x="312071" y="393171"/>
                </a:lnTo>
                <a:lnTo>
                  <a:pt x="315023" y="389911"/>
                </a:lnTo>
                <a:lnTo>
                  <a:pt x="316505" y="392758"/>
                </a:lnTo>
                <a:lnTo>
                  <a:pt x="320929" y="414772"/>
                </a:lnTo>
                <a:lnTo>
                  <a:pt x="326835" y="389985"/>
                </a:lnTo>
                <a:lnTo>
                  <a:pt x="332740" y="381466"/>
                </a:lnTo>
                <a:lnTo>
                  <a:pt x="334222" y="387773"/>
                </a:lnTo>
                <a:lnTo>
                  <a:pt x="337174" y="409850"/>
                </a:lnTo>
                <a:lnTo>
                  <a:pt x="338646" y="409850"/>
                </a:lnTo>
                <a:lnTo>
                  <a:pt x="343080" y="380291"/>
                </a:lnTo>
                <a:lnTo>
                  <a:pt x="350456" y="365199"/>
                </a:lnTo>
                <a:lnTo>
                  <a:pt x="351928" y="369284"/>
                </a:lnTo>
                <a:lnTo>
                  <a:pt x="354891" y="386450"/>
                </a:lnTo>
                <a:lnTo>
                  <a:pt x="356362" y="384725"/>
                </a:lnTo>
                <a:lnTo>
                  <a:pt x="360796" y="360976"/>
                </a:lnTo>
                <a:lnTo>
                  <a:pt x="365220" y="351007"/>
                </a:lnTo>
                <a:lnTo>
                  <a:pt x="366702" y="348308"/>
                </a:lnTo>
                <a:lnTo>
                  <a:pt x="368173" y="348922"/>
                </a:lnTo>
                <a:lnTo>
                  <a:pt x="369644" y="354806"/>
                </a:lnTo>
                <a:lnTo>
                  <a:pt x="372597" y="375857"/>
                </a:lnTo>
                <a:lnTo>
                  <a:pt x="374078" y="375031"/>
                </a:lnTo>
                <a:lnTo>
                  <a:pt x="378502" y="351208"/>
                </a:lnTo>
                <a:lnTo>
                  <a:pt x="382937" y="343662"/>
                </a:lnTo>
                <a:lnTo>
                  <a:pt x="384408" y="341037"/>
                </a:lnTo>
                <a:lnTo>
                  <a:pt x="385889" y="341799"/>
                </a:lnTo>
                <a:lnTo>
                  <a:pt x="391795" y="366236"/>
                </a:lnTo>
                <a:lnTo>
                  <a:pt x="397701" y="338677"/>
                </a:lnTo>
                <a:lnTo>
                  <a:pt x="402124" y="330306"/>
                </a:lnTo>
                <a:lnTo>
                  <a:pt x="403606" y="330994"/>
                </a:lnTo>
                <a:lnTo>
                  <a:pt x="409512" y="354806"/>
                </a:lnTo>
                <a:lnTo>
                  <a:pt x="413946" y="329819"/>
                </a:lnTo>
                <a:lnTo>
                  <a:pt x="419851" y="317627"/>
                </a:lnTo>
                <a:lnTo>
                  <a:pt x="421322" y="317765"/>
                </a:lnTo>
                <a:lnTo>
                  <a:pt x="424275" y="333693"/>
                </a:lnTo>
                <a:lnTo>
                  <a:pt x="425757" y="341037"/>
                </a:lnTo>
                <a:lnTo>
                  <a:pt x="427228" y="338815"/>
                </a:lnTo>
                <a:lnTo>
                  <a:pt x="433133" y="309256"/>
                </a:lnTo>
                <a:lnTo>
                  <a:pt x="437557" y="299212"/>
                </a:lnTo>
                <a:lnTo>
                  <a:pt x="439039" y="298111"/>
                </a:lnTo>
                <a:lnTo>
                  <a:pt x="440521" y="303858"/>
                </a:lnTo>
                <a:lnTo>
                  <a:pt x="443463" y="323172"/>
                </a:lnTo>
                <a:lnTo>
                  <a:pt x="444944" y="322061"/>
                </a:lnTo>
                <a:lnTo>
                  <a:pt x="450850" y="293539"/>
                </a:lnTo>
                <a:lnTo>
                  <a:pt x="455274" y="284745"/>
                </a:lnTo>
                <a:lnTo>
                  <a:pt x="456756" y="285295"/>
                </a:lnTo>
                <a:lnTo>
                  <a:pt x="459708" y="302196"/>
                </a:lnTo>
                <a:lnTo>
                  <a:pt x="461179" y="312367"/>
                </a:lnTo>
                <a:lnTo>
                  <a:pt x="462661" y="313066"/>
                </a:lnTo>
                <a:lnTo>
                  <a:pt x="468567" y="283009"/>
                </a:lnTo>
                <a:lnTo>
                  <a:pt x="473001" y="272002"/>
                </a:lnTo>
                <a:lnTo>
                  <a:pt x="474472" y="271314"/>
                </a:lnTo>
                <a:lnTo>
                  <a:pt x="475943" y="276987"/>
                </a:lnTo>
                <a:lnTo>
                  <a:pt x="478906" y="296862"/>
                </a:lnTo>
                <a:lnTo>
                  <a:pt x="480378" y="296651"/>
                </a:lnTo>
                <a:lnTo>
                  <a:pt x="486283" y="265007"/>
                </a:lnTo>
                <a:lnTo>
                  <a:pt x="489236" y="258022"/>
                </a:lnTo>
                <a:lnTo>
                  <a:pt x="490717" y="255736"/>
                </a:lnTo>
                <a:lnTo>
                  <a:pt x="492188" y="256011"/>
                </a:lnTo>
                <a:lnTo>
                  <a:pt x="493660" y="262033"/>
                </a:lnTo>
                <a:lnTo>
                  <a:pt x="496623" y="284670"/>
                </a:lnTo>
                <a:lnTo>
                  <a:pt x="498094" y="283708"/>
                </a:lnTo>
                <a:lnTo>
                  <a:pt x="502528" y="257672"/>
                </a:lnTo>
                <a:lnTo>
                  <a:pt x="506952" y="246391"/>
                </a:lnTo>
                <a:lnTo>
                  <a:pt x="508423" y="244581"/>
                </a:lnTo>
                <a:lnTo>
                  <a:pt x="509905" y="245628"/>
                </a:lnTo>
                <a:lnTo>
                  <a:pt x="511387" y="251650"/>
                </a:lnTo>
                <a:lnTo>
                  <a:pt x="514329" y="272214"/>
                </a:lnTo>
                <a:lnTo>
                  <a:pt x="515810" y="269515"/>
                </a:lnTo>
                <a:lnTo>
                  <a:pt x="521716" y="238008"/>
                </a:lnTo>
                <a:lnTo>
                  <a:pt x="526140" y="229002"/>
                </a:lnTo>
                <a:lnTo>
                  <a:pt x="527622" y="229288"/>
                </a:lnTo>
                <a:lnTo>
                  <a:pt x="530574" y="245830"/>
                </a:lnTo>
                <a:lnTo>
                  <a:pt x="532045" y="255037"/>
                </a:lnTo>
                <a:lnTo>
                  <a:pt x="533527" y="256635"/>
                </a:lnTo>
                <a:lnTo>
                  <a:pt x="540904" y="222430"/>
                </a:lnTo>
                <a:lnTo>
                  <a:pt x="545338" y="219181"/>
                </a:lnTo>
                <a:lnTo>
                  <a:pt x="546809" y="226028"/>
                </a:lnTo>
                <a:lnTo>
                  <a:pt x="549772" y="249153"/>
                </a:lnTo>
                <a:lnTo>
                  <a:pt x="551244" y="247004"/>
                </a:lnTo>
                <a:lnTo>
                  <a:pt x="555678" y="219932"/>
                </a:lnTo>
                <a:lnTo>
                  <a:pt x="560102" y="207201"/>
                </a:lnTo>
                <a:lnTo>
                  <a:pt x="561583" y="205115"/>
                </a:lnTo>
                <a:lnTo>
                  <a:pt x="563054" y="205327"/>
                </a:lnTo>
                <a:lnTo>
                  <a:pt x="566007" y="223329"/>
                </a:lnTo>
                <a:lnTo>
                  <a:pt x="567489" y="231087"/>
                </a:lnTo>
                <a:lnTo>
                  <a:pt x="568960" y="227828"/>
                </a:lnTo>
                <a:lnTo>
                  <a:pt x="573384" y="202491"/>
                </a:lnTo>
                <a:lnTo>
                  <a:pt x="577818" y="193421"/>
                </a:lnTo>
                <a:lnTo>
                  <a:pt x="579289" y="190786"/>
                </a:lnTo>
                <a:lnTo>
                  <a:pt x="580771" y="190648"/>
                </a:lnTo>
                <a:lnTo>
                  <a:pt x="582253" y="197157"/>
                </a:lnTo>
                <a:lnTo>
                  <a:pt x="585195" y="219795"/>
                </a:lnTo>
                <a:lnTo>
                  <a:pt x="586676" y="217032"/>
                </a:lnTo>
                <a:lnTo>
                  <a:pt x="591100" y="190860"/>
                </a:lnTo>
                <a:lnTo>
                  <a:pt x="597006" y="177355"/>
                </a:lnTo>
                <a:lnTo>
                  <a:pt x="598488" y="178117"/>
                </a:lnTo>
                <a:lnTo>
                  <a:pt x="601440" y="198056"/>
                </a:lnTo>
                <a:lnTo>
                  <a:pt x="602911" y="205740"/>
                </a:lnTo>
                <a:lnTo>
                  <a:pt x="604393" y="201179"/>
                </a:lnTo>
                <a:lnTo>
                  <a:pt x="608827" y="174583"/>
                </a:lnTo>
                <a:lnTo>
                  <a:pt x="614733" y="158316"/>
                </a:lnTo>
                <a:lnTo>
                  <a:pt x="616204" y="158242"/>
                </a:lnTo>
                <a:lnTo>
                  <a:pt x="617675" y="163714"/>
                </a:lnTo>
                <a:lnTo>
                  <a:pt x="620639" y="182552"/>
                </a:lnTo>
                <a:lnTo>
                  <a:pt x="622110" y="182753"/>
                </a:lnTo>
                <a:lnTo>
                  <a:pt x="628015" y="152982"/>
                </a:lnTo>
                <a:lnTo>
                  <a:pt x="632449" y="145235"/>
                </a:lnTo>
                <a:lnTo>
                  <a:pt x="633920" y="144812"/>
                </a:lnTo>
                <a:lnTo>
                  <a:pt x="638344" y="170222"/>
                </a:lnTo>
                <a:lnTo>
                  <a:pt x="639826" y="169534"/>
                </a:lnTo>
                <a:lnTo>
                  <a:pt x="645731" y="138790"/>
                </a:lnTo>
                <a:lnTo>
                  <a:pt x="650155" y="129095"/>
                </a:lnTo>
                <a:lnTo>
                  <a:pt x="651637" y="129445"/>
                </a:lnTo>
                <a:lnTo>
                  <a:pt x="653119" y="135329"/>
                </a:lnTo>
                <a:lnTo>
                  <a:pt x="656061" y="156104"/>
                </a:lnTo>
                <a:lnTo>
                  <a:pt x="657543" y="154167"/>
                </a:lnTo>
                <a:lnTo>
                  <a:pt x="663448" y="117676"/>
                </a:lnTo>
                <a:lnTo>
                  <a:pt x="667872" y="105558"/>
                </a:lnTo>
                <a:lnTo>
                  <a:pt x="669354" y="105283"/>
                </a:lnTo>
                <a:lnTo>
                  <a:pt x="670835" y="110681"/>
                </a:lnTo>
                <a:lnTo>
                  <a:pt x="673788" y="130344"/>
                </a:lnTo>
                <a:lnTo>
                  <a:pt x="675259" y="129169"/>
                </a:lnTo>
                <a:lnTo>
                  <a:pt x="679693" y="103410"/>
                </a:lnTo>
                <a:lnTo>
                  <a:pt x="684117" y="91990"/>
                </a:lnTo>
                <a:lnTo>
                  <a:pt x="687070" y="89704"/>
                </a:lnTo>
                <a:lnTo>
                  <a:pt x="688541" y="95176"/>
                </a:lnTo>
                <a:lnTo>
                  <a:pt x="691504" y="117951"/>
                </a:lnTo>
                <a:lnTo>
                  <a:pt x="692975" y="117327"/>
                </a:lnTo>
                <a:lnTo>
                  <a:pt x="698881" y="83608"/>
                </a:lnTo>
                <a:lnTo>
                  <a:pt x="703315" y="72951"/>
                </a:lnTo>
                <a:lnTo>
                  <a:pt x="704786" y="73914"/>
                </a:lnTo>
                <a:lnTo>
                  <a:pt x="707739" y="90805"/>
                </a:lnTo>
                <a:lnTo>
                  <a:pt x="709210" y="100362"/>
                </a:lnTo>
                <a:lnTo>
                  <a:pt x="710692" y="99875"/>
                </a:lnTo>
                <a:lnTo>
                  <a:pt x="716597" y="67067"/>
                </a:lnTo>
                <a:lnTo>
                  <a:pt x="722503" y="57235"/>
                </a:lnTo>
                <a:lnTo>
                  <a:pt x="723985" y="62833"/>
                </a:lnTo>
                <a:lnTo>
                  <a:pt x="726927" y="82783"/>
                </a:lnTo>
                <a:lnTo>
                  <a:pt x="728409" y="80909"/>
                </a:lnTo>
                <a:lnTo>
                  <a:pt x="732832" y="54324"/>
                </a:lnTo>
                <a:lnTo>
                  <a:pt x="737267" y="42693"/>
                </a:lnTo>
                <a:lnTo>
                  <a:pt x="738738" y="39783"/>
                </a:lnTo>
                <a:lnTo>
                  <a:pt x="740220" y="40132"/>
                </a:lnTo>
                <a:lnTo>
                  <a:pt x="741691" y="46567"/>
                </a:lnTo>
                <a:lnTo>
                  <a:pt x="744654" y="68379"/>
                </a:lnTo>
                <a:lnTo>
                  <a:pt x="746125" y="66506"/>
                </a:lnTo>
                <a:lnTo>
                  <a:pt x="750549" y="37846"/>
                </a:lnTo>
                <a:lnTo>
                  <a:pt x="754983" y="28363"/>
                </a:lnTo>
                <a:lnTo>
                  <a:pt x="757936" y="24892"/>
                </a:lnTo>
                <a:lnTo>
                  <a:pt x="759407" y="30501"/>
                </a:lnTo>
                <a:lnTo>
                  <a:pt x="762360" y="51551"/>
                </a:lnTo>
                <a:lnTo>
                  <a:pt x="763842" y="50027"/>
                </a:lnTo>
                <a:lnTo>
                  <a:pt x="769747" y="16722"/>
                </a:lnTo>
                <a:lnTo>
                  <a:pt x="774181" y="7938"/>
                </a:lnTo>
                <a:lnTo>
                  <a:pt x="775653" y="8138"/>
                </a:lnTo>
                <a:lnTo>
                  <a:pt x="777134" y="14721"/>
                </a:lnTo>
                <a:lnTo>
                  <a:pt x="780076" y="35835"/>
                </a:lnTo>
                <a:lnTo>
                  <a:pt x="781558" y="34248"/>
                </a:lnTo>
                <a:lnTo>
                  <a:pt x="783029" y="23442"/>
                </a:lnTo>
                <a:lnTo>
                  <a:pt x="783029" y="23442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5BCA950-636E-4F54-8A10-C6A66D63EF29}"/>
              </a:ext>
            </a:extLst>
          </p:cNvPr>
          <p:cNvSpPr/>
          <p:nvPr/>
        </p:nvSpPr>
        <p:spPr>
          <a:xfrm>
            <a:off x="842427" y="7123323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7213F-9094-46DB-A141-5E63F932C3DF}"/>
              </a:ext>
            </a:extLst>
          </p:cNvPr>
          <p:cNvCxnSpPr>
            <a:cxnSpLocks/>
          </p:cNvCxnSpPr>
          <p:nvPr/>
        </p:nvCxnSpPr>
        <p:spPr>
          <a:xfrm>
            <a:off x="1504710" y="713921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56EA44-076F-4036-A13A-8DE8C51E198E}"/>
              </a:ext>
            </a:extLst>
          </p:cNvPr>
          <p:cNvCxnSpPr>
            <a:cxnSpLocks/>
          </p:cNvCxnSpPr>
          <p:nvPr/>
        </p:nvCxnSpPr>
        <p:spPr>
          <a:xfrm>
            <a:off x="851316" y="714087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53435-1B43-4443-A3C7-82D8CACCC46E}"/>
              </a:ext>
            </a:extLst>
          </p:cNvPr>
          <p:cNvCxnSpPr>
            <a:cxnSpLocks/>
          </p:cNvCxnSpPr>
          <p:nvPr/>
        </p:nvCxnSpPr>
        <p:spPr>
          <a:xfrm>
            <a:off x="2156154" y="7138768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1C65C-87F0-42DE-990A-B66C040B6161}"/>
              </a:ext>
            </a:extLst>
          </p:cNvPr>
          <p:cNvCxnSpPr>
            <a:cxnSpLocks/>
          </p:cNvCxnSpPr>
          <p:nvPr/>
        </p:nvCxnSpPr>
        <p:spPr>
          <a:xfrm>
            <a:off x="2799650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184C5A-D3EB-4305-BCE3-190AC5D44074}"/>
              </a:ext>
            </a:extLst>
          </p:cNvPr>
          <p:cNvCxnSpPr>
            <a:cxnSpLocks/>
          </p:cNvCxnSpPr>
          <p:nvPr/>
        </p:nvCxnSpPr>
        <p:spPr>
          <a:xfrm>
            <a:off x="344712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6A0227-FE6C-4217-8776-14D77122F156}"/>
              </a:ext>
            </a:extLst>
          </p:cNvPr>
          <p:cNvCxnSpPr>
            <a:cxnSpLocks/>
          </p:cNvCxnSpPr>
          <p:nvPr/>
        </p:nvCxnSpPr>
        <p:spPr>
          <a:xfrm>
            <a:off x="4094589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778808-CBE7-4680-8F97-9175F1281CDC}"/>
              </a:ext>
            </a:extLst>
          </p:cNvPr>
          <p:cNvCxnSpPr>
            <a:cxnSpLocks/>
          </p:cNvCxnSpPr>
          <p:nvPr/>
        </p:nvCxnSpPr>
        <p:spPr>
          <a:xfrm>
            <a:off x="474206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D5EB19-2B11-4137-821F-64D15F43C3A8}"/>
              </a:ext>
            </a:extLst>
          </p:cNvPr>
          <p:cNvCxnSpPr>
            <a:cxnSpLocks/>
          </p:cNvCxnSpPr>
          <p:nvPr/>
        </p:nvCxnSpPr>
        <p:spPr>
          <a:xfrm>
            <a:off x="5385559" y="7138262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3FFE0A-459E-4C6F-9028-598FFCF89CC7}"/>
              </a:ext>
            </a:extLst>
          </p:cNvPr>
          <p:cNvCxnSpPr>
            <a:cxnSpLocks/>
          </p:cNvCxnSpPr>
          <p:nvPr/>
        </p:nvCxnSpPr>
        <p:spPr>
          <a:xfrm>
            <a:off x="6024609" y="7135238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321B9FA-B7B6-4A56-87BE-415D87AE5B38}"/>
              </a:ext>
            </a:extLst>
          </p:cNvPr>
          <p:cNvSpPr/>
          <p:nvPr/>
        </p:nvSpPr>
        <p:spPr>
          <a:xfrm>
            <a:off x="830781" y="8475451"/>
            <a:ext cx="15447" cy="1838250"/>
          </a:xfrm>
          <a:custGeom>
            <a:avLst/>
            <a:gdLst>
              <a:gd name="connsiteX0" fmla="*/ 7938 w 10583"/>
              <a:gd name="connsiteY0" fmla="*/ 1260464 h 1259416"/>
              <a:gd name="connsiteX1" fmla="*/ 7938 w 10583"/>
              <a:gd name="connsiteY1" fmla="*/ 7938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259416">
                <a:moveTo>
                  <a:pt x="7938" y="1260464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7AE57CD-9CBE-4905-A17C-FF0FB0AB5095}"/>
              </a:ext>
            </a:extLst>
          </p:cNvPr>
          <p:cNvGrpSpPr/>
          <p:nvPr/>
        </p:nvGrpSpPr>
        <p:grpSpPr>
          <a:xfrm>
            <a:off x="830783" y="10596156"/>
            <a:ext cx="5190352" cy="51929"/>
            <a:chOff x="2239290" y="3925239"/>
            <a:chExt cx="3556000" cy="355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21FC25-5D0B-4D03-9AAF-1C18F25B748A}"/>
                </a:ext>
              </a:extLst>
            </p:cNvPr>
            <p:cNvGrpSpPr/>
            <p:nvPr/>
          </p:nvGrpSpPr>
          <p:grpSpPr>
            <a:xfrm>
              <a:off x="2239290" y="3926183"/>
              <a:ext cx="3556000" cy="34633"/>
              <a:chOff x="2860958" y="4198958"/>
              <a:chExt cx="3556000" cy="3463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3859DF3-1547-4385-8ECF-0F6A1B565DD8}"/>
                  </a:ext>
                </a:extLst>
              </p:cNvPr>
              <p:cNvSpPr/>
              <p:nvPr/>
            </p:nvSpPr>
            <p:spPr>
              <a:xfrm>
                <a:off x="2860958" y="4198958"/>
                <a:ext cx="3556000" cy="10583"/>
              </a:xfrm>
              <a:custGeom>
                <a:avLst/>
                <a:gdLst>
                  <a:gd name="connsiteX0" fmla="*/ 7938 w 3556000"/>
                  <a:gd name="connsiteY0" fmla="*/ 7938 h 10583"/>
                  <a:gd name="connsiteX1" fmla="*/ 3551237 w 3556000"/>
                  <a:gd name="connsiteY1" fmla="*/ 7938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000" h="10583">
                    <a:moveTo>
                      <a:pt x="7938" y="7938"/>
                    </a:moveTo>
                    <a:lnTo>
                      <a:pt x="3551237" y="7938"/>
                    </a:lnTo>
                  </a:path>
                </a:pathLst>
              </a:custGeom>
              <a:noFill/>
              <a:ln w="9525" cap="sq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7973C92-8650-4281-A2AB-CADB93D24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700" y="420984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F8BB673-21D5-4C0E-9E01-33A0AFC2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049" y="4210987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C4190B-B577-4813-81ED-B30517E4B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015" y="4209540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C9635C5-71A1-460B-B0B3-552DBF800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886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73B674F-2047-4BDB-91F8-A572131DD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5480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9E4BA2A-8057-4E83-A346-72C5EA44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9071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5422CB-723F-4786-BFCF-B17FE8AA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664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2763F9-95EC-4D97-91F2-5546AD91E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37" y="420919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B386E3-D2C6-46F6-B25D-C7E7C978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361" y="4207121"/>
                <a:ext cx="0" cy="26470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8B1EEF-CFA5-40CB-99B0-0F41152AA438}"/>
                </a:ext>
              </a:extLst>
            </p:cNvPr>
            <p:cNvSpPr/>
            <p:nvPr/>
          </p:nvSpPr>
          <p:spPr>
            <a:xfrm>
              <a:off x="2239290" y="3925239"/>
              <a:ext cx="3556000" cy="10583"/>
            </a:xfrm>
            <a:custGeom>
              <a:avLst/>
              <a:gdLst>
                <a:gd name="connsiteX0" fmla="*/ 7938 w 3556000"/>
                <a:gd name="connsiteY0" fmla="*/ 7938 h 10583"/>
                <a:gd name="connsiteX1" fmla="*/ 3551237 w 3556000"/>
                <a:gd name="connsiteY1" fmla="*/ 7938 h 1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0" h="10583">
                  <a:moveTo>
                    <a:pt x="7938" y="7938"/>
                  </a:moveTo>
                  <a:lnTo>
                    <a:pt x="3551237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AD21A9-C17C-46C5-8317-3053F7255D80}"/>
              </a:ext>
            </a:extLst>
          </p:cNvPr>
          <p:cNvCxnSpPr>
            <a:cxnSpLocks/>
          </p:cNvCxnSpPr>
          <p:nvPr/>
        </p:nvCxnSpPr>
        <p:spPr>
          <a:xfrm flipH="1">
            <a:off x="809454" y="103137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961E0F-A976-43FD-82EB-5A4111A2A609}"/>
              </a:ext>
            </a:extLst>
          </p:cNvPr>
          <p:cNvCxnSpPr>
            <a:cxnSpLocks/>
          </p:cNvCxnSpPr>
          <p:nvPr/>
        </p:nvCxnSpPr>
        <p:spPr>
          <a:xfrm flipH="1">
            <a:off x="814562" y="884863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016E1C-4A79-4448-BDD9-50DAF2302447}"/>
              </a:ext>
            </a:extLst>
          </p:cNvPr>
          <p:cNvCxnSpPr>
            <a:cxnSpLocks/>
          </p:cNvCxnSpPr>
          <p:nvPr/>
        </p:nvCxnSpPr>
        <p:spPr>
          <a:xfrm flipH="1">
            <a:off x="811388" y="92164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48734D-20E8-4A2F-9A70-0ECF08BE4B86}"/>
              </a:ext>
            </a:extLst>
          </p:cNvPr>
          <p:cNvCxnSpPr>
            <a:cxnSpLocks/>
          </p:cNvCxnSpPr>
          <p:nvPr/>
        </p:nvCxnSpPr>
        <p:spPr>
          <a:xfrm flipH="1">
            <a:off x="807913" y="958036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10E1DA-5557-4373-9B25-114A0EC6931B}"/>
              </a:ext>
            </a:extLst>
          </p:cNvPr>
          <p:cNvCxnSpPr>
            <a:cxnSpLocks/>
          </p:cNvCxnSpPr>
          <p:nvPr/>
        </p:nvCxnSpPr>
        <p:spPr>
          <a:xfrm flipH="1">
            <a:off x="809454" y="994878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B0976-97AC-4FA3-A884-4588BFD7705B}"/>
              </a:ext>
            </a:extLst>
          </p:cNvPr>
          <p:cNvCxnSpPr>
            <a:cxnSpLocks/>
          </p:cNvCxnSpPr>
          <p:nvPr/>
        </p:nvCxnSpPr>
        <p:spPr>
          <a:xfrm flipH="1">
            <a:off x="808699" y="848587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982CBA3E-83B5-4B44-AC69-6A1B0F6D32F2}"/>
              </a:ext>
            </a:extLst>
          </p:cNvPr>
          <p:cNvSpPr txBox="1">
            <a:spLocks/>
          </p:cNvSpPr>
          <p:nvPr/>
        </p:nvSpPr>
        <p:spPr>
          <a:xfrm>
            <a:off x="1021061" y="35638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49DFE03-D29B-414C-AAB5-1FD822C01DE4}"/>
              </a:ext>
            </a:extLst>
          </p:cNvPr>
          <p:cNvSpPr txBox="1">
            <a:spLocks/>
          </p:cNvSpPr>
          <p:nvPr/>
        </p:nvSpPr>
        <p:spPr>
          <a:xfrm>
            <a:off x="1668361" y="35638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6D70789B-3F39-4D24-B4EB-78F68CE3E862}"/>
              </a:ext>
            </a:extLst>
          </p:cNvPr>
          <p:cNvSpPr txBox="1">
            <a:spLocks/>
          </p:cNvSpPr>
          <p:nvPr/>
        </p:nvSpPr>
        <p:spPr>
          <a:xfrm>
            <a:off x="2312113" y="3577232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67A921D-67B1-4E56-A5D2-C5DD04374BE8}"/>
              </a:ext>
            </a:extLst>
          </p:cNvPr>
          <p:cNvSpPr txBox="1">
            <a:spLocks/>
          </p:cNvSpPr>
          <p:nvPr/>
        </p:nvSpPr>
        <p:spPr>
          <a:xfrm>
            <a:off x="2957636" y="35672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2948DB22-9A68-4ED7-9678-80EFEA7BC329}"/>
              </a:ext>
            </a:extLst>
          </p:cNvPr>
          <p:cNvSpPr txBox="1">
            <a:spLocks/>
          </p:cNvSpPr>
          <p:nvPr/>
        </p:nvSpPr>
        <p:spPr>
          <a:xfrm>
            <a:off x="3657753" y="357056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C1872089-DC7C-40C2-B4E3-60156F156875}"/>
              </a:ext>
            </a:extLst>
          </p:cNvPr>
          <p:cNvSpPr txBox="1">
            <a:spLocks/>
          </p:cNvSpPr>
          <p:nvPr/>
        </p:nvSpPr>
        <p:spPr>
          <a:xfrm>
            <a:off x="4258765" y="357012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2F4E2C85-5650-4442-9BA6-EBF79B0B7572}"/>
              </a:ext>
            </a:extLst>
          </p:cNvPr>
          <p:cNvSpPr txBox="1">
            <a:spLocks/>
          </p:cNvSpPr>
          <p:nvPr/>
        </p:nvSpPr>
        <p:spPr>
          <a:xfrm>
            <a:off x="4897791" y="358390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18C1200B-87C3-41CF-8C1C-94D6704F2DA5}"/>
              </a:ext>
            </a:extLst>
          </p:cNvPr>
          <p:cNvSpPr txBox="1">
            <a:spLocks/>
          </p:cNvSpPr>
          <p:nvPr/>
        </p:nvSpPr>
        <p:spPr>
          <a:xfrm>
            <a:off x="5541719" y="357733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BC4142-D2F1-46CB-B2A7-CAD88A9F4FB3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4050166" y="1538914"/>
            <a:ext cx="566261" cy="525131"/>
          </a:xfrm>
          <a:prstGeom prst="line">
            <a:avLst/>
          </a:prstGeom>
          <a:ln w="3175">
            <a:solidFill>
              <a:srgbClr val="E28B29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72269E-1006-4542-96FF-04E21C4B098F}"/>
              </a:ext>
            </a:extLst>
          </p:cNvPr>
          <p:cNvCxnSpPr>
            <a:cxnSpLocks/>
            <a:stCxn id="7" idx="12"/>
          </p:cNvCxnSpPr>
          <p:nvPr/>
        </p:nvCxnSpPr>
        <p:spPr>
          <a:xfrm flipV="1">
            <a:off x="4257039" y="1838429"/>
            <a:ext cx="615169" cy="564395"/>
          </a:xfrm>
          <a:prstGeom prst="line">
            <a:avLst/>
          </a:prstGeom>
          <a:ln w="3175">
            <a:solidFill>
              <a:srgbClr val="DA0B0B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9CD951-6F9F-41BF-BC59-6C117AD0A627}"/>
              </a:ext>
            </a:extLst>
          </p:cNvPr>
          <p:cNvCxnSpPr>
            <a:cxnSpLocks/>
          </p:cNvCxnSpPr>
          <p:nvPr/>
        </p:nvCxnSpPr>
        <p:spPr>
          <a:xfrm flipV="1">
            <a:off x="4903025" y="2280225"/>
            <a:ext cx="241089" cy="245198"/>
          </a:xfrm>
          <a:prstGeom prst="line">
            <a:avLst/>
          </a:prstGeom>
          <a:ln w="3175">
            <a:solidFill>
              <a:srgbClr val="54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DC4426DB-C2D8-43A8-9464-AF0CDD69A8CC}"/>
              </a:ext>
            </a:extLst>
          </p:cNvPr>
          <p:cNvSpPr txBox="1">
            <a:spLocks/>
          </p:cNvSpPr>
          <p:nvPr/>
        </p:nvSpPr>
        <p:spPr>
          <a:xfrm>
            <a:off x="4475265" y="1289485"/>
            <a:ext cx="1931112" cy="34095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D7CDC5CF-74DF-4DE4-B7B4-CBC198A53E02}"/>
              </a:ext>
            </a:extLst>
          </p:cNvPr>
          <p:cNvSpPr txBox="1">
            <a:spLocks/>
          </p:cNvSpPr>
          <p:nvPr/>
        </p:nvSpPr>
        <p:spPr>
          <a:xfrm>
            <a:off x="4741197" y="1514585"/>
            <a:ext cx="1951350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877DEAC3-1E0B-4C58-8FAA-749C3FA15E57}"/>
              </a:ext>
            </a:extLst>
          </p:cNvPr>
          <p:cNvSpPr txBox="1">
            <a:spLocks/>
          </p:cNvSpPr>
          <p:nvPr/>
        </p:nvSpPr>
        <p:spPr>
          <a:xfrm>
            <a:off x="5022098" y="1928258"/>
            <a:ext cx="1834026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28DFFF48-C6C5-44FE-9DCE-2A1B1E93CE29}"/>
              </a:ext>
            </a:extLst>
          </p:cNvPr>
          <p:cNvSpPr txBox="1">
            <a:spLocks/>
          </p:cNvSpPr>
          <p:nvPr/>
        </p:nvSpPr>
        <p:spPr>
          <a:xfrm>
            <a:off x="158288" y="299737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1A9D3DD0-00B6-4328-AC73-0E88F3908E70}"/>
              </a:ext>
            </a:extLst>
          </p:cNvPr>
          <p:cNvSpPr txBox="1">
            <a:spLocks/>
          </p:cNvSpPr>
          <p:nvPr/>
        </p:nvSpPr>
        <p:spPr>
          <a:xfrm>
            <a:off x="165464" y="270365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CDB8980F-1E91-4790-A757-44853B5C7321}"/>
              </a:ext>
            </a:extLst>
          </p:cNvPr>
          <p:cNvSpPr txBox="1">
            <a:spLocks/>
          </p:cNvSpPr>
          <p:nvPr/>
        </p:nvSpPr>
        <p:spPr>
          <a:xfrm>
            <a:off x="163308" y="242447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52973BB-3828-4CDE-A26D-DA7400A585E6}"/>
              </a:ext>
            </a:extLst>
          </p:cNvPr>
          <p:cNvSpPr txBox="1">
            <a:spLocks/>
          </p:cNvSpPr>
          <p:nvPr/>
        </p:nvSpPr>
        <p:spPr>
          <a:xfrm>
            <a:off x="159870" y="213022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F6A59AD0-68AF-4A3D-90CB-D86BB54F221F}"/>
              </a:ext>
            </a:extLst>
          </p:cNvPr>
          <p:cNvSpPr txBox="1">
            <a:spLocks/>
          </p:cNvSpPr>
          <p:nvPr/>
        </p:nvSpPr>
        <p:spPr>
          <a:xfrm>
            <a:off x="162203" y="183842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F699740A-2930-45CB-A4D7-E882548322B1}"/>
              </a:ext>
            </a:extLst>
          </p:cNvPr>
          <p:cNvSpPr txBox="1">
            <a:spLocks/>
          </p:cNvSpPr>
          <p:nvPr/>
        </p:nvSpPr>
        <p:spPr>
          <a:xfrm>
            <a:off x="159870" y="156938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FA6BC1E7-0568-4183-9D5E-CA94F0ACA159}"/>
              </a:ext>
            </a:extLst>
          </p:cNvPr>
          <p:cNvSpPr txBox="1">
            <a:spLocks/>
          </p:cNvSpPr>
          <p:nvPr/>
        </p:nvSpPr>
        <p:spPr>
          <a:xfrm>
            <a:off x="92061" y="1287387"/>
            <a:ext cx="705373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 Gt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65AE4347-EB15-4BDF-81A6-3CC402D19780}"/>
              </a:ext>
            </a:extLst>
          </p:cNvPr>
          <p:cNvSpPr txBox="1">
            <a:spLocks/>
          </p:cNvSpPr>
          <p:nvPr/>
        </p:nvSpPr>
        <p:spPr>
          <a:xfrm>
            <a:off x="435215" y="694982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754F4D9D-4C16-466B-8382-A3B9A5F18AD8}"/>
              </a:ext>
            </a:extLst>
          </p:cNvPr>
          <p:cNvSpPr txBox="1">
            <a:spLocks/>
          </p:cNvSpPr>
          <p:nvPr/>
        </p:nvSpPr>
        <p:spPr>
          <a:xfrm>
            <a:off x="1080738" y="695316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788A3450-F4CB-4AF5-94DC-3D1FBF310297}"/>
              </a:ext>
            </a:extLst>
          </p:cNvPr>
          <p:cNvSpPr txBox="1">
            <a:spLocks/>
          </p:cNvSpPr>
          <p:nvPr/>
        </p:nvSpPr>
        <p:spPr>
          <a:xfrm>
            <a:off x="1728038" y="695316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DE865B59-36E3-40E9-AA52-BF0AD873D80F}"/>
              </a:ext>
            </a:extLst>
          </p:cNvPr>
          <p:cNvSpPr txBox="1">
            <a:spLocks/>
          </p:cNvSpPr>
          <p:nvPr/>
        </p:nvSpPr>
        <p:spPr>
          <a:xfrm>
            <a:off x="2371789" y="69664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019E9144-8A76-468C-B114-BFF6B39D1EFD}"/>
              </a:ext>
            </a:extLst>
          </p:cNvPr>
          <p:cNvSpPr txBox="1">
            <a:spLocks/>
          </p:cNvSpPr>
          <p:nvPr/>
        </p:nvSpPr>
        <p:spPr>
          <a:xfrm>
            <a:off x="3017312" y="69564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1B20EB95-66C0-48DE-99BA-45BBF28B5C68}"/>
              </a:ext>
            </a:extLst>
          </p:cNvPr>
          <p:cNvSpPr txBox="1">
            <a:spLocks/>
          </p:cNvSpPr>
          <p:nvPr/>
        </p:nvSpPr>
        <p:spPr>
          <a:xfrm>
            <a:off x="3662837" y="69598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22A1EF67-500F-4F3A-99D3-F40C3ABEB9BA}"/>
              </a:ext>
            </a:extLst>
          </p:cNvPr>
          <p:cNvSpPr txBox="1">
            <a:spLocks/>
          </p:cNvSpPr>
          <p:nvPr/>
        </p:nvSpPr>
        <p:spPr>
          <a:xfrm>
            <a:off x="4318442" y="695938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AD50AEFF-4AD0-4CFE-89BC-93C82B43B017}"/>
              </a:ext>
            </a:extLst>
          </p:cNvPr>
          <p:cNvSpPr txBox="1">
            <a:spLocks/>
          </p:cNvSpPr>
          <p:nvPr/>
        </p:nvSpPr>
        <p:spPr>
          <a:xfrm>
            <a:off x="4957469" y="697316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6D0C19C1-A02C-4397-844F-D23D1F161CF1}"/>
              </a:ext>
            </a:extLst>
          </p:cNvPr>
          <p:cNvSpPr txBox="1">
            <a:spLocks/>
          </p:cNvSpPr>
          <p:nvPr/>
        </p:nvSpPr>
        <p:spPr>
          <a:xfrm>
            <a:off x="5601395" y="696660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itle 1">
            <a:extLst>
              <a:ext uri="{FF2B5EF4-FFF2-40B4-BE49-F238E27FC236}">
                <a16:creationId xmlns:a16="http://schemas.microsoft.com/office/drawing/2014/main" id="{41306860-3205-4FDB-8CD1-EB0016B86B3A}"/>
              </a:ext>
            </a:extLst>
          </p:cNvPr>
          <p:cNvSpPr txBox="1">
            <a:spLocks/>
          </p:cNvSpPr>
          <p:nvPr/>
        </p:nvSpPr>
        <p:spPr>
          <a:xfrm>
            <a:off x="244771" y="633985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4FD2FE16-759C-47DE-B88F-502EDD470EC5}"/>
              </a:ext>
            </a:extLst>
          </p:cNvPr>
          <p:cNvSpPr txBox="1">
            <a:spLocks/>
          </p:cNvSpPr>
          <p:nvPr/>
        </p:nvSpPr>
        <p:spPr>
          <a:xfrm>
            <a:off x="238958" y="6082774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BF2CE721-8CAA-4C84-937D-BA4FDEBDE6A6}"/>
              </a:ext>
            </a:extLst>
          </p:cNvPr>
          <p:cNvSpPr txBox="1">
            <a:spLocks/>
          </p:cNvSpPr>
          <p:nvPr/>
        </p:nvSpPr>
        <p:spPr>
          <a:xfrm>
            <a:off x="238248" y="583322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A6CBD7DA-94D9-4C9D-AD71-14A40285136B}"/>
              </a:ext>
            </a:extLst>
          </p:cNvPr>
          <p:cNvSpPr txBox="1">
            <a:spLocks/>
          </p:cNvSpPr>
          <p:nvPr/>
        </p:nvSpPr>
        <p:spPr>
          <a:xfrm>
            <a:off x="238248" y="558594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itle 1">
            <a:extLst>
              <a:ext uri="{FF2B5EF4-FFF2-40B4-BE49-F238E27FC236}">
                <a16:creationId xmlns:a16="http://schemas.microsoft.com/office/drawing/2014/main" id="{3E90A119-B1F2-43DA-8D30-29C43E6B5B7F}"/>
              </a:ext>
            </a:extLst>
          </p:cNvPr>
          <p:cNvSpPr txBox="1">
            <a:spLocks/>
          </p:cNvSpPr>
          <p:nvPr/>
        </p:nvSpPr>
        <p:spPr>
          <a:xfrm>
            <a:off x="238248" y="532029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43F5B6F6-DEAC-4CD1-98F0-BA9EDCCF0967}"/>
              </a:ext>
            </a:extLst>
          </p:cNvPr>
          <p:cNvSpPr txBox="1">
            <a:spLocks/>
          </p:cNvSpPr>
          <p:nvPr/>
        </p:nvSpPr>
        <p:spPr>
          <a:xfrm>
            <a:off x="238248" y="507302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814B72DE-7299-4E2F-A91E-D972AEFF25B7}"/>
              </a:ext>
            </a:extLst>
          </p:cNvPr>
          <p:cNvSpPr txBox="1">
            <a:spLocks/>
          </p:cNvSpPr>
          <p:nvPr/>
        </p:nvSpPr>
        <p:spPr>
          <a:xfrm>
            <a:off x="-92236" y="4810918"/>
            <a:ext cx="971358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500 ppm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F0CBB7F9-9FCD-4DFE-A1A7-B28DC38025DC}"/>
              </a:ext>
            </a:extLst>
          </p:cNvPr>
          <p:cNvSpPr txBox="1">
            <a:spLocks/>
          </p:cNvSpPr>
          <p:nvPr/>
        </p:nvSpPr>
        <p:spPr>
          <a:xfrm>
            <a:off x="244771" y="659629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6DB3227A-9F8E-49A2-A0B0-24D40EB4D3D0}"/>
              </a:ext>
            </a:extLst>
          </p:cNvPr>
          <p:cNvSpPr txBox="1">
            <a:spLocks/>
          </p:cNvSpPr>
          <p:nvPr/>
        </p:nvSpPr>
        <p:spPr>
          <a:xfrm>
            <a:off x="239339" y="684116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060A01-BE9A-4DA8-850A-D3CA20035E7E}"/>
              </a:ext>
            </a:extLst>
          </p:cNvPr>
          <p:cNvGrpSpPr/>
          <p:nvPr/>
        </p:nvGrpSpPr>
        <p:grpSpPr>
          <a:xfrm>
            <a:off x="815207" y="4991384"/>
            <a:ext cx="86957" cy="2139660"/>
            <a:chOff x="2842308" y="2738331"/>
            <a:chExt cx="59576" cy="146591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5D155B-5A17-4A9E-BF63-A66A658C45FC}"/>
                </a:ext>
              </a:extLst>
            </p:cNvPr>
            <p:cNvSpPr/>
            <p:nvPr/>
          </p:nvSpPr>
          <p:spPr>
            <a:xfrm flipH="1">
              <a:off x="2856165" y="2738331"/>
              <a:ext cx="45719" cy="1465918"/>
            </a:xfrm>
            <a:custGeom>
              <a:avLst/>
              <a:gdLst>
                <a:gd name="connsiteX0" fmla="*/ 7938 w 10583"/>
                <a:gd name="connsiteY0" fmla="*/ 1392682 h 1397000"/>
                <a:gd name="connsiteX1" fmla="*/ 7938 w 10583"/>
                <a:gd name="connsiteY1" fmla="*/ 7938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3" h="1397000">
                  <a:moveTo>
                    <a:pt x="7938" y="1392682"/>
                  </a:moveTo>
                  <a:lnTo>
                    <a:pt x="7938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F8BCAD5-B1A4-4EA2-9128-67BE138F6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95945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19A231-827D-4335-9F5D-DB1BE3CE0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7880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4894AC-10A7-49C4-A5FD-A3A6CE1DA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308" y="3616176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E88447-81D7-4FB8-999A-276F881E5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44034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ABCAA2-67BB-4FE0-A432-C34064EB8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09300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F19643-A10B-4A75-A68E-F18E5988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151" y="326808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7745FD-DAD1-4E89-9B3F-49D4FB7D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292279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3B90AA-EDB6-46A4-9C37-D85A3097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909" y="2744887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B13137-B574-4B95-8113-F28C5C92D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41309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itle 1">
            <a:extLst>
              <a:ext uri="{FF2B5EF4-FFF2-40B4-BE49-F238E27FC236}">
                <a16:creationId xmlns:a16="http://schemas.microsoft.com/office/drawing/2014/main" id="{4E514717-2666-4032-8CFF-5AE745807BD4}"/>
              </a:ext>
            </a:extLst>
          </p:cNvPr>
          <p:cNvSpPr txBox="1">
            <a:spLocks/>
          </p:cNvSpPr>
          <p:nvPr/>
        </p:nvSpPr>
        <p:spPr>
          <a:xfrm>
            <a:off x="429713" y="1043373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itle 1">
            <a:extLst>
              <a:ext uri="{FF2B5EF4-FFF2-40B4-BE49-F238E27FC236}">
                <a16:creationId xmlns:a16="http://schemas.microsoft.com/office/drawing/2014/main" id="{E1999844-2093-4E85-BF86-908F7704E3E0}"/>
              </a:ext>
            </a:extLst>
          </p:cNvPr>
          <p:cNvSpPr txBox="1">
            <a:spLocks/>
          </p:cNvSpPr>
          <p:nvPr/>
        </p:nvSpPr>
        <p:spPr>
          <a:xfrm>
            <a:off x="1075236" y="1043707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id="{624DE77E-C8D4-49CE-8088-8369BC311B74}"/>
              </a:ext>
            </a:extLst>
          </p:cNvPr>
          <p:cNvSpPr txBox="1">
            <a:spLocks/>
          </p:cNvSpPr>
          <p:nvPr/>
        </p:nvSpPr>
        <p:spPr>
          <a:xfrm>
            <a:off x="1722537" y="1043707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itle 1">
            <a:extLst>
              <a:ext uri="{FF2B5EF4-FFF2-40B4-BE49-F238E27FC236}">
                <a16:creationId xmlns:a16="http://schemas.microsoft.com/office/drawing/2014/main" id="{F935515F-31A4-4AF7-8707-79E8C0AD266D}"/>
              </a:ext>
            </a:extLst>
          </p:cNvPr>
          <p:cNvSpPr txBox="1">
            <a:spLocks/>
          </p:cNvSpPr>
          <p:nvPr/>
        </p:nvSpPr>
        <p:spPr>
          <a:xfrm>
            <a:off x="2366285" y="1045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itle 1">
            <a:extLst>
              <a:ext uri="{FF2B5EF4-FFF2-40B4-BE49-F238E27FC236}">
                <a16:creationId xmlns:a16="http://schemas.microsoft.com/office/drawing/2014/main" id="{09F2B368-98DC-4210-9BD4-E508AE54B28D}"/>
              </a:ext>
            </a:extLst>
          </p:cNvPr>
          <p:cNvSpPr txBox="1">
            <a:spLocks/>
          </p:cNvSpPr>
          <p:nvPr/>
        </p:nvSpPr>
        <p:spPr>
          <a:xfrm>
            <a:off x="3011810" y="1044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C7038A5A-7FE5-4BA1-9B75-AE4F76CC7C28}"/>
              </a:ext>
            </a:extLst>
          </p:cNvPr>
          <p:cNvSpPr txBox="1">
            <a:spLocks/>
          </p:cNvSpPr>
          <p:nvPr/>
        </p:nvSpPr>
        <p:spPr>
          <a:xfrm>
            <a:off x="3657335" y="1044374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5E0D9D14-08AD-4678-AEB8-A9BC5C993ED4}"/>
              </a:ext>
            </a:extLst>
          </p:cNvPr>
          <p:cNvSpPr txBox="1">
            <a:spLocks/>
          </p:cNvSpPr>
          <p:nvPr/>
        </p:nvSpPr>
        <p:spPr>
          <a:xfrm>
            <a:off x="4312941" y="1044330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DC2E96A-F76D-48A0-8385-C756BE35ECD7}"/>
              </a:ext>
            </a:extLst>
          </p:cNvPr>
          <p:cNvSpPr txBox="1">
            <a:spLocks/>
          </p:cNvSpPr>
          <p:nvPr/>
        </p:nvSpPr>
        <p:spPr>
          <a:xfrm>
            <a:off x="4951967" y="1045707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86082CC1-AD64-4119-BCB2-857EE9D4FA4C}"/>
              </a:ext>
            </a:extLst>
          </p:cNvPr>
          <p:cNvSpPr txBox="1">
            <a:spLocks/>
          </p:cNvSpPr>
          <p:nvPr/>
        </p:nvSpPr>
        <p:spPr>
          <a:xfrm>
            <a:off x="5595893" y="1045051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744915B8-339D-4198-B04B-34EB56965F9B}"/>
              </a:ext>
            </a:extLst>
          </p:cNvPr>
          <p:cNvSpPr txBox="1">
            <a:spLocks/>
          </p:cNvSpPr>
          <p:nvPr/>
        </p:nvSpPr>
        <p:spPr>
          <a:xfrm>
            <a:off x="-22350" y="9328846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CB912F77-03CF-4E25-BD35-992ADFDE8366}"/>
              </a:ext>
            </a:extLst>
          </p:cNvPr>
          <p:cNvSpPr txBox="1">
            <a:spLocks/>
          </p:cNvSpPr>
          <p:nvPr/>
        </p:nvSpPr>
        <p:spPr>
          <a:xfrm>
            <a:off x="-28164" y="8962361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64466662-17EA-4482-9B53-C323E4684491}"/>
              </a:ext>
            </a:extLst>
          </p:cNvPr>
          <p:cNvSpPr txBox="1">
            <a:spLocks/>
          </p:cNvSpPr>
          <p:nvPr/>
        </p:nvSpPr>
        <p:spPr>
          <a:xfrm>
            <a:off x="-34768" y="8605914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695A2644-2F1A-4F8F-A8CD-6C9D991F2350}"/>
              </a:ext>
            </a:extLst>
          </p:cNvPr>
          <p:cNvSpPr txBox="1">
            <a:spLocks/>
          </p:cNvSpPr>
          <p:nvPr/>
        </p:nvSpPr>
        <p:spPr>
          <a:xfrm>
            <a:off x="-28164" y="824152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2.0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6A3F54-62D1-4932-8B87-25D049175786}"/>
              </a:ext>
            </a:extLst>
          </p:cNvPr>
          <p:cNvSpPr/>
          <p:nvPr/>
        </p:nvSpPr>
        <p:spPr>
          <a:xfrm>
            <a:off x="-69275" y="3619048"/>
            <a:ext cx="301636" cy="362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0C74DBE-8394-458B-8E2A-135135803731}"/>
              </a:ext>
            </a:extLst>
          </p:cNvPr>
          <p:cNvSpPr txBox="1">
            <a:spLocks/>
          </p:cNvSpPr>
          <p:nvPr/>
        </p:nvSpPr>
        <p:spPr>
          <a:xfrm>
            <a:off x="5914630" y="5580180"/>
            <a:ext cx="135597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B1054688-B95F-4782-A112-683CFAF5E6AE}"/>
              </a:ext>
            </a:extLst>
          </p:cNvPr>
          <p:cNvSpPr txBox="1">
            <a:spLocks/>
          </p:cNvSpPr>
          <p:nvPr/>
        </p:nvSpPr>
        <p:spPr>
          <a:xfrm>
            <a:off x="5916091" y="5448147"/>
            <a:ext cx="1314713" cy="185381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E81ACC9B-6C55-4C4A-BE80-9B468F101FA0}"/>
              </a:ext>
            </a:extLst>
          </p:cNvPr>
          <p:cNvSpPr txBox="1">
            <a:spLocks/>
          </p:cNvSpPr>
          <p:nvPr/>
        </p:nvSpPr>
        <p:spPr>
          <a:xfrm>
            <a:off x="5914475" y="4835617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itle 1">
            <a:extLst>
              <a:ext uri="{FF2B5EF4-FFF2-40B4-BE49-F238E27FC236}">
                <a16:creationId xmlns:a16="http://schemas.microsoft.com/office/drawing/2014/main" id="{1F952156-3A33-44CC-B2EA-2AAC75BDA236}"/>
              </a:ext>
            </a:extLst>
          </p:cNvPr>
          <p:cNvSpPr txBox="1">
            <a:spLocks/>
          </p:cNvSpPr>
          <p:nvPr/>
        </p:nvSpPr>
        <p:spPr>
          <a:xfrm>
            <a:off x="5895164" y="892748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1BDB45D3-684F-4098-B4D0-1BD9647EA00B}"/>
              </a:ext>
            </a:extLst>
          </p:cNvPr>
          <p:cNvSpPr txBox="1">
            <a:spLocks/>
          </p:cNvSpPr>
          <p:nvPr/>
        </p:nvSpPr>
        <p:spPr>
          <a:xfrm>
            <a:off x="5893380" y="8793950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1AECC627-2488-4B40-8C38-63DA49111A9A}"/>
              </a:ext>
            </a:extLst>
          </p:cNvPr>
          <p:cNvSpPr txBox="1">
            <a:spLocks/>
          </p:cNvSpPr>
          <p:nvPr/>
        </p:nvSpPr>
        <p:spPr>
          <a:xfrm>
            <a:off x="5888669" y="842247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F3E2A-FC6D-47C4-B875-4F22431F77CD}"/>
              </a:ext>
            </a:extLst>
          </p:cNvPr>
          <p:cNvSpPr/>
          <p:nvPr/>
        </p:nvSpPr>
        <p:spPr>
          <a:xfrm>
            <a:off x="776275" y="8095263"/>
            <a:ext cx="1856709" cy="1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9201C5AC-914B-4138-A678-873F62829A6A}"/>
              </a:ext>
            </a:extLst>
          </p:cNvPr>
          <p:cNvSpPr txBox="1">
            <a:spLocks/>
          </p:cNvSpPr>
          <p:nvPr/>
        </p:nvSpPr>
        <p:spPr>
          <a:xfrm>
            <a:off x="-26823" y="9704488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553BF0-624F-4DB1-BF86-A56E8D917669}"/>
              </a:ext>
            </a:extLst>
          </p:cNvPr>
          <p:cNvSpPr/>
          <p:nvPr/>
        </p:nvSpPr>
        <p:spPr>
          <a:xfrm>
            <a:off x="6002922" y="5322413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itle 1">
            <a:extLst>
              <a:ext uri="{FF2B5EF4-FFF2-40B4-BE49-F238E27FC236}">
                <a16:creationId xmlns:a16="http://schemas.microsoft.com/office/drawing/2014/main" id="{26667850-3EC4-4F04-9D25-144B5A0CCF02}"/>
              </a:ext>
            </a:extLst>
          </p:cNvPr>
          <p:cNvSpPr txBox="1">
            <a:spLocks/>
          </p:cNvSpPr>
          <p:nvPr/>
        </p:nvSpPr>
        <p:spPr>
          <a:xfrm>
            <a:off x="660177" y="995571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Yearly CO2 emissions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Title 1">
            <a:extLst>
              <a:ext uri="{FF2B5EF4-FFF2-40B4-BE49-F238E27FC236}">
                <a16:creationId xmlns:a16="http://schemas.microsoft.com/office/drawing/2014/main" id="{7ACE615A-8229-4250-B620-A35B9E57C17E}"/>
              </a:ext>
            </a:extLst>
          </p:cNvPr>
          <p:cNvSpPr txBox="1">
            <a:spLocks/>
          </p:cNvSpPr>
          <p:nvPr/>
        </p:nvSpPr>
        <p:spPr>
          <a:xfrm>
            <a:off x="663818" y="4552230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Concentration atmospheric CO2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F9A8ABFD-C88C-4040-AC17-B99F0B8794CE}"/>
              </a:ext>
            </a:extLst>
          </p:cNvPr>
          <p:cNvSpPr txBox="1">
            <a:spLocks/>
          </p:cNvSpPr>
          <p:nvPr/>
        </p:nvSpPr>
        <p:spPr>
          <a:xfrm>
            <a:off x="-18828" y="1005707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itle 1">
            <a:extLst>
              <a:ext uri="{FF2B5EF4-FFF2-40B4-BE49-F238E27FC236}">
                <a16:creationId xmlns:a16="http://schemas.microsoft.com/office/drawing/2014/main" id="{BE961D97-1C66-41A3-9D3E-EFB49722457C}"/>
              </a:ext>
            </a:extLst>
          </p:cNvPr>
          <p:cNvSpPr txBox="1">
            <a:spLocks/>
          </p:cNvSpPr>
          <p:nvPr/>
        </p:nvSpPr>
        <p:spPr>
          <a:xfrm>
            <a:off x="690774" y="8052034"/>
            <a:ext cx="3270392" cy="277667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FF72A6-16D6-43DA-8DDA-01B39554CBE0}"/>
              </a:ext>
            </a:extLst>
          </p:cNvPr>
          <p:cNvSpPr/>
          <p:nvPr/>
        </p:nvSpPr>
        <p:spPr>
          <a:xfrm>
            <a:off x="-92236" y="3436566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itle 1">
            <a:extLst>
              <a:ext uri="{FF2B5EF4-FFF2-40B4-BE49-F238E27FC236}">
                <a16:creationId xmlns:a16="http://schemas.microsoft.com/office/drawing/2014/main" id="{CDECCAED-7FE8-4175-B69F-9B5D78567AE1}"/>
              </a:ext>
            </a:extLst>
          </p:cNvPr>
          <p:cNvSpPr txBox="1">
            <a:spLocks/>
          </p:cNvSpPr>
          <p:nvPr/>
        </p:nvSpPr>
        <p:spPr>
          <a:xfrm>
            <a:off x="148156" y="356904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62EFA5EA-C281-4E68-9F72-83E178B4A736}"/>
              </a:ext>
            </a:extLst>
          </p:cNvPr>
          <p:cNvSpPr txBox="1">
            <a:spLocks/>
          </p:cNvSpPr>
          <p:nvPr/>
        </p:nvSpPr>
        <p:spPr>
          <a:xfrm>
            <a:off x="148156" y="327603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9E6DFFDE-D926-43DF-9E0B-54EBB37DC70C}"/>
              </a:ext>
            </a:extLst>
          </p:cNvPr>
          <p:cNvSpPr txBox="1">
            <a:spLocks/>
          </p:cNvSpPr>
          <p:nvPr/>
        </p:nvSpPr>
        <p:spPr>
          <a:xfrm>
            <a:off x="375537" y="3560563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2A108D-CB2A-44E6-841A-757709107961}"/>
              </a:ext>
            </a:extLst>
          </p:cNvPr>
          <p:cNvSpPr/>
          <p:nvPr/>
        </p:nvSpPr>
        <p:spPr>
          <a:xfrm>
            <a:off x="3985588" y="8562187"/>
            <a:ext cx="2039069" cy="633347"/>
          </a:xfrm>
          <a:custGeom>
            <a:avLst/>
            <a:gdLst>
              <a:gd name="connsiteX0" fmla="*/ 7938 w 1397000"/>
              <a:gd name="connsiteY0" fmla="*/ 427091 h 433916"/>
              <a:gd name="connsiteX1" fmla="*/ 25654 w 1397000"/>
              <a:gd name="connsiteY1" fmla="*/ 414729 h 433916"/>
              <a:gd name="connsiteX2" fmla="*/ 43370 w 1397000"/>
              <a:gd name="connsiteY2" fmla="*/ 402453 h 433916"/>
              <a:gd name="connsiteX3" fmla="*/ 61087 w 1397000"/>
              <a:gd name="connsiteY3" fmla="*/ 390229 h 433916"/>
              <a:gd name="connsiteX4" fmla="*/ 78804 w 1397000"/>
              <a:gd name="connsiteY4" fmla="*/ 378090 h 433916"/>
              <a:gd name="connsiteX5" fmla="*/ 96520 w 1397000"/>
              <a:gd name="connsiteY5" fmla="*/ 366014 h 433916"/>
              <a:gd name="connsiteX6" fmla="*/ 114237 w 1397000"/>
              <a:gd name="connsiteY6" fmla="*/ 354002 h 433916"/>
              <a:gd name="connsiteX7" fmla="*/ 131953 w 1397000"/>
              <a:gd name="connsiteY7" fmla="*/ 342064 h 433916"/>
              <a:gd name="connsiteX8" fmla="*/ 149669 w 1397000"/>
              <a:gd name="connsiteY8" fmla="*/ 330189 h 433916"/>
              <a:gd name="connsiteX9" fmla="*/ 167386 w 1397000"/>
              <a:gd name="connsiteY9" fmla="*/ 318389 h 433916"/>
              <a:gd name="connsiteX10" fmla="*/ 185102 w 1397000"/>
              <a:gd name="connsiteY10" fmla="*/ 306652 h 433916"/>
              <a:gd name="connsiteX11" fmla="*/ 202819 w 1397000"/>
              <a:gd name="connsiteY11" fmla="*/ 294989 h 433916"/>
              <a:gd name="connsiteX12" fmla="*/ 220536 w 1397000"/>
              <a:gd name="connsiteY12" fmla="*/ 283401 h 433916"/>
              <a:gd name="connsiteX13" fmla="*/ 238252 w 1397000"/>
              <a:gd name="connsiteY13" fmla="*/ 271897 h 433916"/>
              <a:gd name="connsiteX14" fmla="*/ 255969 w 1397000"/>
              <a:gd name="connsiteY14" fmla="*/ 260467 h 433916"/>
              <a:gd name="connsiteX15" fmla="*/ 273685 w 1397000"/>
              <a:gd name="connsiteY15" fmla="*/ 249132 h 433916"/>
              <a:gd name="connsiteX16" fmla="*/ 291401 w 1397000"/>
              <a:gd name="connsiteY16" fmla="*/ 237882 h 433916"/>
              <a:gd name="connsiteX17" fmla="*/ 309118 w 1397000"/>
              <a:gd name="connsiteY17" fmla="*/ 226737 h 433916"/>
              <a:gd name="connsiteX18" fmla="*/ 326834 w 1397000"/>
              <a:gd name="connsiteY18" fmla="*/ 215699 h 433916"/>
              <a:gd name="connsiteX19" fmla="*/ 344551 w 1397000"/>
              <a:gd name="connsiteY19" fmla="*/ 204777 h 433916"/>
              <a:gd name="connsiteX20" fmla="*/ 362268 w 1397000"/>
              <a:gd name="connsiteY20" fmla="*/ 193982 h 433916"/>
              <a:gd name="connsiteX21" fmla="*/ 379984 w 1397000"/>
              <a:gd name="connsiteY21" fmla="*/ 183335 h 433916"/>
              <a:gd name="connsiteX22" fmla="*/ 397701 w 1397000"/>
              <a:gd name="connsiteY22" fmla="*/ 172826 h 433916"/>
              <a:gd name="connsiteX23" fmla="*/ 415417 w 1397000"/>
              <a:gd name="connsiteY23" fmla="*/ 162497 h 433916"/>
              <a:gd name="connsiteX24" fmla="*/ 433133 w 1397000"/>
              <a:gd name="connsiteY24" fmla="*/ 152347 h 433916"/>
              <a:gd name="connsiteX25" fmla="*/ 450850 w 1397000"/>
              <a:gd name="connsiteY25" fmla="*/ 142399 h 433916"/>
              <a:gd name="connsiteX26" fmla="*/ 468567 w 1397000"/>
              <a:gd name="connsiteY26" fmla="*/ 132662 h 433916"/>
              <a:gd name="connsiteX27" fmla="*/ 486283 w 1397000"/>
              <a:gd name="connsiteY27" fmla="*/ 123159 h 433916"/>
              <a:gd name="connsiteX28" fmla="*/ 504000 w 1397000"/>
              <a:gd name="connsiteY28" fmla="*/ 113908 h 433916"/>
              <a:gd name="connsiteX29" fmla="*/ 521716 w 1397000"/>
              <a:gd name="connsiteY29" fmla="*/ 104934 h 433916"/>
              <a:gd name="connsiteX30" fmla="*/ 539433 w 1397000"/>
              <a:gd name="connsiteY30" fmla="*/ 96255 h 433916"/>
              <a:gd name="connsiteX31" fmla="*/ 557149 w 1397000"/>
              <a:gd name="connsiteY31" fmla="*/ 87884 h 433916"/>
              <a:gd name="connsiteX32" fmla="*/ 574865 w 1397000"/>
              <a:gd name="connsiteY32" fmla="*/ 79851 h 433916"/>
              <a:gd name="connsiteX33" fmla="*/ 592582 w 1397000"/>
              <a:gd name="connsiteY33" fmla="*/ 72178 h 433916"/>
              <a:gd name="connsiteX34" fmla="*/ 610299 w 1397000"/>
              <a:gd name="connsiteY34" fmla="*/ 64876 h 433916"/>
              <a:gd name="connsiteX35" fmla="*/ 628015 w 1397000"/>
              <a:gd name="connsiteY35" fmla="*/ 57965 h 433916"/>
              <a:gd name="connsiteX36" fmla="*/ 645732 w 1397000"/>
              <a:gd name="connsiteY36" fmla="*/ 51467 h 433916"/>
              <a:gd name="connsiteX37" fmla="*/ 663448 w 1397000"/>
              <a:gd name="connsiteY37" fmla="*/ 45403 h 433916"/>
              <a:gd name="connsiteX38" fmla="*/ 681165 w 1397000"/>
              <a:gd name="connsiteY38" fmla="*/ 39793 h 433916"/>
              <a:gd name="connsiteX39" fmla="*/ 698881 w 1397000"/>
              <a:gd name="connsiteY39" fmla="*/ 34629 h 433916"/>
              <a:gd name="connsiteX40" fmla="*/ 716597 w 1397000"/>
              <a:gd name="connsiteY40" fmla="*/ 29940 h 433916"/>
              <a:gd name="connsiteX41" fmla="*/ 734314 w 1397000"/>
              <a:gd name="connsiteY41" fmla="*/ 25728 h 433916"/>
              <a:gd name="connsiteX42" fmla="*/ 752031 w 1397000"/>
              <a:gd name="connsiteY42" fmla="*/ 22003 h 433916"/>
              <a:gd name="connsiteX43" fmla="*/ 769747 w 1397000"/>
              <a:gd name="connsiteY43" fmla="*/ 18754 h 433916"/>
              <a:gd name="connsiteX44" fmla="*/ 787464 w 1397000"/>
              <a:gd name="connsiteY44" fmla="*/ 15981 h 433916"/>
              <a:gd name="connsiteX45" fmla="*/ 805180 w 1397000"/>
              <a:gd name="connsiteY45" fmla="*/ 13674 h 433916"/>
              <a:gd name="connsiteX46" fmla="*/ 822897 w 1397000"/>
              <a:gd name="connsiteY46" fmla="*/ 11811 h 433916"/>
              <a:gd name="connsiteX47" fmla="*/ 840613 w 1397000"/>
              <a:gd name="connsiteY47" fmla="*/ 10372 h 433916"/>
              <a:gd name="connsiteX48" fmla="*/ 858329 w 1397000"/>
              <a:gd name="connsiteY48" fmla="*/ 9313 h 433916"/>
              <a:gd name="connsiteX49" fmla="*/ 876046 w 1397000"/>
              <a:gd name="connsiteY49" fmla="*/ 8604 h 433916"/>
              <a:gd name="connsiteX50" fmla="*/ 893763 w 1397000"/>
              <a:gd name="connsiteY50" fmla="*/ 8181 h 433916"/>
              <a:gd name="connsiteX51" fmla="*/ 911479 w 1397000"/>
              <a:gd name="connsiteY51" fmla="*/ 7990 h 433916"/>
              <a:gd name="connsiteX52" fmla="*/ 929196 w 1397000"/>
              <a:gd name="connsiteY52" fmla="*/ 7938 h 433916"/>
              <a:gd name="connsiteX53" fmla="*/ 946912 w 1397000"/>
              <a:gd name="connsiteY53" fmla="*/ 7938 h 433916"/>
              <a:gd name="connsiteX54" fmla="*/ 964628 w 1397000"/>
              <a:gd name="connsiteY54" fmla="*/ 7938 h 433916"/>
              <a:gd name="connsiteX55" fmla="*/ 982345 w 1397000"/>
              <a:gd name="connsiteY55" fmla="*/ 7938 h 433916"/>
              <a:gd name="connsiteX56" fmla="*/ 1000061 w 1397000"/>
              <a:gd name="connsiteY56" fmla="*/ 7938 h 433916"/>
              <a:gd name="connsiteX57" fmla="*/ 1017778 w 1397000"/>
              <a:gd name="connsiteY57" fmla="*/ 7938 h 433916"/>
              <a:gd name="connsiteX58" fmla="*/ 1035495 w 1397000"/>
              <a:gd name="connsiteY58" fmla="*/ 7938 h 433916"/>
              <a:gd name="connsiteX59" fmla="*/ 1053211 w 1397000"/>
              <a:gd name="connsiteY59" fmla="*/ 7938 h 433916"/>
              <a:gd name="connsiteX60" fmla="*/ 1070928 w 1397000"/>
              <a:gd name="connsiteY60" fmla="*/ 7938 h 433916"/>
              <a:gd name="connsiteX61" fmla="*/ 1088644 w 1397000"/>
              <a:gd name="connsiteY61" fmla="*/ 7938 h 433916"/>
              <a:gd name="connsiteX62" fmla="*/ 1106361 w 1397000"/>
              <a:gd name="connsiteY62" fmla="*/ 7938 h 433916"/>
              <a:gd name="connsiteX63" fmla="*/ 1124077 w 1397000"/>
              <a:gd name="connsiteY63" fmla="*/ 7938 h 433916"/>
              <a:gd name="connsiteX64" fmla="*/ 1141794 w 1397000"/>
              <a:gd name="connsiteY64" fmla="*/ 7938 h 433916"/>
              <a:gd name="connsiteX65" fmla="*/ 1159510 w 1397000"/>
              <a:gd name="connsiteY65" fmla="*/ 7938 h 433916"/>
              <a:gd name="connsiteX66" fmla="*/ 1177227 w 1397000"/>
              <a:gd name="connsiteY66" fmla="*/ 7938 h 433916"/>
              <a:gd name="connsiteX67" fmla="*/ 1194943 w 1397000"/>
              <a:gd name="connsiteY67" fmla="*/ 7938 h 433916"/>
              <a:gd name="connsiteX68" fmla="*/ 1212660 w 1397000"/>
              <a:gd name="connsiteY68" fmla="*/ 7938 h 433916"/>
              <a:gd name="connsiteX69" fmla="*/ 1230376 w 1397000"/>
              <a:gd name="connsiteY69" fmla="*/ 7938 h 433916"/>
              <a:gd name="connsiteX70" fmla="*/ 1248092 w 1397000"/>
              <a:gd name="connsiteY70" fmla="*/ 7938 h 433916"/>
              <a:gd name="connsiteX71" fmla="*/ 1265809 w 1397000"/>
              <a:gd name="connsiteY71" fmla="*/ 7938 h 433916"/>
              <a:gd name="connsiteX72" fmla="*/ 1283526 w 1397000"/>
              <a:gd name="connsiteY72" fmla="*/ 7938 h 433916"/>
              <a:gd name="connsiteX73" fmla="*/ 1301242 w 1397000"/>
              <a:gd name="connsiteY73" fmla="*/ 7938 h 433916"/>
              <a:gd name="connsiteX74" fmla="*/ 1318959 w 1397000"/>
              <a:gd name="connsiteY74" fmla="*/ 7938 h 433916"/>
              <a:gd name="connsiteX75" fmla="*/ 1336675 w 1397000"/>
              <a:gd name="connsiteY75" fmla="*/ 7938 h 433916"/>
              <a:gd name="connsiteX76" fmla="*/ 1354392 w 1397000"/>
              <a:gd name="connsiteY76" fmla="*/ 7938 h 433916"/>
              <a:gd name="connsiteX77" fmla="*/ 1372108 w 1397000"/>
              <a:gd name="connsiteY77" fmla="*/ 7938 h 433916"/>
              <a:gd name="connsiteX78" fmla="*/ 1389824 w 1397000"/>
              <a:gd name="connsiteY78" fmla="*/ 7938 h 4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433916">
                <a:moveTo>
                  <a:pt x="7938" y="427091"/>
                </a:moveTo>
                <a:lnTo>
                  <a:pt x="25654" y="414729"/>
                </a:lnTo>
                <a:lnTo>
                  <a:pt x="43370" y="402453"/>
                </a:lnTo>
                <a:lnTo>
                  <a:pt x="61087" y="390229"/>
                </a:lnTo>
                <a:lnTo>
                  <a:pt x="78804" y="378090"/>
                </a:lnTo>
                <a:lnTo>
                  <a:pt x="96520" y="366014"/>
                </a:lnTo>
                <a:lnTo>
                  <a:pt x="114237" y="354002"/>
                </a:lnTo>
                <a:lnTo>
                  <a:pt x="131953" y="342064"/>
                </a:lnTo>
                <a:lnTo>
                  <a:pt x="149669" y="330189"/>
                </a:lnTo>
                <a:lnTo>
                  <a:pt x="167386" y="318389"/>
                </a:lnTo>
                <a:lnTo>
                  <a:pt x="185102" y="306652"/>
                </a:lnTo>
                <a:lnTo>
                  <a:pt x="202819" y="294989"/>
                </a:lnTo>
                <a:lnTo>
                  <a:pt x="220536" y="283401"/>
                </a:lnTo>
                <a:lnTo>
                  <a:pt x="238252" y="271897"/>
                </a:lnTo>
                <a:lnTo>
                  <a:pt x="255969" y="260467"/>
                </a:lnTo>
                <a:lnTo>
                  <a:pt x="273685" y="249132"/>
                </a:lnTo>
                <a:lnTo>
                  <a:pt x="291401" y="237882"/>
                </a:lnTo>
                <a:lnTo>
                  <a:pt x="309118" y="226737"/>
                </a:lnTo>
                <a:lnTo>
                  <a:pt x="326834" y="215699"/>
                </a:lnTo>
                <a:lnTo>
                  <a:pt x="344551" y="204777"/>
                </a:lnTo>
                <a:lnTo>
                  <a:pt x="362268" y="193982"/>
                </a:lnTo>
                <a:lnTo>
                  <a:pt x="379984" y="183335"/>
                </a:lnTo>
                <a:lnTo>
                  <a:pt x="397701" y="172826"/>
                </a:lnTo>
                <a:lnTo>
                  <a:pt x="415417" y="162497"/>
                </a:lnTo>
                <a:lnTo>
                  <a:pt x="433133" y="152347"/>
                </a:lnTo>
                <a:lnTo>
                  <a:pt x="450850" y="142399"/>
                </a:lnTo>
                <a:lnTo>
                  <a:pt x="468567" y="132662"/>
                </a:lnTo>
                <a:lnTo>
                  <a:pt x="486283" y="123159"/>
                </a:lnTo>
                <a:lnTo>
                  <a:pt x="504000" y="113908"/>
                </a:lnTo>
                <a:lnTo>
                  <a:pt x="521716" y="104934"/>
                </a:lnTo>
                <a:lnTo>
                  <a:pt x="539433" y="96255"/>
                </a:lnTo>
                <a:lnTo>
                  <a:pt x="557149" y="87884"/>
                </a:lnTo>
                <a:lnTo>
                  <a:pt x="574865" y="79851"/>
                </a:lnTo>
                <a:lnTo>
                  <a:pt x="592582" y="72178"/>
                </a:lnTo>
                <a:lnTo>
                  <a:pt x="610299" y="64876"/>
                </a:lnTo>
                <a:lnTo>
                  <a:pt x="628015" y="57965"/>
                </a:lnTo>
                <a:lnTo>
                  <a:pt x="645732" y="51467"/>
                </a:lnTo>
                <a:lnTo>
                  <a:pt x="663448" y="45403"/>
                </a:lnTo>
                <a:lnTo>
                  <a:pt x="681165" y="39793"/>
                </a:lnTo>
                <a:lnTo>
                  <a:pt x="698881" y="34629"/>
                </a:lnTo>
                <a:lnTo>
                  <a:pt x="716597" y="29940"/>
                </a:lnTo>
                <a:lnTo>
                  <a:pt x="734314" y="25728"/>
                </a:lnTo>
                <a:lnTo>
                  <a:pt x="752031" y="22003"/>
                </a:lnTo>
                <a:lnTo>
                  <a:pt x="769747" y="18754"/>
                </a:lnTo>
                <a:lnTo>
                  <a:pt x="787464" y="15981"/>
                </a:lnTo>
                <a:lnTo>
                  <a:pt x="805180" y="13674"/>
                </a:lnTo>
                <a:lnTo>
                  <a:pt x="822897" y="11811"/>
                </a:lnTo>
                <a:lnTo>
                  <a:pt x="840613" y="10372"/>
                </a:lnTo>
                <a:lnTo>
                  <a:pt x="858329" y="9313"/>
                </a:lnTo>
                <a:lnTo>
                  <a:pt x="876046" y="8604"/>
                </a:lnTo>
                <a:lnTo>
                  <a:pt x="893763" y="8181"/>
                </a:lnTo>
                <a:lnTo>
                  <a:pt x="911479" y="7990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76FD01-324F-4065-91C0-F163DE7F836B}"/>
              </a:ext>
            </a:extLst>
          </p:cNvPr>
          <p:cNvSpPr/>
          <p:nvPr/>
        </p:nvSpPr>
        <p:spPr>
          <a:xfrm>
            <a:off x="3985588" y="8938859"/>
            <a:ext cx="2039069" cy="247159"/>
          </a:xfrm>
          <a:custGeom>
            <a:avLst/>
            <a:gdLst>
              <a:gd name="connsiteX0" fmla="*/ 7938 w 1397000"/>
              <a:gd name="connsiteY0" fmla="*/ 169027 h 169333"/>
              <a:gd name="connsiteX1" fmla="*/ 25654 w 1397000"/>
              <a:gd name="connsiteY1" fmla="*/ 156676 h 169333"/>
              <a:gd name="connsiteX2" fmla="*/ 43370 w 1397000"/>
              <a:gd name="connsiteY2" fmla="*/ 144431 h 169333"/>
              <a:gd name="connsiteX3" fmla="*/ 61087 w 1397000"/>
              <a:gd name="connsiteY3" fmla="*/ 132345 h 169333"/>
              <a:gd name="connsiteX4" fmla="*/ 78804 w 1397000"/>
              <a:gd name="connsiteY4" fmla="*/ 120481 h 169333"/>
              <a:gd name="connsiteX5" fmla="*/ 96520 w 1397000"/>
              <a:gd name="connsiteY5" fmla="*/ 108913 h 169333"/>
              <a:gd name="connsiteX6" fmla="*/ 114237 w 1397000"/>
              <a:gd name="connsiteY6" fmla="*/ 97727 h 169333"/>
              <a:gd name="connsiteX7" fmla="*/ 131953 w 1397000"/>
              <a:gd name="connsiteY7" fmla="*/ 87006 h 169333"/>
              <a:gd name="connsiteX8" fmla="*/ 149669 w 1397000"/>
              <a:gd name="connsiteY8" fmla="*/ 76835 h 169333"/>
              <a:gd name="connsiteX9" fmla="*/ 167386 w 1397000"/>
              <a:gd name="connsiteY9" fmla="*/ 67268 h 169333"/>
              <a:gd name="connsiteX10" fmla="*/ 185102 w 1397000"/>
              <a:gd name="connsiteY10" fmla="*/ 58378 h 169333"/>
              <a:gd name="connsiteX11" fmla="*/ 202819 w 1397000"/>
              <a:gd name="connsiteY11" fmla="*/ 50218 h 169333"/>
              <a:gd name="connsiteX12" fmla="*/ 220536 w 1397000"/>
              <a:gd name="connsiteY12" fmla="*/ 42820 h 169333"/>
              <a:gd name="connsiteX13" fmla="*/ 238252 w 1397000"/>
              <a:gd name="connsiteY13" fmla="*/ 36206 h 169333"/>
              <a:gd name="connsiteX14" fmla="*/ 255969 w 1397000"/>
              <a:gd name="connsiteY14" fmla="*/ 30395 h 169333"/>
              <a:gd name="connsiteX15" fmla="*/ 273685 w 1397000"/>
              <a:gd name="connsiteY15" fmla="*/ 25368 h 169333"/>
              <a:gd name="connsiteX16" fmla="*/ 291401 w 1397000"/>
              <a:gd name="connsiteY16" fmla="*/ 21103 h 169333"/>
              <a:gd name="connsiteX17" fmla="*/ 309118 w 1397000"/>
              <a:gd name="connsiteY17" fmla="*/ 17579 h 169333"/>
              <a:gd name="connsiteX18" fmla="*/ 326834 w 1397000"/>
              <a:gd name="connsiteY18" fmla="*/ 14743 h 169333"/>
              <a:gd name="connsiteX19" fmla="*/ 344551 w 1397000"/>
              <a:gd name="connsiteY19" fmla="*/ 12520 h 169333"/>
              <a:gd name="connsiteX20" fmla="*/ 362268 w 1397000"/>
              <a:gd name="connsiteY20" fmla="*/ 10859 h 169333"/>
              <a:gd name="connsiteX21" fmla="*/ 379984 w 1397000"/>
              <a:gd name="connsiteY21" fmla="*/ 9663 h 169333"/>
              <a:gd name="connsiteX22" fmla="*/ 397701 w 1397000"/>
              <a:gd name="connsiteY22" fmla="*/ 8858 h 169333"/>
              <a:gd name="connsiteX23" fmla="*/ 415417 w 1397000"/>
              <a:gd name="connsiteY23" fmla="*/ 8372 h 169333"/>
              <a:gd name="connsiteX24" fmla="*/ 433133 w 1397000"/>
              <a:gd name="connsiteY24" fmla="*/ 8107 h 169333"/>
              <a:gd name="connsiteX25" fmla="*/ 450850 w 1397000"/>
              <a:gd name="connsiteY25" fmla="*/ 7980 h 169333"/>
              <a:gd name="connsiteX26" fmla="*/ 468567 w 1397000"/>
              <a:gd name="connsiteY26" fmla="*/ 7948 h 169333"/>
              <a:gd name="connsiteX27" fmla="*/ 486283 w 1397000"/>
              <a:gd name="connsiteY27" fmla="*/ 7938 h 169333"/>
              <a:gd name="connsiteX28" fmla="*/ 504000 w 1397000"/>
              <a:gd name="connsiteY28" fmla="*/ 7938 h 169333"/>
              <a:gd name="connsiteX29" fmla="*/ 521716 w 1397000"/>
              <a:gd name="connsiteY29" fmla="*/ 7938 h 169333"/>
              <a:gd name="connsiteX30" fmla="*/ 539433 w 1397000"/>
              <a:gd name="connsiteY30" fmla="*/ 7938 h 169333"/>
              <a:gd name="connsiteX31" fmla="*/ 557149 w 1397000"/>
              <a:gd name="connsiteY31" fmla="*/ 7938 h 169333"/>
              <a:gd name="connsiteX32" fmla="*/ 574865 w 1397000"/>
              <a:gd name="connsiteY32" fmla="*/ 7938 h 169333"/>
              <a:gd name="connsiteX33" fmla="*/ 592582 w 1397000"/>
              <a:gd name="connsiteY33" fmla="*/ 7938 h 169333"/>
              <a:gd name="connsiteX34" fmla="*/ 610299 w 1397000"/>
              <a:gd name="connsiteY34" fmla="*/ 7938 h 169333"/>
              <a:gd name="connsiteX35" fmla="*/ 628015 w 1397000"/>
              <a:gd name="connsiteY35" fmla="*/ 7938 h 169333"/>
              <a:gd name="connsiteX36" fmla="*/ 645732 w 1397000"/>
              <a:gd name="connsiteY36" fmla="*/ 7938 h 169333"/>
              <a:gd name="connsiteX37" fmla="*/ 663448 w 1397000"/>
              <a:gd name="connsiteY37" fmla="*/ 7938 h 169333"/>
              <a:gd name="connsiteX38" fmla="*/ 681165 w 1397000"/>
              <a:gd name="connsiteY38" fmla="*/ 7938 h 169333"/>
              <a:gd name="connsiteX39" fmla="*/ 698881 w 1397000"/>
              <a:gd name="connsiteY39" fmla="*/ 7938 h 169333"/>
              <a:gd name="connsiteX40" fmla="*/ 716597 w 1397000"/>
              <a:gd name="connsiteY40" fmla="*/ 7938 h 169333"/>
              <a:gd name="connsiteX41" fmla="*/ 734314 w 1397000"/>
              <a:gd name="connsiteY41" fmla="*/ 7938 h 169333"/>
              <a:gd name="connsiteX42" fmla="*/ 752031 w 1397000"/>
              <a:gd name="connsiteY42" fmla="*/ 7938 h 169333"/>
              <a:gd name="connsiteX43" fmla="*/ 769747 w 1397000"/>
              <a:gd name="connsiteY43" fmla="*/ 7938 h 169333"/>
              <a:gd name="connsiteX44" fmla="*/ 787464 w 1397000"/>
              <a:gd name="connsiteY44" fmla="*/ 7938 h 169333"/>
              <a:gd name="connsiteX45" fmla="*/ 805180 w 1397000"/>
              <a:gd name="connsiteY45" fmla="*/ 7938 h 169333"/>
              <a:gd name="connsiteX46" fmla="*/ 822897 w 1397000"/>
              <a:gd name="connsiteY46" fmla="*/ 7938 h 169333"/>
              <a:gd name="connsiteX47" fmla="*/ 840613 w 1397000"/>
              <a:gd name="connsiteY47" fmla="*/ 7938 h 169333"/>
              <a:gd name="connsiteX48" fmla="*/ 858329 w 1397000"/>
              <a:gd name="connsiteY48" fmla="*/ 7938 h 169333"/>
              <a:gd name="connsiteX49" fmla="*/ 876046 w 1397000"/>
              <a:gd name="connsiteY49" fmla="*/ 7938 h 169333"/>
              <a:gd name="connsiteX50" fmla="*/ 893763 w 1397000"/>
              <a:gd name="connsiteY50" fmla="*/ 7938 h 169333"/>
              <a:gd name="connsiteX51" fmla="*/ 911479 w 1397000"/>
              <a:gd name="connsiteY51" fmla="*/ 7938 h 169333"/>
              <a:gd name="connsiteX52" fmla="*/ 929196 w 1397000"/>
              <a:gd name="connsiteY52" fmla="*/ 7938 h 169333"/>
              <a:gd name="connsiteX53" fmla="*/ 946912 w 1397000"/>
              <a:gd name="connsiteY53" fmla="*/ 7938 h 169333"/>
              <a:gd name="connsiteX54" fmla="*/ 964628 w 1397000"/>
              <a:gd name="connsiteY54" fmla="*/ 7938 h 169333"/>
              <a:gd name="connsiteX55" fmla="*/ 982345 w 1397000"/>
              <a:gd name="connsiteY55" fmla="*/ 7938 h 169333"/>
              <a:gd name="connsiteX56" fmla="*/ 1000061 w 1397000"/>
              <a:gd name="connsiteY56" fmla="*/ 7938 h 169333"/>
              <a:gd name="connsiteX57" fmla="*/ 1017778 w 1397000"/>
              <a:gd name="connsiteY57" fmla="*/ 7938 h 169333"/>
              <a:gd name="connsiteX58" fmla="*/ 1035495 w 1397000"/>
              <a:gd name="connsiteY58" fmla="*/ 7938 h 169333"/>
              <a:gd name="connsiteX59" fmla="*/ 1053211 w 1397000"/>
              <a:gd name="connsiteY59" fmla="*/ 7938 h 169333"/>
              <a:gd name="connsiteX60" fmla="*/ 1070928 w 1397000"/>
              <a:gd name="connsiteY60" fmla="*/ 7938 h 169333"/>
              <a:gd name="connsiteX61" fmla="*/ 1088644 w 1397000"/>
              <a:gd name="connsiteY61" fmla="*/ 7938 h 169333"/>
              <a:gd name="connsiteX62" fmla="*/ 1106361 w 1397000"/>
              <a:gd name="connsiteY62" fmla="*/ 7938 h 169333"/>
              <a:gd name="connsiteX63" fmla="*/ 1124077 w 1397000"/>
              <a:gd name="connsiteY63" fmla="*/ 7938 h 169333"/>
              <a:gd name="connsiteX64" fmla="*/ 1141794 w 1397000"/>
              <a:gd name="connsiteY64" fmla="*/ 7938 h 169333"/>
              <a:gd name="connsiteX65" fmla="*/ 1159510 w 1397000"/>
              <a:gd name="connsiteY65" fmla="*/ 7938 h 169333"/>
              <a:gd name="connsiteX66" fmla="*/ 1177227 w 1397000"/>
              <a:gd name="connsiteY66" fmla="*/ 7938 h 169333"/>
              <a:gd name="connsiteX67" fmla="*/ 1194943 w 1397000"/>
              <a:gd name="connsiteY67" fmla="*/ 7938 h 169333"/>
              <a:gd name="connsiteX68" fmla="*/ 1212660 w 1397000"/>
              <a:gd name="connsiteY68" fmla="*/ 7938 h 169333"/>
              <a:gd name="connsiteX69" fmla="*/ 1230376 w 1397000"/>
              <a:gd name="connsiteY69" fmla="*/ 7938 h 169333"/>
              <a:gd name="connsiteX70" fmla="*/ 1248092 w 1397000"/>
              <a:gd name="connsiteY70" fmla="*/ 7938 h 169333"/>
              <a:gd name="connsiteX71" fmla="*/ 1265809 w 1397000"/>
              <a:gd name="connsiteY71" fmla="*/ 7938 h 169333"/>
              <a:gd name="connsiteX72" fmla="*/ 1283526 w 1397000"/>
              <a:gd name="connsiteY72" fmla="*/ 7938 h 169333"/>
              <a:gd name="connsiteX73" fmla="*/ 1301242 w 1397000"/>
              <a:gd name="connsiteY73" fmla="*/ 7938 h 169333"/>
              <a:gd name="connsiteX74" fmla="*/ 1318959 w 1397000"/>
              <a:gd name="connsiteY74" fmla="*/ 7938 h 169333"/>
              <a:gd name="connsiteX75" fmla="*/ 1336675 w 1397000"/>
              <a:gd name="connsiteY75" fmla="*/ 7938 h 169333"/>
              <a:gd name="connsiteX76" fmla="*/ 1354392 w 1397000"/>
              <a:gd name="connsiteY76" fmla="*/ 7938 h 169333"/>
              <a:gd name="connsiteX77" fmla="*/ 1372108 w 1397000"/>
              <a:gd name="connsiteY77" fmla="*/ 7938 h 169333"/>
              <a:gd name="connsiteX78" fmla="*/ 1389824 w 1397000"/>
              <a:gd name="connsiteY78" fmla="*/ 7938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69333">
                <a:moveTo>
                  <a:pt x="7938" y="169027"/>
                </a:moveTo>
                <a:lnTo>
                  <a:pt x="25654" y="156676"/>
                </a:lnTo>
                <a:lnTo>
                  <a:pt x="43370" y="144431"/>
                </a:lnTo>
                <a:lnTo>
                  <a:pt x="61087" y="132345"/>
                </a:lnTo>
                <a:lnTo>
                  <a:pt x="78804" y="120481"/>
                </a:lnTo>
                <a:lnTo>
                  <a:pt x="96520" y="108913"/>
                </a:lnTo>
                <a:lnTo>
                  <a:pt x="114237" y="97727"/>
                </a:lnTo>
                <a:lnTo>
                  <a:pt x="131953" y="87006"/>
                </a:lnTo>
                <a:lnTo>
                  <a:pt x="149669" y="76835"/>
                </a:lnTo>
                <a:lnTo>
                  <a:pt x="167386" y="67268"/>
                </a:lnTo>
                <a:lnTo>
                  <a:pt x="185102" y="58378"/>
                </a:lnTo>
                <a:lnTo>
                  <a:pt x="202819" y="50218"/>
                </a:lnTo>
                <a:lnTo>
                  <a:pt x="220536" y="42820"/>
                </a:lnTo>
                <a:lnTo>
                  <a:pt x="238252" y="36206"/>
                </a:lnTo>
                <a:lnTo>
                  <a:pt x="255969" y="30395"/>
                </a:lnTo>
                <a:lnTo>
                  <a:pt x="273685" y="25368"/>
                </a:lnTo>
                <a:lnTo>
                  <a:pt x="291401" y="21103"/>
                </a:lnTo>
                <a:lnTo>
                  <a:pt x="309118" y="17579"/>
                </a:lnTo>
                <a:lnTo>
                  <a:pt x="326834" y="14743"/>
                </a:lnTo>
                <a:lnTo>
                  <a:pt x="344551" y="12520"/>
                </a:lnTo>
                <a:lnTo>
                  <a:pt x="362268" y="10859"/>
                </a:lnTo>
                <a:lnTo>
                  <a:pt x="379984" y="9663"/>
                </a:lnTo>
                <a:lnTo>
                  <a:pt x="397701" y="8858"/>
                </a:lnTo>
                <a:lnTo>
                  <a:pt x="415417" y="8372"/>
                </a:lnTo>
                <a:lnTo>
                  <a:pt x="433133" y="8107"/>
                </a:lnTo>
                <a:lnTo>
                  <a:pt x="450850" y="7980"/>
                </a:lnTo>
                <a:lnTo>
                  <a:pt x="468567" y="794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9A8CE67-8C7F-4A93-905E-D82D09BB5428}"/>
              </a:ext>
            </a:extLst>
          </p:cNvPr>
          <p:cNvSpPr/>
          <p:nvPr/>
        </p:nvSpPr>
        <p:spPr>
          <a:xfrm>
            <a:off x="3985588" y="9041183"/>
            <a:ext cx="2039069" cy="154473"/>
          </a:xfrm>
          <a:custGeom>
            <a:avLst/>
            <a:gdLst>
              <a:gd name="connsiteX0" fmla="*/ 7938 w 1397000"/>
              <a:gd name="connsiteY0" fmla="*/ 98922 h 105833"/>
              <a:gd name="connsiteX1" fmla="*/ 25654 w 1397000"/>
              <a:gd name="connsiteY1" fmla="*/ 86783 h 105833"/>
              <a:gd name="connsiteX2" fmla="*/ 43370 w 1397000"/>
              <a:gd name="connsiteY2" fmla="*/ 75269 h 105833"/>
              <a:gd name="connsiteX3" fmla="*/ 61087 w 1397000"/>
              <a:gd name="connsiteY3" fmla="*/ 64611 h 105833"/>
              <a:gd name="connsiteX4" fmla="*/ 78804 w 1397000"/>
              <a:gd name="connsiteY4" fmla="*/ 54959 h 105833"/>
              <a:gd name="connsiteX5" fmla="*/ 96520 w 1397000"/>
              <a:gd name="connsiteY5" fmla="*/ 46387 h 105833"/>
              <a:gd name="connsiteX6" fmla="*/ 114237 w 1397000"/>
              <a:gd name="connsiteY6" fmla="*/ 38894 h 105833"/>
              <a:gd name="connsiteX7" fmla="*/ 131953 w 1397000"/>
              <a:gd name="connsiteY7" fmla="*/ 32470 h 105833"/>
              <a:gd name="connsiteX8" fmla="*/ 149669 w 1397000"/>
              <a:gd name="connsiteY8" fmla="*/ 27051 h 105833"/>
              <a:gd name="connsiteX9" fmla="*/ 167386 w 1397000"/>
              <a:gd name="connsiteY9" fmla="*/ 22564 h 105833"/>
              <a:gd name="connsiteX10" fmla="*/ 185102 w 1397000"/>
              <a:gd name="connsiteY10" fmla="*/ 18912 h 105833"/>
              <a:gd name="connsiteX11" fmla="*/ 202819 w 1397000"/>
              <a:gd name="connsiteY11" fmla="*/ 15991 h 105833"/>
              <a:gd name="connsiteX12" fmla="*/ 220536 w 1397000"/>
              <a:gd name="connsiteY12" fmla="*/ 13716 h 105833"/>
              <a:gd name="connsiteX13" fmla="*/ 238252 w 1397000"/>
              <a:gd name="connsiteY13" fmla="*/ 11970 h 105833"/>
              <a:gd name="connsiteX14" fmla="*/ 255969 w 1397000"/>
              <a:gd name="connsiteY14" fmla="*/ 10668 h 105833"/>
              <a:gd name="connsiteX15" fmla="*/ 273685 w 1397000"/>
              <a:gd name="connsiteY15" fmla="*/ 9726 h 105833"/>
              <a:gd name="connsiteX16" fmla="*/ 291401 w 1397000"/>
              <a:gd name="connsiteY16" fmla="*/ 9059 h 105833"/>
              <a:gd name="connsiteX17" fmla="*/ 309118 w 1397000"/>
              <a:gd name="connsiteY17" fmla="*/ 8615 h 105833"/>
              <a:gd name="connsiteX18" fmla="*/ 326834 w 1397000"/>
              <a:gd name="connsiteY18" fmla="*/ 8318 h 105833"/>
              <a:gd name="connsiteX19" fmla="*/ 344551 w 1397000"/>
              <a:gd name="connsiteY19" fmla="*/ 8138 h 105833"/>
              <a:gd name="connsiteX20" fmla="*/ 362268 w 1397000"/>
              <a:gd name="connsiteY20" fmla="*/ 8043 h 105833"/>
              <a:gd name="connsiteX21" fmla="*/ 379984 w 1397000"/>
              <a:gd name="connsiteY21" fmla="*/ 7980 h 105833"/>
              <a:gd name="connsiteX22" fmla="*/ 397701 w 1397000"/>
              <a:gd name="connsiteY22" fmla="*/ 7958 h 105833"/>
              <a:gd name="connsiteX23" fmla="*/ 415417 w 1397000"/>
              <a:gd name="connsiteY23" fmla="*/ 7948 h 105833"/>
              <a:gd name="connsiteX24" fmla="*/ 433133 w 1397000"/>
              <a:gd name="connsiteY24" fmla="*/ 7938 h 105833"/>
              <a:gd name="connsiteX25" fmla="*/ 450850 w 1397000"/>
              <a:gd name="connsiteY25" fmla="*/ 7938 h 105833"/>
              <a:gd name="connsiteX26" fmla="*/ 468567 w 1397000"/>
              <a:gd name="connsiteY26" fmla="*/ 7938 h 105833"/>
              <a:gd name="connsiteX27" fmla="*/ 486283 w 1397000"/>
              <a:gd name="connsiteY27" fmla="*/ 7938 h 105833"/>
              <a:gd name="connsiteX28" fmla="*/ 504000 w 1397000"/>
              <a:gd name="connsiteY28" fmla="*/ 7938 h 105833"/>
              <a:gd name="connsiteX29" fmla="*/ 521716 w 1397000"/>
              <a:gd name="connsiteY29" fmla="*/ 7938 h 105833"/>
              <a:gd name="connsiteX30" fmla="*/ 539433 w 1397000"/>
              <a:gd name="connsiteY30" fmla="*/ 7938 h 105833"/>
              <a:gd name="connsiteX31" fmla="*/ 557149 w 1397000"/>
              <a:gd name="connsiteY31" fmla="*/ 7938 h 105833"/>
              <a:gd name="connsiteX32" fmla="*/ 574865 w 1397000"/>
              <a:gd name="connsiteY32" fmla="*/ 7938 h 105833"/>
              <a:gd name="connsiteX33" fmla="*/ 592582 w 1397000"/>
              <a:gd name="connsiteY33" fmla="*/ 7938 h 105833"/>
              <a:gd name="connsiteX34" fmla="*/ 610299 w 1397000"/>
              <a:gd name="connsiteY34" fmla="*/ 7938 h 105833"/>
              <a:gd name="connsiteX35" fmla="*/ 628015 w 1397000"/>
              <a:gd name="connsiteY35" fmla="*/ 7938 h 105833"/>
              <a:gd name="connsiteX36" fmla="*/ 645732 w 1397000"/>
              <a:gd name="connsiteY36" fmla="*/ 7938 h 105833"/>
              <a:gd name="connsiteX37" fmla="*/ 663448 w 1397000"/>
              <a:gd name="connsiteY37" fmla="*/ 7938 h 105833"/>
              <a:gd name="connsiteX38" fmla="*/ 681165 w 1397000"/>
              <a:gd name="connsiteY38" fmla="*/ 7938 h 105833"/>
              <a:gd name="connsiteX39" fmla="*/ 698881 w 1397000"/>
              <a:gd name="connsiteY39" fmla="*/ 7938 h 105833"/>
              <a:gd name="connsiteX40" fmla="*/ 716597 w 1397000"/>
              <a:gd name="connsiteY40" fmla="*/ 7938 h 105833"/>
              <a:gd name="connsiteX41" fmla="*/ 734314 w 1397000"/>
              <a:gd name="connsiteY41" fmla="*/ 7938 h 105833"/>
              <a:gd name="connsiteX42" fmla="*/ 752031 w 1397000"/>
              <a:gd name="connsiteY42" fmla="*/ 7938 h 105833"/>
              <a:gd name="connsiteX43" fmla="*/ 769747 w 1397000"/>
              <a:gd name="connsiteY43" fmla="*/ 7938 h 105833"/>
              <a:gd name="connsiteX44" fmla="*/ 787464 w 1397000"/>
              <a:gd name="connsiteY44" fmla="*/ 7938 h 105833"/>
              <a:gd name="connsiteX45" fmla="*/ 805180 w 1397000"/>
              <a:gd name="connsiteY45" fmla="*/ 7938 h 105833"/>
              <a:gd name="connsiteX46" fmla="*/ 822897 w 1397000"/>
              <a:gd name="connsiteY46" fmla="*/ 7938 h 105833"/>
              <a:gd name="connsiteX47" fmla="*/ 840613 w 1397000"/>
              <a:gd name="connsiteY47" fmla="*/ 7938 h 105833"/>
              <a:gd name="connsiteX48" fmla="*/ 858329 w 1397000"/>
              <a:gd name="connsiteY48" fmla="*/ 7938 h 105833"/>
              <a:gd name="connsiteX49" fmla="*/ 876046 w 1397000"/>
              <a:gd name="connsiteY49" fmla="*/ 7938 h 105833"/>
              <a:gd name="connsiteX50" fmla="*/ 893763 w 1397000"/>
              <a:gd name="connsiteY50" fmla="*/ 7938 h 105833"/>
              <a:gd name="connsiteX51" fmla="*/ 911479 w 1397000"/>
              <a:gd name="connsiteY51" fmla="*/ 7938 h 105833"/>
              <a:gd name="connsiteX52" fmla="*/ 929196 w 1397000"/>
              <a:gd name="connsiteY52" fmla="*/ 7938 h 105833"/>
              <a:gd name="connsiteX53" fmla="*/ 946912 w 1397000"/>
              <a:gd name="connsiteY53" fmla="*/ 7938 h 105833"/>
              <a:gd name="connsiteX54" fmla="*/ 964628 w 1397000"/>
              <a:gd name="connsiteY54" fmla="*/ 7938 h 105833"/>
              <a:gd name="connsiteX55" fmla="*/ 982345 w 1397000"/>
              <a:gd name="connsiteY55" fmla="*/ 7938 h 105833"/>
              <a:gd name="connsiteX56" fmla="*/ 1000061 w 1397000"/>
              <a:gd name="connsiteY56" fmla="*/ 7938 h 105833"/>
              <a:gd name="connsiteX57" fmla="*/ 1017778 w 1397000"/>
              <a:gd name="connsiteY57" fmla="*/ 7938 h 105833"/>
              <a:gd name="connsiteX58" fmla="*/ 1035495 w 1397000"/>
              <a:gd name="connsiteY58" fmla="*/ 7938 h 105833"/>
              <a:gd name="connsiteX59" fmla="*/ 1053211 w 1397000"/>
              <a:gd name="connsiteY59" fmla="*/ 7938 h 105833"/>
              <a:gd name="connsiteX60" fmla="*/ 1070928 w 1397000"/>
              <a:gd name="connsiteY60" fmla="*/ 7938 h 105833"/>
              <a:gd name="connsiteX61" fmla="*/ 1088644 w 1397000"/>
              <a:gd name="connsiteY61" fmla="*/ 7938 h 105833"/>
              <a:gd name="connsiteX62" fmla="*/ 1106361 w 1397000"/>
              <a:gd name="connsiteY62" fmla="*/ 7938 h 105833"/>
              <a:gd name="connsiteX63" fmla="*/ 1124077 w 1397000"/>
              <a:gd name="connsiteY63" fmla="*/ 7938 h 105833"/>
              <a:gd name="connsiteX64" fmla="*/ 1141794 w 1397000"/>
              <a:gd name="connsiteY64" fmla="*/ 7938 h 105833"/>
              <a:gd name="connsiteX65" fmla="*/ 1159510 w 1397000"/>
              <a:gd name="connsiteY65" fmla="*/ 7938 h 105833"/>
              <a:gd name="connsiteX66" fmla="*/ 1177227 w 1397000"/>
              <a:gd name="connsiteY66" fmla="*/ 7938 h 105833"/>
              <a:gd name="connsiteX67" fmla="*/ 1194943 w 1397000"/>
              <a:gd name="connsiteY67" fmla="*/ 7938 h 105833"/>
              <a:gd name="connsiteX68" fmla="*/ 1212660 w 1397000"/>
              <a:gd name="connsiteY68" fmla="*/ 7938 h 105833"/>
              <a:gd name="connsiteX69" fmla="*/ 1230376 w 1397000"/>
              <a:gd name="connsiteY69" fmla="*/ 7938 h 105833"/>
              <a:gd name="connsiteX70" fmla="*/ 1248092 w 1397000"/>
              <a:gd name="connsiteY70" fmla="*/ 7938 h 105833"/>
              <a:gd name="connsiteX71" fmla="*/ 1265809 w 1397000"/>
              <a:gd name="connsiteY71" fmla="*/ 7938 h 105833"/>
              <a:gd name="connsiteX72" fmla="*/ 1283526 w 1397000"/>
              <a:gd name="connsiteY72" fmla="*/ 7938 h 105833"/>
              <a:gd name="connsiteX73" fmla="*/ 1301242 w 1397000"/>
              <a:gd name="connsiteY73" fmla="*/ 7938 h 105833"/>
              <a:gd name="connsiteX74" fmla="*/ 1318959 w 1397000"/>
              <a:gd name="connsiteY74" fmla="*/ 7938 h 105833"/>
              <a:gd name="connsiteX75" fmla="*/ 1336675 w 1397000"/>
              <a:gd name="connsiteY75" fmla="*/ 7938 h 105833"/>
              <a:gd name="connsiteX76" fmla="*/ 1354392 w 1397000"/>
              <a:gd name="connsiteY76" fmla="*/ 7938 h 105833"/>
              <a:gd name="connsiteX77" fmla="*/ 1372108 w 1397000"/>
              <a:gd name="connsiteY77" fmla="*/ 7938 h 105833"/>
              <a:gd name="connsiteX78" fmla="*/ 1389824 w 1397000"/>
              <a:gd name="connsiteY78" fmla="*/ 7938 h 10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05833">
                <a:moveTo>
                  <a:pt x="7938" y="98922"/>
                </a:moveTo>
                <a:lnTo>
                  <a:pt x="25654" y="86783"/>
                </a:lnTo>
                <a:lnTo>
                  <a:pt x="43370" y="75269"/>
                </a:lnTo>
                <a:lnTo>
                  <a:pt x="61087" y="64611"/>
                </a:lnTo>
                <a:lnTo>
                  <a:pt x="78804" y="54959"/>
                </a:lnTo>
                <a:lnTo>
                  <a:pt x="96520" y="46387"/>
                </a:lnTo>
                <a:lnTo>
                  <a:pt x="114237" y="38894"/>
                </a:lnTo>
                <a:lnTo>
                  <a:pt x="131953" y="32470"/>
                </a:lnTo>
                <a:lnTo>
                  <a:pt x="149669" y="27051"/>
                </a:lnTo>
                <a:lnTo>
                  <a:pt x="167386" y="22564"/>
                </a:lnTo>
                <a:lnTo>
                  <a:pt x="185102" y="18912"/>
                </a:lnTo>
                <a:lnTo>
                  <a:pt x="202819" y="15991"/>
                </a:lnTo>
                <a:lnTo>
                  <a:pt x="220536" y="13716"/>
                </a:lnTo>
                <a:lnTo>
                  <a:pt x="238252" y="11970"/>
                </a:lnTo>
                <a:lnTo>
                  <a:pt x="255969" y="10668"/>
                </a:lnTo>
                <a:lnTo>
                  <a:pt x="273685" y="9726"/>
                </a:lnTo>
                <a:lnTo>
                  <a:pt x="291401" y="9059"/>
                </a:lnTo>
                <a:lnTo>
                  <a:pt x="309118" y="8615"/>
                </a:lnTo>
                <a:lnTo>
                  <a:pt x="326834" y="8318"/>
                </a:lnTo>
                <a:lnTo>
                  <a:pt x="344551" y="8138"/>
                </a:lnTo>
                <a:lnTo>
                  <a:pt x="362268" y="8043"/>
                </a:lnTo>
                <a:lnTo>
                  <a:pt x="379984" y="7980"/>
                </a:lnTo>
                <a:lnTo>
                  <a:pt x="397701" y="7958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76C02E1-56ED-4115-9D2E-43B35D943085}"/>
              </a:ext>
            </a:extLst>
          </p:cNvPr>
          <p:cNvSpPr/>
          <p:nvPr/>
        </p:nvSpPr>
        <p:spPr>
          <a:xfrm>
            <a:off x="3913949" y="1404796"/>
            <a:ext cx="433824" cy="200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31F59B-A2A0-4D24-B477-8A8D8DCB9853}"/>
              </a:ext>
            </a:extLst>
          </p:cNvPr>
          <p:cNvSpPr/>
          <p:nvPr/>
        </p:nvSpPr>
        <p:spPr>
          <a:xfrm>
            <a:off x="783850" y="3725180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40FE57-1966-4954-92B6-3EBB0157EF95}"/>
              </a:ext>
            </a:extLst>
          </p:cNvPr>
          <p:cNvSpPr/>
          <p:nvPr/>
        </p:nvSpPr>
        <p:spPr>
          <a:xfrm>
            <a:off x="258475" y="184978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FD987DA-53AB-4D4A-9BE1-A2AB2DDC47D2}"/>
              </a:ext>
            </a:extLst>
          </p:cNvPr>
          <p:cNvGrpSpPr/>
          <p:nvPr/>
        </p:nvGrpSpPr>
        <p:grpSpPr>
          <a:xfrm>
            <a:off x="693715" y="10909120"/>
            <a:ext cx="3031120" cy="439732"/>
            <a:chOff x="693715" y="10909120"/>
            <a:chExt cx="3031120" cy="439732"/>
          </a:xfrm>
        </p:grpSpPr>
        <p:pic>
          <p:nvPicPr>
            <p:cNvPr id="188" name="Picture 3" descr="https://creativecommons.org/images/deed/attribution_icon_white_x2.png">
              <a:extLst>
                <a:ext uri="{FF2B5EF4-FFF2-40B4-BE49-F238E27FC236}">
                  <a16:creationId xmlns:a16="http://schemas.microsoft.com/office/drawing/2014/main" id="{99F6F73C-911D-406D-86BA-692AC60A5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67" y="11103108"/>
              <a:ext cx="137990" cy="13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2" descr="cc logo">
              <a:extLst>
                <a:ext uri="{FF2B5EF4-FFF2-40B4-BE49-F238E27FC236}">
                  <a16:creationId xmlns:a16="http://schemas.microsoft.com/office/drawing/2014/main" id="{A4C86A2B-7ED4-44A0-9110-1943F69F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15" y="11103108"/>
              <a:ext cx="137991" cy="137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3" name="Title 1">
              <a:extLst>
                <a:ext uri="{FF2B5EF4-FFF2-40B4-BE49-F238E27FC236}">
                  <a16:creationId xmlns:a16="http://schemas.microsoft.com/office/drawing/2014/main" id="{B3CA5D4B-DD7D-4DB4-9211-72A3972FA758}"/>
                </a:ext>
              </a:extLst>
            </p:cNvPr>
            <p:cNvSpPr txBox="1">
              <a:spLocks/>
            </p:cNvSpPr>
            <p:nvPr/>
          </p:nvSpPr>
          <p:spPr>
            <a:xfrm>
              <a:off x="858167" y="10909120"/>
              <a:ext cx="2866668" cy="439732"/>
            </a:xfrm>
            <a:prstGeom prst="rect">
              <a:avLst/>
            </a:prstGeom>
          </p:spPr>
          <p:txBody>
            <a:bodyPr vert="horz" lIns="162560" tIns="81282" rIns="162560" bIns="81282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Katarzyna Kruk and Anne </a:t>
              </a:r>
              <a:r>
                <a:rPr lang="en-US" sz="1700" baseline="-25000" dirty="0" err="1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Urai</a:t>
              </a:r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2023</a:t>
              </a:r>
              <a:endParaRPr lang="nl-NL" sz="1700" baseline="-25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8D21C0E-BA18-4B38-92DD-9971DB4AA350}"/>
              </a:ext>
            </a:extLst>
          </p:cNvPr>
          <p:cNvSpPr/>
          <p:nvPr/>
        </p:nvSpPr>
        <p:spPr>
          <a:xfrm>
            <a:off x="828628" y="8936156"/>
            <a:ext cx="3197628" cy="1621985"/>
          </a:xfrm>
          <a:custGeom>
            <a:avLst/>
            <a:gdLst>
              <a:gd name="connsiteX0" fmla="*/ 7938 w 2190750"/>
              <a:gd name="connsiteY0" fmla="*/ 824590 h 1111250"/>
              <a:gd name="connsiteX1" fmla="*/ 9414 w 2190750"/>
              <a:gd name="connsiteY1" fmla="*/ 874691 h 1111250"/>
              <a:gd name="connsiteX2" fmla="*/ 10890 w 2190750"/>
              <a:gd name="connsiteY2" fmla="*/ 719371 h 1111250"/>
              <a:gd name="connsiteX3" fmla="*/ 12367 w 2190750"/>
              <a:gd name="connsiteY3" fmla="*/ 689314 h 1111250"/>
              <a:gd name="connsiteX4" fmla="*/ 13843 w 2190750"/>
              <a:gd name="connsiteY4" fmla="*/ 739415 h 1111250"/>
              <a:gd name="connsiteX5" fmla="*/ 15319 w 2190750"/>
              <a:gd name="connsiteY5" fmla="*/ 734399 h 1111250"/>
              <a:gd name="connsiteX6" fmla="*/ 16796 w 2190750"/>
              <a:gd name="connsiteY6" fmla="*/ 739415 h 1111250"/>
              <a:gd name="connsiteX7" fmla="*/ 18272 w 2190750"/>
              <a:gd name="connsiteY7" fmla="*/ 759449 h 1111250"/>
              <a:gd name="connsiteX8" fmla="*/ 21225 w 2190750"/>
              <a:gd name="connsiteY8" fmla="*/ 719371 h 1111250"/>
              <a:gd name="connsiteX9" fmla="*/ 22701 w 2190750"/>
              <a:gd name="connsiteY9" fmla="*/ 644218 h 1111250"/>
              <a:gd name="connsiteX10" fmla="*/ 24178 w 2190750"/>
              <a:gd name="connsiteY10" fmla="*/ 729393 h 1111250"/>
              <a:gd name="connsiteX11" fmla="*/ 25654 w 2190750"/>
              <a:gd name="connsiteY11" fmla="*/ 729393 h 1111250"/>
              <a:gd name="connsiteX12" fmla="*/ 27130 w 2190750"/>
              <a:gd name="connsiteY12" fmla="*/ 799539 h 1111250"/>
              <a:gd name="connsiteX13" fmla="*/ 30083 w 2190750"/>
              <a:gd name="connsiteY13" fmla="*/ 664263 h 1111250"/>
              <a:gd name="connsiteX14" fmla="*/ 33036 w 2190750"/>
              <a:gd name="connsiteY14" fmla="*/ 769472 h 1111250"/>
              <a:gd name="connsiteX15" fmla="*/ 34512 w 2190750"/>
              <a:gd name="connsiteY15" fmla="*/ 754443 h 1111250"/>
              <a:gd name="connsiteX16" fmla="*/ 35989 w 2190750"/>
              <a:gd name="connsiteY16" fmla="*/ 764466 h 1111250"/>
              <a:gd name="connsiteX17" fmla="*/ 40418 w 2190750"/>
              <a:gd name="connsiteY17" fmla="*/ 839618 h 1111250"/>
              <a:gd name="connsiteX18" fmla="*/ 41894 w 2190750"/>
              <a:gd name="connsiteY18" fmla="*/ 784500 h 1111250"/>
              <a:gd name="connsiteX19" fmla="*/ 43370 w 2190750"/>
              <a:gd name="connsiteY19" fmla="*/ 829596 h 1111250"/>
              <a:gd name="connsiteX20" fmla="*/ 46323 w 2190750"/>
              <a:gd name="connsiteY20" fmla="*/ 724387 h 1111250"/>
              <a:gd name="connsiteX21" fmla="*/ 47800 w 2190750"/>
              <a:gd name="connsiteY21" fmla="*/ 829596 h 1111250"/>
              <a:gd name="connsiteX22" fmla="*/ 49276 w 2190750"/>
              <a:gd name="connsiteY22" fmla="*/ 834602 h 1111250"/>
              <a:gd name="connsiteX23" fmla="*/ 50752 w 2190750"/>
              <a:gd name="connsiteY23" fmla="*/ 854647 h 1111250"/>
              <a:gd name="connsiteX24" fmla="*/ 53705 w 2190750"/>
              <a:gd name="connsiteY24" fmla="*/ 834602 h 1111250"/>
              <a:gd name="connsiteX25" fmla="*/ 55182 w 2190750"/>
              <a:gd name="connsiteY25" fmla="*/ 844624 h 1111250"/>
              <a:gd name="connsiteX26" fmla="*/ 56658 w 2190750"/>
              <a:gd name="connsiteY26" fmla="*/ 839618 h 1111250"/>
              <a:gd name="connsiteX27" fmla="*/ 58134 w 2190750"/>
              <a:gd name="connsiteY27" fmla="*/ 839618 h 1111250"/>
              <a:gd name="connsiteX28" fmla="*/ 61087 w 2190750"/>
              <a:gd name="connsiteY28" fmla="*/ 904748 h 1111250"/>
              <a:gd name="connsiteX29" fmla="*/ 64040 w 2190750"/>
              <a:gd name="connsiteY29" fmla="*/ 719371 h 1111250"/>
              <a:gd name="connsiteX30" fmla="*/ 66992 w 2190750"/>
              <a:gd name="connsiteY30" fmla="*/ 899742 h 1111250"/>
              <a:gd name="connsiteX31" fmla="*/ 68469 w 2190750"/>
              <a:gd name="connsiteY31" fmla="*/ 889720 h 1111250"/>
              <a:gd name="connsiteX32" fmla="*/ 69945 w 2190750"/>
              <a:gd name="connsiteY32" fmla="*/ 904748 h 1111250"/>
              <a:gd name="connsiteX33" fmla="*/ 71422 w 2190750"/>
              <a:gd name="connsiteY33" fmla="*/ 869675 h 1111250"/>
              <a:gd name="connsiteX34" fmla="*/ 74374 w 2190750"/>
              <a:gd name="connsiteY34" fmla="*/ 944827 h 1111250"/>
              <a:gd name="connsiteX35" fmla="*/ 75851 w 2190750"/>
              <a:gd name="connsiteY35" fmla="*/ 934804 h 1111250"/>
              <a:gd name="connsiteX36" fmla="*/ 77327 w 2190750"/>
              <a:gd name="connsiteY36" fmla="*/ 909754 h 1111250"/>
              <a:gd name="connsiteX37" fmla="*/ 80280 w 2190750"/>
              <a:gd name="connsiteY37" fmla="*/ 1009957 h 1111250"/>
              <a:gd name="connsiteX38" fmla="*/ 83233 w 2190750"/>
              <a:gd name="connsiteY38" fmla="*/ 934804 h 1111250"/>
              <a:gd name="connsiteX39" fmla="*/ 86185 w 2190750"/>
              <a:gd name="connsiteY39" fmla="*/ 949844 h 1111250"/>
              <a:gd name="connsiteX40" fmla="*/ 87662 w 2190750"/>
              <a:gd name="connsiteY40" fmla="*/ 934804 h 1111250"/>
              <a:gd name="connsiteX41" fmla="*/ 89138 w 2190750"/>
              <a:gd name="connsiteY41" fmla="*/ 944827 h 1111250"/>
              <a:gd name="connsiteX42" fmla="*/ 90615 w 2190750"/>
              <a:gd name="connsiteY42" fmla="*/ 934804 h 1111250"/>
              <a:gd name="connsiteX43" fmla="*/ 92091 w 2190750"/>
              <a:gd name="connsiteY43" fmla="*/ 969878 h 1111250"/>
              <a:gd name="connsiteX44" fmla="*/ 95044 w 2190750"/>
              <a:gd name="connsiteY44" fmla="*/ 779494 h 1111250"/>
              <a:gd name="connsiteX45" fmla="*/ 96520 w 2190750"/>
              <a:gd name="connsiteY45" fmla="*/ 859653 h 1111250"/>
              <a:gd name="connsiteX46" fmla="*/ 97996 w 2190750"/>
              <a:gd name="connsiteY46" fmla="*/ 864669 h 1111250"/>
              <a:gd name="connsiteX47" fmla="*/ 99473 w 2190750"/>
              <a:gd name="connsiteY47" fmla="*/ 989922 h 1111250"/>
              <a:gd name="connsiteX48" fmla="*/ 100949 w 2190750"/>
              <a:gd name="connsiteY48" fmla="*/ 799539 h 1111250"/>
              <a:gd name="connsiteX49" fmla="*/ 102426 w 2190750"/>
              <a:gd name="connsiteY49" fmla="*/ 859653 h 1111250"/>
              <a:gd name="connsiteX50" fmla="*/ 105378 w 2190750"/>
              <a:gd name="connsiteY50" fmla="*/ 834602 h 1111250"/>
              <a:gd name="connsiteX51" fmla="*/ 106855 w 2190750"/>
              <a:gd name="connsiteY51" fmla="*/ 824590 h 1111250"/>
              <a:gd name="connsiteX52" fmla="*/ 108331 w 2190750"/>
              <a:gd name="connsiteY52" fmla="*/ 794522 h 1111250"/>
              <a:gd name="connsiteX53" fmla="*/ 109807 w 2190750"/>
              <a:gd name="connsiteY53" fmla="*/ 789517 h 1111250"/>
              <a:gd name="connsiteX54" fmla="*/ 111284 w 2190750"/>
              <a:gd name="connsiteY54" fmla="*/ 814568 h 1111250"/>
              <a:gd name="connsiteX55" fmla="*/ 112760 w 2190750"/>
              <a:gd name="connsiteY55" fmla="*/ 724387 h 1111250"/>
              <a:gd name="connsiteX56" fmla="*/ 114236 w 2190750"/>
              <a:gd name="connsiteY56" fmla="*/ 759449 h 1111250"/>
              <a:gd name="connsiteX57" fmla="*/ 115713 w 2190750"/>
              <a:gd name="connsiteY57" fmla="*/ 834602 h 1111250"/>
              <a:gd name="connsiteX58" fmla="*/ 117189 w 2190750"/>
              <a:gd name="connsiteY58" fmla="*/ 839618 h 1111250"/>
              <a:gd name="connsiteX59" fmla="*/ 120142 w 2190750"/>
              <a:gd name="connsiteY59" fmla="*/ 719371 h 1111250"/>
              <a:gd name="connsiteX60" fmla="*/ 121618 w 2190750"/>
              <a:gd name="connsiteY60" fmla="*/ 819573 h 1111250"/>
              <a:gd name="connsiteX61" fmla="*/ 123095 w 2190750"/>
              <a:gd name="connsiteY61" fmla="*/ 789517 h 1111250"/>
              <a:gd name="connsiteX62" fmla="*/ 124571 w 2190750"/>
              <a:gd name="connsiteY62" fmla="*/ 809551 h 1111250"/>
              <a:gd name="connsiteX63" fmla="*/ 126048 w 2190750"/>
              <a:gd name="connsiteY63" fmla="*/ 794522 h 1111250"/>
              <a:gd name="connsiteX64" fmla="*/ 127524 w 2190750"/>
              <a:gd name="connsiteY64" fmla="*/ 834602 h 1111250"/>
              <a:gd name="connsiteX65" fmla="*/ 129000 w 2190750"/>
              <a:gd name="connsiteY65" fmla="*/ 794522 h 1111250"/>
              <a:gd name="connsiteX66" fmla="*/ 130477 w 2190750"/>
              <a:gd name="connsiteY66" fmla="*/ 879697 h 1111250"/>
              <a:gd name="connsiteX67" fmla="*/ 131953 w 2190750"/>
              <a:gd name="connsiteY67" fmla="*/ 764466 h 1111250"/>
              <a:gd name="connsiteX68" fmla="*/ 134906 w 2190750"/>
              <a:gd name="connsiteY68" fmla="*/ 949844 h 1111250"/>
              <a:gd name="connsiteX69" fmla="*/ 136382 w 2190750"/>
              <a:gd name="connsiteY69" fmla="*/ 829596 h 1111250"/>
              <a:gd name="connsiteX70" fmla="*/ 139335 w 2190750"/>
              <a:gd name="connsiteY70" fmla="*/ 924793 h 1111250"/>
              <a:gd name="connsiteX71" fmla="*/ 143764 w 2190750"/>
              <a:gd name="connsiteY71" fmla="*/ 864669 h 1111250"/>
              <a:gd name="connsiteX72" fmla="*/ 145240 w 2190750"/>
              <a:gd name="connsiteY72" fmla="*/ 864669 h 1111250"/>
              <a:gd name="connsiteX73" fmla="*/ 146717 w 2190750"/>
              <a:gd name="connsiteY73" fmla="*/ 804545 h 1111250"/>
              <a:gd name="connsiteX74" fmla="*/ 148193 w 2190750"/>
              <a:gd name="connsiteY74" fmla="*/ 924793 h 1111250"/>
              <a:gd name="connsiteX75" fmla="*/ 149670 w 2190750"/>
              <a:gd name="connsiteY75" fmla="*/ 924793 h 1111250"/>
              <a:gd name="connsiteX76" fmla="*/ 151146 w 2190750"/>
              <a:gd name="connsiteY76" fmla="*/ 914770 h 1111250"/>
              <a:gd name="connsiteX77" fmla="*/ 152622 w 2190750"/>
              <a:gd name="connsiteY77" fmla="*/ 854647 h 1111250"/>
              <a:gd name="connsiteX78" fmla="*/ 154099 w 2190750"/>
              <a:gd name="connsiteY78" fmla="*/ 969878 h 1111250"/>
              <a:gd name="connsiteX79" fmla="*/ 157051 w 2190750"/>
              <a:gd name="connsiteY79" fmla="*/ 879697 h 1111250"/>
              <a:gd name="connsiteX80" fmla="*/ 158528 w 2190750"/>
              <a:gd name="connsiteY80" fmla="*/ 884703 h 1111250"/>
              <a:gd name="connsiteX81" fmla="*/ 160004 w 2190750"/>
              <a:gd name="connsiteY81" fmla="*/ 869675 h 1111250"/>
              <a:gd name="connsiteX82" fmla="*/ 161481 w 2190750"/>
              <a:gd name="connsiteY82" fmla="*/ 924793 h 1111250"/>
              <a:gd name="connsiteX83" fmla="*/ 162957 w 2190750"/>
              <a:gd name="connsiteY83" fmla="*/ 869675 h 1111250"/>
              <a:gd name="connsiteX84" fmla="*/ 165910 w 2190750"/>
              <a:gd name="connsiteY84" fmla="*/ 949844 h 1111250"/>
              <a:gd name="connsiteX85" fmla="*/ 167386 w 2190750"/>
              <a:gd name="connsiteY85" fmla="*/ 939821 h 1111250"/>
              <a:gd name="connsiteX86" fmla="*/ 168862 w 2190750"/>
              <a:gd name="connsiteY86" fmla="*/ 1055052 h 1111250"/>
              <a:gd name="connsiteX87" fmla="*/ 170339 w 2190750"/>
              <a:gd name="connsiteY87" fmla="*/ 924793 h 1111250"/>
              <a:gd name="connsiteX88" fmla="*/ 173291 w 2190750"/>
              <a:gd name="connsiteY88" fmla="*/ 989922 h 1111250"/>
              <a:gd name="connsiteX89" fmla="*/ 177721 w 2190750"/>
              <a:gd name="connsiteY89" fmla="*/ 919776 h 1111250"/>
              <a:gd name="connsiteX90" fmla="*/ 179197 w 2190750"/>
              <a:gd name="connsiteY90" fmla="*/ 859653 h 1111250"/>
              <a:gd name="connsiteX91" fmla="*/ 180673 w 2190750"/>
              <a:gd name="connsiteY91" fmla="*/ 889720 h 1111250"/>
              <a:gd name="connsiteX92" fmla="*/ 182150 w 2190750"/>
              <a:gd name="connsiteY92" fmla="*/ 889720 h 1111250"/>
              <a:gd name="connsiteX93" fmla="*/ 183626 w 2190750"/>
              <a:gd name="connsiteY93" fmla="*/ 849640 h 1111250"/>
              <a:gd name="connsiteX94" fmla="*/ 185103 w 2190750"/>
              <a:gd name="connsiteY94" fmla="*/ 974894 h 1111250"/>
              <a:gd name="connsiteX95" fmla="*/ 186579 w 2190750"/>
              <a:gd name="connsiteY95" fmla="*/ 904748 h 1111250"/>
              <a:gd name="connsiteX96" fmla="*/ 188055 w 2190750"/>
              <a:gd name="connsiteY96" fmla="*/ 899742 h 1111250"/>
              <a:gd name="connsiteX97" fmla="*/ 189532 w 2190750"/>
              <a:gd name="connsiteY97" fmla="*/ 944827 h 1111250"/>
              <a:gd name="connsiteX98" fmla="*/ 192484 w 2190750"/>
              <a:gd name="connsiteY98" fmla="*/ 859653 h 1111250"/>
              <a:gd name="connsiteX99" fmla="*/ 193961 w 2190750"/>
              <a:gd name="connsiteY99" fmla="*/ 884703 h 1111250"/>
              <a:gd name="connsiteX100" fmla="*/ 195437 w 2190750"/>
              <a:gd name="connsiteY100" fmla="*/ 864669 h 1111250"/>
              <a:gd name="connsiteX101" fmla="*/ 199866 w 2190750"/>
              <a:gd name="connsiteY101" fmla="*/ 899742 h 1111250"/>
              <a:gd name="connsiteX102" fmla="*/ 202819 w 2190750"/>
              <a:gd name="connsiteY102" fmla="*/ 1030001 h 1111250"/>
              <a:gd name="connsiteX103" fmla="*/ 205772 w 2190750"/>
              <a:gd name="connsiteY103" fmla="*/ 979900 h 1111250"/>
              <a:gd name="connsiteX104" fmla="*/ 207248 w 2190750"/>
              <a:gd name="connsiteY104" fmla="*/ 999945 h 1111250"/>
              <a:gd name="connsiteX105" fmla="*/ 210201 w 2190750"/>
              <a:gd name="connsiteY105" fmla="*/ 949844 h 1111250"/>
              <a:gd name="connsiteX106" fmla="*/ 211677 w 2190750"/>
              <a:gd name="connsiteY106" fmla="*/ 944827 h 1111250"/>
              <a:gd name="connsiteX107" fmla="*/ 213154 w 2190750"/>
              <a:gd name="connsiteY107" fmla="*/ 899742 h 1111250"/>
              <a:gd name="connsiteX108" fmla="*/ 214630 w 2190750"/>
              <a:gd name="connsiteY108" fmla="*/ 914770 h 1111250"/>
              <a:gd name="connsiteX109" fmla="*/ 216106 w 2190750"/>
              <a:gd name="connsiteY109" fmla="*/ 899742 h 1111250"/>
              <a:gd name="connsiteX110" fmla="*/ 219059 w 2190750"/>
              <a:gd name="connsiteY110" fmla="*/ 799539 h 1111250"/>
              <a:gd name="connsiteX111" fmla="*/ 220536 w 2190750"/>
              <a:gd name="connsiteY111" fmla="*/ 799539 h 1111250"/>
              <a:gd name="connsiteX112" fmla="*/ 222012 w 2190750"/>
              <a:gd name="connsiteY112" fmla="*/ 819573 h 1111250"/>
              <a:gd name="connsiteX113" fmla="*/ 223488 w 2190750"/>
              <a:gd name="connsiteY113" fmla="*/ 764466 h 1111250"/>
              <a:gd name="connsiteX114" fmla="*/ 224965 w 2190750"/>
              <a:gd name="connsiteY114" fmla="*/ 884703 h 1111250"/>
              <a:gd name="connsiteX115" fmla="*/ 226441 w 2190750"/>
              <a:gd name="connsiteY115" fmla="*/ 779494 h 1111250"/>
              <a:gd name="connsiteX116" fmla="*/ 229394 w 2190750"/>
              <a:gd name="connsiteY116" fmla="*/ 814568 h 1111250"/>
              <a:gd name="connsiteX117" fmla="*/ 232346 w 2190750"/>
              <a:gd name="connsiteY117" fmla="*/ 964872 h 1111250"/>
              <a:gd name="connsiteX118" fmla="*/ 233823 w 2190750"/>
              <a:gd name="connsiteY118" fmla="*/ 984906 h 1111250"/>
              <a:gd name="connsiteX119" fmla="*/ 235299 w 2190750"/>
              <a:gd name="connsiteY119" fmla="*/ 979900 h 1111250"/>
              <a:gd name="connsiteX120" fmla="*/ 236776 w 2190750"/>
              <a:gd name="connsiteY120" fmla="*/ 889720 h 1111250"/>
              <a:gd name="connsiteX121" fmla="*/ 238252 w 2190750"/>
              <a:gd name="connsiteY121" fmla="*/ 909754 h 1111250"/>
              <a:gd name="connsiteX122" fmla="*/ 239728 w 2190750"/>
              <a:gd name="connsiteY122" fmla="*/ 894725 h 1111250"/>
              <a:gd name="connsiteX123" fmla="*/ 241205 w 2190750"/>
              <a:gd name="connsiteY123" fmla="*/ 919776 h 1111250"/>
              <a:gd name="connsiteX124" fmla="*/ 244157 w 2190750"/>
              <a:gd name="connsiteY124" fmla="*/ 889720 h 1111250"/>
              <a:gd name="connsiteX125" fmla="*/ 245634 w 2190750"/>
              <a:gd name="connsiteY125" fmla="*/ 914770 h 1111250"/>
              <a:gd name="connsiteX126" fmla="*/ 247110 w 2190750"/>
              <a:gd name="connsiteY126" fmla="*/ 919776 h 1111250"/>
              <a:gd name="connsiteX127" fmla="*/ 250063 w 2190750"/>
              <a:gd name="connsiteY127" fmla="*/ 864669 h 1111250"/>
              <a:gd name="connsiteX128" fmla="*/ 251539 w 2190750"/>
              <a:gd name="connsiteY128" fmla="*/ 869675 h 1111250"/>
              <a:gd name="connsiteX129" fmla="*/ 253016 w 2190750"/>
              <a:gd name="connsiteY129" fmla="*/ 854647 h 1111250"/>
              <a:gd name="connsiteX130" fmla="*/ 257445 w 2190750"/>
              <a:gd name="connsiteY130" fmla="*/ 669269 h 1111250"/>
              <a:gd name="connsiteX131" fmla="*/ 261874 w 2190750"/>
              <a:gd name="connsiteY131" fmla="*/ 844624 h 1111250"/>
              <a:gd name="connsiteX132" fmla="*/ 263350 w 2190750"/>
              <a:gd name="connsiteY132" fmla="*/ 799539 h 1111250"/>
              <a:gd name="connsiteX133" fmla="*/ 264827 w 2190750"/>
              <a:gd name="connsiteY133" fmla="*/ 824590 h 1111250"/>
              <a:gd name="connsiteX134" fmla="*/ 266303 w 2190750"/>
              <a:gd name="connsiteY134" fmla="*/ 809551 h 1111250"/>
              <a:gd name="connsiteX135" fmla="*/ 267779 w 2190750"/>
              <a:gd name="connsiteY135" fmla="*/ 774489 h 1111250"/>
              <a:gd name="connsiteX136" fmla="*/ 269256 w 2190750"/>
              <a:gd name="connsiteY136" fmla="*/ 779494 h 1111250"/>
              <a:gd name="connsiteX137" fmla="*/ 270732 w 2190750"/>
              <a:gd name="connsiteY137" fmla="*/ 709348 h 1111250"/>
              <a:gd name="connsiteX138" fmla="*/ 272209 w 2190750"/>
              <a:gd name="connsiteY138" fmla="*/ 769472 h 1111250"/>
              <a:gd name="connsiteX139" fmla="*/ 273685 w 2190750"/>
              <a:gd name="connsiteY139" fmla="*/ 714364 h 1111250"/>
              <a:gd name="connsiteX140" fmla="*/ 275161 w 2190750"/>
              <a:gd name="connsiteY140" fmla="*/ 794522 h 1111250"/>
              <a:gd name="connsiteX141" fmla="*/ 276638 w 2190750"/>
              <a:gd name="connsiteY141" fmla="*/ 714364 h 1111250"/>
              <a:gd name="connsiteX142" fmla="*/ 278114 w 2190750"/>
              <a:gd name="connsiteY142" fmla="*/ 744421 h 1111250"/>
              <a:gd name="connsiteX143" fmla="*/ 279591 w 2190750"/>
              <a:gd name="connsiteY143" fmla="*/ 664263 h 1111250"/>
              <a:gd name="connsiteX144" fmla="*/ 282543 w 2190750"/>
              <a:gd name="connsiteY144" fmla="*/ 804545 h 1111250"/>
              <a:gd name="connsiteX145" fmla="*/ 284020 w 2190750"/>
              <a:gd name="connsiteY145" fmla="*/ 759449 h 1111250"/>
              <a:gd name="connsiteX146" fmla="*/ 285496 w 2190750"/>
              <a:gd name="connsiteY146" fmla="*/ 804545 h 1111250"/>
              <a:gd name="connsiteX147" fmla="*/ 286972 w 2190750"/>
              <a:gd name="connsiteY147" fmla="*/ 799539 h 1111250"/>
              <a:gd name="connsiteX148" fmla="*/ 288449 w 2190750"/>
              <a:gd name="connsiteY148" fmla="*/ 814568 h 1111250"/>
              <a:gd name="connsiteX149" fmla="*/ 289925 w 2190750"/>
              <a:gd name="connsiteY149" fmla="*/ 759449 h 1111250"/>
              <a:gd name="connsiteX150" fmla="*/ 291402 w 2190750"/>
              <a:gd name="connsiteY150" fmla="*/ 804545 h 1111250"/>
              <a:gd name="connsiteX151" fmla="*/ 292878 w 2190750"/>
              <a:gd name="connsiteY151" fmla="*/ 754443 h 1111250"/>
              <a:gd name="connsiteX152" fmla="*/ 294354 w 2190750"/>
              <a:gd name="connsiteY152" fmla="*/ 764466 h 1111250"/>
              <a:gd name="connsiteX153" fmla="*/ 297307 w 2190750"/>
              <a:gd name="connsiteY153" fmla="*/ 849640 h 1111250"/>
              <a:gd name="connsiteX154" fmla="*/ 298783 w 2190750"/>
              <a:gd name="connsiteY154" fmla="*/ 869675 h 1111250"/>
              <a:gd name="connsiteX155" fmla="*/ 300260 w 2190750"/>
              <a:gd name="connsiteY155" fmla="*/ 939821 h 1111250"/>
              <a:gd name="connsiteX156" fmla="*/ 303212 w 2190750"/>
              <a:gd name="connsiteY156" fmla="*/ 839618 h 1111250"/>
              <a:gd name="connsiteX157" fmla="*/ 304689 w 2190750"/>
              <a:gd name="connsiteY157" fmla="*/ 879697 h 1111250"/>
              <a:gd name="connsiteX158" fmla="*/ 306165 w 2190750"/>
              <a:gd name="connsiteY158" fmla="*/ 864669 h 1111250"/>
              <a:gd name="connsiteX159" fmla="*/ 307642 w 2190750"/>
              <a:gd name="connsiteY159" fmla="*/ 924793 h 1111250"/>
              <a:gd name="connsiteX160" fmla="*/ 309118 w 2190750"/>
              <a:gd name="connsiteY160" fmla="*/ 1105154 h 1111250"/>
              <a:gd name="connsiteX161" fmla="*/ 310594 w 2190750"/>
              <a:gd name="connsiteY161" fmla="*/ 984906 h 1111250"/>
              <a:gd name="connsiteX162" fmla="*/ 312071 w 2190750"/>
              <a:gd name="connsiteY162" fmla="*/ 1009957 h 1111250"/>
              <a:gd name="connsiteX163" fmla="*/ 313547 w 2190750"/>
              <a:gd name="connsiteY163" fmla="*/ 1014973 h 1111250"/>
              <a:gd name="connsiteX164" fmla="*/ 315024 w 2190750"/>
              <a:gd name="connsiteY164" fmla="*/ 969878 h 1111250"/>
              <a:gd name="connsiteX165" fmla="*/ 316500 w 2190750"/>
              <a:gd name="connsiteY165" fmla="*/ 969878 h 1111250"/>
              <a:gd name="connsiteX166" fmla="*/ 320929 w 2190750"/>
              <a:gd name="connsiteY166" fmla="*/ 809551 h 1111250"/>
              <a:gd name="connsiteX167" fmla="*/ 322405 w 2190750"/>
              <a:gd name="connsiteY167" fmla="*/ 809551 h 1111250"/>
              <a:gd name="connsiteX168" fmla="*/ 323882 w 2190750"/>
              <a:gd name="connsiteY168" fmla="*/ 914770 h 1111250"/>
              <a:gd name="connsiteX169" fmla="*/ 325358 w 2190750"/>
              <a:gd name="connsiteY169" fmla="*/ 864669 h 1111250"/>
              <a:gd name="connsiteX170" fmla="*/ 326835 w 2190750"/>
              <a:gd name="connsiteY170" fmla="*/ 1035008 h 1111250"/>
              <a:gd name="connsiteX171" fmla="*/ 329787 w 2190750"/>
              <a:gd name="connsiteY171" fmla="*/ 864669 h 1111250"/>
              <a:gd name="connsiteX172" fmla="*/ 331264 w 2190750"/>
              <a:gd name="connsiteY172" fmla="*/ 819573 h 1111250"/>
              <a:gd name="connsiteX173" fmla="*/ 332740 w 2190750"/>
              <a:gd name="connsiteY173" fmla="*/ 914770 h 1111250"/>
              <a:gd name="connsiteX174" fmla="*/ 334216 w 2190750"/>
              <a:gd name="connsiteY174" fmla="*/ 909754 h 1111250"/>
              <a:gd name="connsiteX175" fmla="*/ 337169 w 2190750"/>
              <a:gd name="connsiteY175" fmla="*/ 849640 h 1111250"/>
              <a:gd name="connsiteX176" fmla="*/ 338645 w 2190750"/>
              <a:gd name="connsiteY176" fmla="*/ 854647 h 1111250"/>
              <a:gd name="connsiteX177" fmla="*/ 341598 w 2190750"/>
              <a:gd name="connsiteY177" fmla="*/ 724387 h 1111250"/>
              <a:gd name="connsiteX178" fmla="*/ 343075 w 2190750"/>
              <a:gd name="connsiteY178" fmla="*/ 754443 h 1111250"/>
              <a:gd name="connsiteX179" fmla="*/ 344551 w 2190750"/>
              <a:gd name="connsiteY179" fmla="*/ 844624 h 1111250"/>
              <a:gd name="connsiteX180" fmla="*/ 346027 w 2190750"/>
              <a:gd name="connsiteY180" fmla="*/ 799539 h 1111250"/>
              <a:gd name="connsiteX181" fmla="*/ 347504 w 2190750"/>
              <a:gd name="connsiteY181" fmla="*/ 814568 h 1111250"/>
              <a:gd name="connsiteX182" fmla="*/ 348980 w 2190750"/>
              <a:gd name="connsiteY182" fmla="*/ 799539 h 1111250"/>
              <a:gd name="connsiteX183" fmla="*/ 350457 w 2190750"/>
              <a:gd name="connsiteY183" fmla="*/ 759449 h 1111250"/>
              <a:gd name="connsiteX184" fmla="*/ 353409 w 2190750"/>
              <a:gd name="connsiteY184" fmla="*/ 874691 h 1111250"/>
              <a:gd name="connsiteX185" fmla="*/ 354886 w 2190750"/>
              <a:gd name="connsiteY185" fmla="*/ 839618 h 1111250"/>
              <a:gd name="connsiteX186" fmla="*/ 356362 w 2190750"/>
              <a:gd name="connsiteY186" fmla="*/ 859653 h 1111250"/>
              <a:gd name="connsiteX187" fmla="*/ 359315 w 2190750"/>
              <a:gd name="connsiteY187" fmla="*/ 794522 h 1111250"/>
              <a:gd name="connsiteX188" fmla="*/ 360791 w 2190750"/>
              <a:gd name="connsiteY188" fmla="*/ 899742 h 1111250"/>
              <a:gd name="connsiteX189" fmla="*/ 362268 w 2190750"/>
              <a:gd name="connsiteY189" fmla="*/ 904748 h 1111250"/>
              <a:gd name="connsiteX190" fmla="*/ 363744 w 2190750"/>
              <a:gd name="connsiteY190" fmla="*/ 814568 h 1111250"/>
              <a:gd name="connsiteX191" fmla="*/ 365220 w 2190750"/>
              <a:gd name="connsiteY191" fmla="*/ 824590 h 1111250"/>
              <a:gd name="connsiteX192" fmla="*/ 366697 w 2190750"/>
              <a:gd name="connsiteY192" fmla="*/ 754443 h 1111250"/>
              <a:gd name="connsiteX193" fmla="*/ 369649 w 2190750"/>
              <a:gd name="connsiteY193" fmla="*/ 829596 h 1111250"/>
              <a:gd name="connsiteX194" fmla="*/ 371126 w 2190750"/>
              <a:gd name="connsiteY194" fmla="*/ 874691 h 1111250"/>
              <a:gd name="connsiteX195" fmla="*/ 375555 w 2190750"/>
              <a:gd name="connsiteY195" fmla="*/ 804545 h 1111250"/>
              <a:gd name="connsiteX196" fmla="*/ 378508 w 2190750"/>
              <a:gd name="connsiteY196" fmla="*/ 829596 h 1111250"/>
              <a:gd name="connsiteX197" fmla="*/ 379984 w 2190750"/>
              <a:gd name="connsiteY197" fmla="*/ 924793 h 1111250"/>
              <a:gd name="connsiteX198" fmla="*/ 381460 w 2190750"/>
              <a:gd name="connsiteY198" fmla="*/ 714364 h 1111250"/>
              <a:gd name="connsiteX199" fmla="*/ 384413 w 2190750"/>
              <a:gd name="connsiteY199" fmla="*/ 809551 h 1111250"/>
              <a:gd name="connsiteX200" fmla="*/ 385890 w 2190750"/>
              <a:gd name="connsiteY200" fmla="*/ 844624 h 1111250"/>
              <a:gd name="connsiteX201" fmla="*/ 387366 w 2190750"/>
              <a:gd name="connsiteY201" fmla="*/ 844624 h 1111250"/>
              <a:gd name="connsiteX202" fmla="*/ 388842 w 2190750"/>
              <a:gd name="connsiteY202" fmla="*/ 829596 h 1111250"/>
              <a:gd name="connsiteX203" fmla="*/ 390319 w 2190750"/>
              <a:gd name="connsiteY203" fmla="*/ 769472 h 1111250"/>
              <a:gd name="connsiteX204" fmla="*/ 391795 w 2190750"/>
              <a:gd name="connsiteY204" fmla="*/ 824590 h 1111250"/>
              <a:gd name="connsiteX205" fmla="*/ 393271 w 2190750"/>
              <a:gd name="connsiteY205" fmla="*/ 789517 h 1111250"/>
              <a:gd name="connsiteX206" fmla="*/ 394748 w 2190750"/>
              <a:gd name="connsiteY206" fmla="*/ 709348 h 1111250"/>
              <a:gd name="connsiteX207" fmla="*/ 400653 w 2190750"/>
              <a:gd name="connsiteY207" fmla="*/ 914770 h 1111250"/>
              <a:gd name="connsiteX208" fmla="*/ 402130 w 2190750"/>
              <a:gd name="connsiteY208" fmla="*/ 769472 h 1111250"/>
              <a:gd name="connsiteX209" fmla="*/ 405082 w 2190750"/>
              <a:gd name="connsiteY209" fmla="*/ 864669 h 1111250"/>
              <a:gd name="connsiteX210" fmla="*/ 408035 w 2190750"/>
              <a:gd name="connsiteY210" fmla="*/ 834602 h 1111250"/>
              <a:gd name="connsiteX211" fmla="*/ 410988 w 2190750"/>
              <a:gd name="connsiteY211" fmla="*/ 874691 h 1111250"/>
              <a:gd name="connsiteX212" fmla="*/ 412464 w 2190750"/>
              <a:gd name="connsiteY212" fmla="*/ 859653 h 1111250"/>
              <a:gd name="connsiteX213" fmla="*/ 413941 w 2190750"/>
              <a:gd name="connsiteY213" fmla="*/ 769472 h 1111250"/>
              <a:gd name="connsiteX214" fmla="*/ 415417 w 2190750"/>
              <a:gd name="connsiteY214" fmla="*/ 789517 h 1111250"/>
              <a:gd name="connsiteX215" fmla="*/ 418370 w 2190750"/>
              <a:gd name="connsiteY215" fmla="*/ 889720 h 1111250"/>
              <a:gd name="connsiteX216" fmla="*/ 419846 w 2190750"/>
              <a:gd name="connsiteY216" fmla="*/ 864669 h 1111250"/>
              <a:gd name="connsiteX217" fmla="*/ 421323 w 2190750"/>
              <a:gd name="connsiteY217" fmla="*/ 899742 h 1111250"/>
              <a:gd name="connsiteX218" fmla="*/ 424275 w 2190750"/>
              <a:gd name="connsiteY218" fmla="*/ 839618 h 1111250"/>
              <a:gd name="connsiteX219" fmla="*/ 427228 w 2190750"/>
              <a:gd name="connsiteY219" fmla="*/ 859653 h 1111250"/>
              <a:gd name="connsiteX220" fmla="*/ 428704 w 2190750"/>
              <a:gd name="connsiteY220" fmla="*/ 849640 h 1111250"/>
              <a:gd name="connsiteX221" fmla="*/ 431657 w 2190750"/>
              <a:gd name="connsiteY221" fmla="*/ 709348 h 1111250"/>
              <a:gd name="connsiteX222" fmla="*/ 433134 w 2190750"/>
              <a:gd name="connsiteY222" fmla="*/ 719371 h 1111250"/>
              <a:gd name="connsiteX223" fmla="*/ 434610 w 2190750"/>
              <a:gd name="connsiteY223" fmla="*/ 809551 h 1111250"/>
              <a:gd name="connsiteX224" fmla="*/ 436086 w 2190750"/>
              <a:gd name="connsiteY224" fmla="*/ 814568 h 1111250"/>
              <a:gd name="connsiteX225" fmla="*/ 437563 w 2190750"/>
              <a:gd name="connsiteY225" fmla="*/ 734399 h 1111250"/>
              <a:gd name="connsiteX226" fmla="*/ 439039 w 2190750"/>
              <a:gd name="connsiteY226" fmla="*/ 854647 h 1111250"/>
              <a:gd name="connsiteX227" fmla="*/ 440515 w 2190750"/>
              <a:gd name="connsiteY227" fmla="*/ 784500 h 1111250"/>
              <a:gd name="connsiteX228" fmla="*/ 444944 w 2190750"/>
              <a:gd name="connsiteY228" fmla="*/ 874691 h 1111250"/>
              <a:gd name="connsiteX229" fmla="*/ 446421 w 2190750"/>
              <a:gd name="connsiteY229" fmla="*/ 854647 h 1111250"/>
              <a:gd name="connsiteX230" fmla="*/ 447897 w 2190750"/>
              <a:gd name="connsiteY230" fmla="*/ 869675 h 1111250"/>
              <a:gd name="connsiteX231" fmla="*/ 449374 w 2190750"/>
              <a:gd name="connsiteY231" fmla="*/ 799539 h 1111250"/>
              <a:gd name="connsiteX232" fmla="*/ 450850 w 2190750"/>
              <a:gd name="connsiteY232" fmla="*/ 909754 h 1111250"/>
              <a:gd name="connsiteX233" fmla="*/ 452326 w 2190750"/>
              <a:gd name="connsiteY233" fmla="*/ 884703 h 1111250"/>
              <a:gd name="connsiteX234" fmla="*/ 453803 w 2190750"/>
              <a:gd name="connsiteY234" fmla="*/ 894725 h 1111250"/>
              <a:gd name="connsiteX235" fmla="*/ 455279 w 2190750"/>
              <a:gd name="connsiteY235" fmla="*/ 834602 h 1111250"/>
              <a:gd name="connsiteX236" fmla="*/ 456756 w 2190750"/>
              <a:gd name="connsiteY236" fmla="*/ 824590 h 1111250"/>
              <a:gd name="connsiteX237" fmla="*/ 459708 w 2190750"/>
              <a:gd name="connsiteY237" fmla="*/ 859653 h 1111250"/>
              <a:gd name="connsiteX238" fmla="*/ 462661 w 2190750"/>
              <a:gd name="connsiteY238" fmla="*/ 794522 h 1111250"/>
              <a:gd name="connsiteX239" fmla="*/ 464137 w 2190750"/>
              <a:gd name="connsiteY239" fmla="*/ 794522 h 1111250"/>
              <a:gd name="connsiteX240" fmla="*/ 465614 w 2190750"/>
              <a:gd name="connsiteY240" fmla="*/ 779494 h 1111250"/>
              <a:gd name="connsiteX241" fmla="*/ 467090 w 2190750"/>
              <a:gd name="connsiteY241" fmla="*/ 674285 h 1111250"/>
              <a:gd name="connsiteX242" fmla="*/ 468566 w 2190750"/>
              <a:gd name="connsiteY242" fmla="*/ 664263 h 1111250"/>
              <a:gd name="connsiteX243" fmla="*/ 470043 w 2190750"/>
              <a:gd name="connsiteY243" fmla="*/ 594117 h 1111250"/>
              <a:gd name="connsiteX244" fmla="*/ 471519 w 2190750"/>
              <a:gd name="connsiteY244" fmla="*/ 684308 h 1111250"/>
              <a:gd name="connsiteX245" fmla="*/ 472996 w 2190750"/>
              <a:gd name="connsiteY245" fmla="*/ 639212 h 1111250"/>
              <a:gd name="connsiteX246" fmla="*/ 475948 w 2190750"/>
              <a:gd name="connsiteY246" fmla="*/ 814568 h 1111250"/>
              <a:gd name="connsiteX247" fmla="*/ 478901 w 2190750"/>
              <a:gd name="connsiteY247" fmla="*/ 834602 h 1111250"/>
              <a:gd name="connsiteX248" fmla="*/ 480378 w 2190750"/>
              <a:gd name="connsiteY248" fmla="*/ 759449 h 1111250"/>
              <a:gd name="connsiteX249" fmla="*/ 481854 w 2190750"/>
              <a:gd name="connsiteY249" fmla="*/ 764466 h 1111250"/>
              <a:gd name="connsiteX250" fmla="*/ 484807 w 2190750"/>
              <a:gd name="connsiteY250" fmla="*/ 729393 h 1111250"/>
              <a:gd name="connsiteX251" fmla="*/ 486283 w 2190750"/>
              <a:gd name="connsiteY251" fmla="*/ 844624 h 1111250"/>
              <a:gd name="connsiteX252" fmla="*/ 487759 w 2190750"/>
              <a:gd name="connsiteY252" fmla="*/ 829596 h 1111250"/>
              <a:gd name="connsiteX253" fmla="*/ 489236 w 2190750"/>
              <a:gd name="connsiteY253" fmla="*/ 784500 h 1111250"/>
              <a:gd name="connsiteX254" fmla="*/ 490712 w 2190750"/>
              <a:gd name="connsiteY254" fmla="*/ 889720 h 1111250"/>
              <a:gd name="connsiteX255" fmla="*/ 493665 w 2190750"/>
              <a:gd name="connsiteY255" fmla="*/ 819573 h 1111250"/>
              <a:gd name="connsiteX256" fmla="*/ 495141 w 2190750"/>
              <a:gd name="connsiteY256" fmla="*/ 834602 h 1111250"/>
              <a:gd name="connsiteX257" fmla="*/ 496618 w 2190750"/>
              <a:gd name="connsiteY257" fmla="*/ 789517 h 1111250"/>
              <a:gd name="connsiteX258" fmla="*/ 498089 w 2190750"/>
              <a:gd name="connsiteY258" fmla="*/ 814568 h 1111250"/>
              <a:gd name="connsiteX259" fmla="*/ 501042 w 2190750"/>
              <a:gd name="connsiteY259" fmla="*/ 699336 h 1111250"/>
              <a:gd name="connsiteX260" fmla="*/ 502523 w 2190750"/>
              <a:gd name="connsiteY260" fmla="*/ 724387 h 1111250"/>
              <a:gd name="connsiteX261" fmla="*/ 503994 w 2190750"/>
              <a:gd name="connsiteY261" fmla="*/ 859653 h 1111250"/>
              <a:gd name="connsiteX262" fmla="*/ 505476 w 2190750"/>
              <a:gd name="connsiteY262" fmla="*/ 704342 h 1111250"/>
              <a:gd name="connsiteX263" fmla="*/ 506947 w 2190750"/>
              <a:gd name="connsiteY263" fmla="*/ 739415 h 1111250"/>
              <a:gd name="connsiteX264" fmla="*/ 508429 w 2190750"/>
              <a:gd name="connsiteY264" fmla="*/ 819573 h 1111250"/>
              <a:gd name="connsiteX265" fmla="*/ 511381 w 2190750"/>
              <a:gd name="connsiteY265" fmla="*/ 844624 h 1111250"/>
              <a:gd name="connsiteX266" fmla="*/ 512863 w 2190750"/>
              <a:gd name="connsiteY266" fmla="*/ 889720 h 1111250"/>
              <a:gd name="connsiteX267" fmla="*/ 514334 w 2190750"/>
              <a:gd name="connsiteY267" fmla="*/ 789517 h 1111250"/>
              <a:gd name="connsiteX268" fmla="*/ 515816 w 2190750"/>
              <a:gd name="connsiteY268" fmla="*/ 804545 h 1111250"/>
              <a:gd name="connsiteX269" fmla="*/ 517287 w 2190750"/>
              <a:gd name="connsiteY269" fmla="*/ 799539 h 1111250"/>
              <a:gd name="connsiteX270" fmla="*/ 518769 w 2190750"/>
              <a:gd name="connsiteY270" fmla="*/ 789517 h 1111250"/>
              <a:gd name="connsiteX271" fmla="*/ 520240 w 2190750"/>
              <a:gd name="connsiteY271" fmla="*/ 739415 h 1111250"/>
              <a:gd name="connsiteX272" fmla="*/ 521721 w 2190750"/>
              <a:gd name="connsiteY272" fmla="*/ 779494 h 1111250"/>
              <a:gd name="connsiteX273" fmla="*/ 524674 w 2190750"/>
              <a:gd name="connsiteY273" fmla="*/ 989922 h 1111250"/>
              <a:gd name="connsiteX274" fmla="*/ 526145 w 2190750"/>
              <a:gd name="connsiteY274" fmla="*/ 854647 h 1111250"/>
              <a:gd name="connsiteX275" fmla="*/ 527627 w 2190750"/>
              <a:gd name="connsiteY275" fmla="*/ 904748 h 1111250"/>
              <a:gd name="connsiteX276" fmla="*/ 529098 w 2190750"/>
              <a:gd name="connsiteY276" fmla="*/ 884703 h 1111250"/>
              <a:gd name="connsiteX277" fmla="*/ 530569 w 2190750"/>
              <a:gd name="connsiteY277" fmla="*/ 914770 h 1111250"/>
              <a:gd name="connsiteX278" fmla="*/ 537956 w 2190750"/>
              <a:gd name="connsiteY278" fmla="*/ 749438 h 1111250"/>
              <a:gd name="connsiteX279" fmla="*/ 539427 w 2190750"/>
              <a:gd name="connsiteY279" fmla="*/ 964872 h 1111250"/>
              <a:gd name="connsiteX280" fmla="*/ 540909 w 2190750"/>
              <a:gd name="connsiteY280" fmla="*/ 839618 h 1111250"/>
              <a:gd name="connsiteX281" fmla="*/ 542380 w 2190750"/>
              <a:gd name="connsiteY281" fmla="*/ 829596 h 1111250"/>
              <a:gd name="connsiteX282" fmla="*/ 543862 w 2190750"/>
              <a:gd name="connsiteY282" fmla="*/ 749438 h 1111250"/>
              <a:gd name="connsiteX283" fmla="*/ 545333 w 2190750"/>
              <a:gd name="connsiteY283" fmla="*/ 819573 h 1111250"/>
              <a:gd name="connsiteX284" fmla="*/ 546814 w 2190750"/>
              <a:gd name="connsiteY284" fmla="*/ 814568 h 1111250"/>
              <a:gd name="connsiteX285" fmla="*/ 549767 w 2190750"/>
              <a:gd name="connsiteY285" fmla="*/ 799539 h 1111250"/>
              <a:gd name="connsiteX286" fmla="*/ 551249 w 2190750"/>
              <a:gd name="connsiteY286" fmla="*/ 769472 h 1111250"/>
              <a:gd name="connsiteX287" fmla="*/ 552720 w 2190750"/>
              <a:gd name="connsiteY287" fmla="*/ 774489 h 1111250"/>
              <a:gd name="connsiteX288" fmla="*/ 554202 w 2190750"/>
              <a:gd name="connsiteY288" fmla="*/ 754443 h 1111250"/>
              <a:gd name="connsiteX289" fmla="*/ 555673 w 2190750"/>
              <a:gd name="connsiteY289" fmla="*/ 609156 h 1111250"/>
              <a:gd name="connsiteX290" fmla="*/ 558625 w 2190750"/>
              <a:gd name="connsiteY290" fmla="*/ 744421 h 1111250"/>
              <a:gd name="connsiteX291" fmla="*/ 560107 w 2190750"/>
              <a:gd name="connsiteY291" fmla="*/ 799539 h 1111250"/>
              <a:gd name="connsiteX292" fmla="*/ 561578 w 2190750"/>
              <a:gd name="connsiteY292" fmla="*/ 744421 h 1111250"/>
              <a:gd name="connsiteX293" fmla="*/ 563049 w 2190750"/>
              <a:gd name="connsiteY293" fmla="*/ 809551 h 1111250"/>
              <a:gd name="connsiteX294" fmla="*/ 564531 w 2190750"/>
              <a:gd name="connsiteY294" fmla="*/ 789517 h 1111250"/>
              <a:gd name="connsiteX295" fmla="*/ 567484 w 2190750"/>
              <a:gd name="connsiteY295" fmla="*/ 709348 h 1111250"/>
              <a:gd name="connsiteX296" fmla="*/ 568955 w 2190750"/>
              <a:gd name="connsiteY296" fmla="*/ 714364 h 1111250"/>
              <a:gd name="connsiteX297" fmla="*/ 570436 w 2190750"/>
              <a:gd name="connsiteY297" fmla="*/ 729393 h 1111250"/>
              <a:gd name="connsiteX298" fmla="*/ 571908 w 2190750"/>
              <a:gd name="connsiteY298" fmla="*/ 669269 h 1111250"/>
              <a:gd name="connsiteX299" fmla="*/ 573389 w 2190750"/>
              <a:gd name="connsiteY299" fmla="*/ 724387 h 1111250"/>
              <a:gd name="connsiteX300" fmla="*/ 574860 w 2190750"/>
              <a:gd name="connsiteY300" fmla="*/ 719371 h 1111250"/>
              <a:gd name="connsiteX301" fmla="*/ 576342 w 2190750"/>
              <a:gd name="connsiteY301" fmla="*/ 614161 h 1111250"/>
              <a:gd name="connsiteX302" fmla="*/ 577813 w 2190750"/>
              <a:gd name="connsiteY302" fmla="*/ 779494 h 1111250"/>
              <a:gd name="connsiteX303" fmla="*/ 579295 w 2190750"/>
              <a:gd name="connsiteY303" fmla="*/ 784500 h 1111250"/>
              <a:gd name="connsiteX304" fmla="*/ 580776 w 2190750"/>
              <a:gd name="connsiteY304" fmla="*/ 724387 h 1111250"/>
              <a:gd name="connsiteX305" fmla="*/ 583729 w 2190750"/>
              <a:gd name="connsiteY305" fmla="*/ 839618 h 1111250"/>
              <a:gd name="connsiteX306" fmla="*/ 589635 w 2190750"/>
              <a:gd name="connsiteY306" fmla="*/ 739415 h 1111250"/>
              <a:gd name="connsiteX307" fmla="*/ 591106 w 2190750"/>
              <a:gd name="connsiteY307" fmla="*/ 829596 h 1111250"/>
              <a:gd name="connsiteX308" fmla="*/ 592587 w 2190750"/>
              <a:gd name="connsiteY308" fmla="*/ 824590 h 1111250"/>
              <a:gd name="connsiteX309" fmla="*/ 594058 w 2190750"/>
              <a:gd name="connsiteY309" fmla="*/ 809551 h 1111250"/>
              <a:gd name="connsiteX310" fmla="*/ 595540 w 2190750"/>
              <a:gd name="connsiteY310" fmla="*/ 839618 h 1111250"/>
              <a:gd name="connsiteX311" fmla="*/ 597011 w 2190750"/>
              <a:gd name="connsiteY311" fmla="*/ 839618 h 1111250"/>
              <a:gd name="connsiteX312" fmla="*/ 598482 w 2190750"/>
              <a:gd name="connsiteY312" fmla="*/ 814568 h 1111250"/>
              <a:gd name="connsiteX313" fmla="*/ 601435 w 2190750"/>
              <a:gd name="connsiteY313" fmla="*/ 864669 h 1111250"/>
              <a:gd name="connsiteX314" fmla="*/ 602917 w 2190750"/>
              <a:gd name="connsiteY314" fmla="*/ 799539 h 1111250"/>
              <a:gd name="connsiteX315" fmla="*/ 605869 w 2190750"/>
              <a:gd name="connsiteY315" fmla="*/ 839618 h 1111250"/>
              <a:gd name="connsiteX316" fmla="*/ 607341 w 2190750"/>
              <a:gd name="connsiteY316" fmla="*/ 819573 h 1111250"/>
              <a:gd name="connsiteX317" fmla="*/ 608822 w 2190750"/>
              <a:gd name="connsiteY317" fmla="*/ 849640 h 1111250"/>
              <a:gd name="connsiteX318" fmla="*/ 610293 w 2190750"/>
              <a:gd name="connsiteY318" fmla="*/ 919776 h 1111250"/>
              <a:gd name="connsiteX319" fmla="*/ 613246 w 2190750"/>
              <a:gd name="connsiteY319" fmla="*/ 704342 h 1111250"/>
              <a:gd name="connsiteX320" fmla="*/ 614728 w 2190750"/>
              <a:gd name="connsiteY320" fmla="*/ 839618 h 1111250"/>
              <a:gd name="connsiteX321" fmla="*/ 616209 w 2190750"/>
              <a:gd name="connsiteY321" fmla="*/ 849640 h 1111250"/>
              <a:gd name="connsiteX322" fmla="*/ 617680 w 2190750"/>
              <a:gd name="connsiteY322" fmla="*/ 739415 h 1111250"/>
              <a:gd name="connsiteX323" fmla="*/ 619162 w 2190750"/>
              <a:gd name="connsiteY323" fmla="*/ 769472 h 1111250"/>
              <a:gd name="connsiteX324" fmla="*/ 620633 w 2190750"/>
              <a:gd name="connsiteY324" fmla="*/ 749438 h 1111250"/>
              <a:gd name="connsiteX325" fmla="*/ 622115 w 2190750"/>
              <a:gd name="connsiteY325" fmla="*/ 754443 h 1111250"/>
              <a:gd name="connsiteX326" fmla="*/ 623586 w 2190750"/>
              <a:gd name="connsiteY326" fmla="*/ 769472 h 1111250"/>
              <a:gd name="connsiteX327" fmla="*/ 626539 w 2190750"/>
              <a:gd name="connsiteY327" fmla="*/ 679291 h 1111250"/>
              <a:gd name="connsiteX328" fmla="*/ 628020 w 2190750"/>
              <a:gd name="connsiteY328" fmla="*/ 704342 h 1111250"/>
              <a:gd name="connsiteX329" fmla="*/ 629491 w 2190750"/>
              <a:gd name="connsiteY329" fmla="*/ 859653 h 1111250"/>
              <a:gd name="connsiteX330" fmla="*/ 630962 w 2190750"/>
              <a:gd name="connsiteY330" fmla="*/ 624184 h 1111250"/>
              <a:gd name="connsiteX331" fmla="*/ 633915 w 2190750"/>
              <a:gd name="connsiteY331" fmla="*/ 879697 h 1111250"/>
              <a:gd name="connsiteX332" fmla="*/ 636868 w 2190750"/>
              <a:gd name="connsiteY332" fmla="*/ 829596 h 1111250"/>
              <a:gd name="connsiteX333" fmla="*/ 638350 w 2190750"/>
              <a:gd name="connsiteY333" fmla="*/ 804545 h 1111250"/>
              <a:gd name="connsiteX334" fmla="*/ 641302 w 2190750"/>
              <a:gd name="connsiteY334" fmla="*/ 804545 h 1111250"/>
              <a:gd name="connsiteX335" fmla="*/ 642773 w 2190750"/>
              <a:gd name="connsiteY335" fmla="*/ 724387 h 1111250"/>
              <a:gd name="connsiteX336" fmla="*/ 644255 w 2190750"/>
              <a:gd name="connsiteY336" fmla="*/ 824590 h 1111250"/>
              <a:gd name="connsiteX337" fmla="*/ 645726 w 2190750"/>
              <a:gd name="connsiteY337" fmla="*/ 779494 h 1111250"/>
              <a:gd name="connsiteX338" fmla="*/ 648690 w 2190750"/>
              <a:gd name="connsiteY338" fmla="*/ 884703 h 1111250"/>
              <a:gd name="connsiteX339" fmla="*/ 650161 w 2190750"/>
              <a:gd name="connsiteY339" fmla="*/ 799539 h 1111250"/>
              <a:gd name="connsiteX340" fmla="*/ 651642 w 2190750"/>
              <a:gd name="connsiteY340" fmla="*/ 794522 h 1111250"/>
              <a:gd name="connsiteX341" fmla="*/ 653113 w 2190750"/>
              <a:gd name="connsiteY341" fmla="*/ 774489 h 1111250"/>
              <a:gd name="connsiteX342" fmla="*/ 654595 w 2190750"/>
              <a:gd name="connsiteY342" fmla="*/ 804545 h 1111250"/>
              <a:gd name="connsiteX343" fmla="*/ 656066 w 2190750"/>
              <a:gd name="connsiteY343" fmla="*/ 739415 h 1111250"/>
              <a:gd name="connsiteX344" fmla="*/ 657548 w 2190750"/>
              <a:gd name="connsiteY344" fmla="*/ 759449 h 1111250"/>
              <a:gd name="connsiteX345" fmla="*/ 661972 w 2190750"/>
              <a:gd name="connsiteY345" fmla="*/ 684308 h 1111250"/>
              <a:gd name="connsiteX346" fmla="*/ 663453 w 2190750"/>
              <a:gd name="connsiteY346" fmla="*/ 699336 h 1111250"/>
              <a:gd name="connsiteX347" fmla="*/ 664924 w 2190750"/>
              <a:gd name="connsiteY347" fmla="*/ 729393 h 1111250"/>
              <a:gd name="connsiteX348" fmla="*/ 666396 w 2190750"/>
              <a:gd name="connsiteY348" fmla="*/ 679291 h 1111250"/>
              <a:gd name="connsiteX349" fmla="*/ 667877 w 2190750"/>
              <a:gd name="connsiteY349" fmla="*/ 794522 h 1111250"/>
              <a:gd name="connsiteX350" fmla="*/ 669348 w 2190750"/>
              <a:gd name="connsiteY350" fmla="*/ 774489 h 1111250"/>
              <a:gd name="connsiteX351" fmla="*/ 670830 w 2190750"/>
              <a:gd name="connsiteY351" fmla="*/ 719371 h 1111250"/>
              <a:gd name="connsiteX352" fmla="*/ 672301 w 2190750"/>
              <a:gd name="connsiteY352" fmla="*/ 719371 h 1111250"/>
              <a:gd name="connsiteX353" fmla="*/ 673783 w 2190750"/>
              <a:gd name="connsiteY353" fmla="*/ 709348 h 1111250"/>
              <a:gd name="connsiteX354" fmla="*/ 675254 w 2190750"/>
              <a:gd name="connsiteY354" fmla="*/ 689314 h 1111250"/>
              <a:gd name="connsiteX355" fmla="*/ 676735 w 2190750"/>
              <a:gd name="connsiteY355" fmla="*/ 649235 h 1111250"/>
              <a:gd name="connsiteX356" fmla="*/ 679688 w 2190750"/>
              <a:gd name="connsiteY356" fmla="*/ 649235 h 1111250"/>
              <a:gd name="connsiteX357" fmla="*/ 681170 w 2190750"/>
              <a:gd name="connsiteY357" fmla="*/ 729393 h 1111250"/>
              <a:gd name="connsiteX358" fmla="*/ 682641 w 2190750"/>
              <a:gd name="connsiteY358" fmla="*/ 654241 h 1111250"/>
              <a:gd name="connsiteX359" fmla="*/ 684123 w 2190750"/>
              <a:gd name="connsiteY359" fmla="*/ 679291 h 1111250"/>
              <a:gd name="connsiteX360" fmla="*/ 685594 w 2190750"/>
              <a:gd name="connsiteY360" fmla="*/ 644218 h 1111250"/>
              <a:gd name="connsiteX361" fmla="*/ 687075 w 2190750"/>
              <a:gd name="connsiteY361" fmla="*/ 664263 h 1111250"/>
              <a:gd name="connsiteX362" fmla="*/ 690028 w 2190750"/>
              <a:gd name="connsiteY362" fmla="*/ 779494 h 1111250"/>
              <a:gd name="connsiteX363" fmla="*/ 695934 w 2190750"/>
              <a:gd name="connsiteY363" fmla="*/ 619167 h 1111250"/>
              <a:gd name="connsiteX364" fmla="*/ 697405 w 2190750"/>
              <a:gd name="connsiteY364" fmla="*/ 654241 h 1111250"/>
              <a:gd name="connsiteX365" fmla="*/ 698876 w 2190750"/>
              <a:gd name="connsiteY365" fmla="*/ 754443 h 1111250"/>
              <a:gd name="connsiteX366" fmla="*/ 700357 w 2190750"/>
              <a:gd name="connsiteY366" fmla="*/ 719371 h 1111250"/>
              <a:gd name="connsiteX367" fmla="*/ 701829 w 2190750"/>
              <a:gd name="connsiteY367" fmla="*/ 724387 h 1111250"/>
              <a:gd name="connsiteX368" fmla="*/ 703310 w 2190750"/>
              <a:gd name="connsiteY368" fmla="*/ 779494 h 1111250"/>
              <a:gd name="connsiteX369" fmla="*/ 706263 w 2190750"/>
              <a:gd name="connsiteY369" fmla="*/ 714364 h 1111250"/>
              <a:gd name="connsiteX370" fmla="*/ 707734 w 2190750"/>
              <a:gd name="connsiteY370" fmla="*/ 729393 h 1111250"/>
              <a:gd name="connsiteX371" fmla="*/ 709216 w 2190750"/>
              <a:gd name="connsiteY371" fmla="*/ 724387 h 1111250"/>
              <a:gd name="connsiteX372" fmla="*/ 710687 w 2190750"/>
              <a:gd name="connsiteY372" fmla="*/ 724387 h 1111250"/>
              <a:gd name="connsiteX373" fmla="*/ 712168 w 2190750"/>
              <a:gd name="connsiteY373" fmla="*/ 729393 h 1111250"/>
              <a:gd name="connsiteX374" fmla="*/ 713639 w 2190750"/>
              <a:gd name="connsiteY374" fmla="*/ 709348 h 1111250"/>
              <a:gd name="connsiteX375" fmla="*/ 715121 w 2190750"/>
              <a:gd name="connsiteY375" fmla="*/ 659257 h 1111250"/>
              <a:gd name="connsiteX376" fmla="*/ 716603 w 2190750"/>
              <a:gd name="connsiteY376" fmla="*/ 478885 h 1111250"/>
              <a:gd name="connsiteX377" fmla="*/ 718074 w 2190750"/>
              <a:gd name="connsiteY377" fmla="*/ 694320 h 1111250"/>
              <a:gd name="connsiteX378" fmla="*/ 719556 w 2190750"/>
              <a:gd name="connsiteY378" fmla="*/ 654241 h 1111250"/>
              <a:gd name="connsiteX379" fmla="*/ 721027 w 2190750"/>
              <a:gd name="connsiteY379" fmla="*/ 649235 h 1111250"/>
              <a:gd name="connsiteX380" fmla="*/ 722508 w 2190750"/>
              <a:gd name="connsiteY380" fmla="*/ 609156 h 1111250"/>
              <a:gd name="connsiteX381" fmla="*/ 723979 w 2190750"/>
              <a:gd name="connsiteY381" fmla="*/ 639212 h 1111250"/>
              <a:gd name="connsiteX382" fmla="*/ 726932 w 2190750"/>
              <a:gd name="connsiteY382" fmla="*/ 629190 h 1111250"/>
              <a:gd name="connsiteX383" fmla="*/ 728414 w 2190750"/>
              <a:gd name="connsiteY383" fmla="*/ 659257 h 1111250"/>
              <a:gd name="connsiteX384" fmla="*/ 729885 w 2190750"/>
              <a:gd name="connsiteY384" fmla="*/ 619167 h 1111250"/>
              <a:gd name="connsiteX385" fmla="*/ 731356 w 2190750"/>
              <a:gd name="connsiteY385" fmla="*/ 639212 h 1111250"/>
              <a:gd name="connsiteX386" fmla="*/ 732838 w 2190750"/>
              <a:gd name="connsiteY386" fmla="*/ 609156 h 1111250"/>
              <a:gd name="connsiteX387" fmla="*/ 734309 w 2190750"/>
              <a:gd name="connsiteY387" fmla="*/ 534003 h 1111250"/>
              <a:gd name="connsiteX388" fmla="*/ 735790 w 2190750"/>
              <a:gd name="connsiteY388" fmla="*/ 604139 h 1111250"/>
              <a:gd name="connsiteX389" fmla="*/ 737262 w 2190750"/>
              <a:gd name="connsiteY389" fmla="*/ 539009 h 1111250"/>
              <a:gd name="connsiteX390" fmla="*/ 738743 w 2190750"/>
              <a:gd name="connsiteY390" fmla="*/ 644218 h 1111250"/>
              <a:gd name="connsiteX391" fmla="*/ 740214 w 2190750"/>
              <a:gd name="connsiteY391" fmla="*/ 614161 h 1111250"/>
              <a:gd name="connsiteX392" fmla="*/ 741696 w 2190750"/>
              <a:gd name="connsiteY392" fmla="*/ 609156 h 1111250"/>
              <a:gd name="connsiteX393" fmla="*/ 743167 w 2190750"/>
              <a:gd name="connsiteY393" fmla="*/ 629190 h 1111250"/>
              <a:gd name="connsiteX394" fmla="*/ 744649 w 2190750"/>
              <a:gd name="connsiteY394" fmla="*/ 584105 h 1111250"/>
              <a:gd name="connsiteX395" fmla="*/ 746120 w 2190750"/>
              <a:gd name="connsiteY395" fmla="*/ 619167 h 1111250"/>
              <a:gd name="connsiteX396" fmla="*/ 747601 w 2190750"/>
              <a:gd name="connsiteY396" fmla="*/ 684308 h 1111250"/>
              <a:gd name="connsiteX397" fmla="*/ 749083 w 2190750"/>
              <a:gd name="connsiteY397" fmla="*/ 518964 h 1111250"/>
              <a:gd name="connsiteX398" fmla="*/ 750554 w 2190750"/>
              <a:gd name="connsiteY398" fmla="*/ 584105 h 1111250"/>
              <a:gd name="connsiteX399" fmla="*/ 752036 w 2190750"/>
              <a:gd name="connsiteY399" fmla="*/ 584105 h 1111250"/>
              <a:gd name="connsiteX400" fmla="*/ 753507 w 2190750"/>
              <a:gd name="connsiteY400" fmla="*/ 544015 h 1111250"/>
              <a:gd name="connsiteX401" fmla="*/ 754989 w 2190750"/>
              <a:gd name="connsiteY401" fmla="*/ 679291 h 1111250"/>
              <a:gd name="connsiteX402" fmla="*/ 756460 w 2190750"/>
              <a:gd name="connsiteY402" fmla="*/ 669269 h 1111250"/>
              <a:gd name="connsiteX403" fmla="*/ 757941 w 2190750"/>
              <a:gd name="connsiteY403" fmla="*/ 644218 h 1111250"/>
              <a:gd name="connsiteX404" fmla="*/ 759412 w 2190750"/>
              <a:gd name="connsiteY404" fmla="*/ 639212 h 1111250"/>
              <a:gd name="connsiteX405" fmla="*/ 763847 w 2190750"/>
              <a:gd name="connsiteY405" fmla="*/ 714364 h 1111250"/>
              <a:gd name="connsiteX406" fmla="*/ 765318 w 2190750"/>
              <a:gd name="connsiteY406" fmla="*/ 709348 h 1111250"/>
              <a:gd name="connsiteX407" fmla="*/ 769742 w 2190750"/>
              <a:gd name="connsiteY407" fmla="*/ 629190 h 1111250"/>
              <a:gd name="connsiteX408" fmla="*/ 771223 w 2190750"/>
              <a:gd name="connsiteY408" fmla="*/ 699336 h 1111250"/>
              <a:gd name="connsiteX409" fmla="*/ 772695 w 2190750"/>
              <a:gd name="connsiteY409" fmla="*/ 609156 h 1111250"/>
              <a:gd name="connsiteX410" fmla="*/ 774176 w 2190750"/>
              <a:gd name="connsiteY410" fmla="*/ 709348 h 1111250"/>
              <a:gd name="connsiteX411" fmla="*/ 775647 w 2190750"/>
              <a:gd name="connsiteY411" fmla="*/ 639212 h 1111250"/>
              <a:gd name="connsiteX412" fmla="*/ 777129 w 2190750"/>
              <a:gd name="connsiteY412" fmla="*/ 659257 h 1111250"/>
              <a:gd name="connsiteX413" fmla="*/ 778600 w 2190750"/>
              <a:gd name="connsiteY413" fmla="*/ 719371 h 1111250"/>
              <a:gd name="connsiteX414" fmla="*/ 780082 w 2190750"/>
              <a:gd name="connsiteY414" fmla="*/ 654241 h 1111250"/>
              <a:gd name="connsiteX415" fmla="*/ 781563 w 2190750"/>
              <a:gd name="connsiteY415" fmla="*/ 689314 h 1111250"/>
              <a:gd name="connsiteX416" fmla="*/ 783034 w 2190750"/>
              <a:gd name="connsiteY416" fmla="*/ 669269 h 1111250"/>
              <a:gd name="connsiteX417" fmla="*/ 784516 w 2190750"/>
              <a:gd name="connsiteY417" fmla="*/ 579088 h 1111250"/>
              <a:gd name="connsiteX418" fmla="*/ 785987 w 2190750"/>
              <a:gd name="connsiteY418" fmla="*/ 594117 h 1111250"/>
              <a:gd name="connsiteX419" fmla="*/ 787469 w 2190750"/>
              <a:gd name="connsiteY419" fmla="*/ 579088 h 1111250"/>
              <a:gd name="connsiteX420" fmla="*/ 788940 w 2190750"/>
              <a:gd name="connsiteY420" fmla="*/ 513959 h 1111250"/>
              <a:gd name="connsiteX421" fmla="*/ 790422 w 2190750"/>
              <a:gd name="connsiteY421" fmla="*/ 574082 h 1111250"/>
              <a:gd name="connsiteX422" fmla="*/ 791893 w 2190750"/>
              <a:gd name="connsiteY422" fmla="*/ 564060 h 1111250"/>
              <a:gd name="connsiteX423" fmla="*/ 793364 w 2190750"/>
              <a:gd name="connsiteY423" fmla="*/ 599133 h 1111250"/>
              <a:gd name="connsiteX424" fmla="*/ 794845 w 2190750"/>
              <a:gd name="connsiteY424" fmla="*/ 599133 h 1111250"/>
              <a:gd name="connsiteX425" fmla="*/ 796327 w 2190750"/>
              <a:gd name="connsiteY425" fmla="*/ 619167 h 1111250"/>
              <a:gd name="connsiteX426" fmla="*/ 797798 w 2190750"/>
              <a:gd name="connsiteY426" fmla="*/ 604139 h 1111250"/>
              <a:gd name="connsiteX427" fmla="*/ 799280 w 2190750"/>
              <a:gd name="connsiteY427" fmla="*/ 604139 h 1111250"/>
              <a:gd name="connsiteX428" fmla="*/ 800751 w 2190750"/>
              <a:gd name="connsiteY428" fmla="*/ 554038 h 1111250"/>
              <a:gd name="connsiteX429" fmla="*/ 802222 w 2190750"/>
              <a:gd name="connsiteY429" fmla="*/ 564060 h 1111250"/>
              <a:gd name="connsiteX430" fmla="*/ 805185 w 2190750"/>
              <a:gd name="connsiteY430" fmla="*/ 679291 h 1111250"/>
              <a:gd name="connsiteX431" fmla="*/ 806656 w 2190750"/>
              <a:gd name="connsiteY431" fmla="*/ 644218 h 1111250"/>
              <a:gd name="connsiteX432" fmla="*/ 808127 w 2190750"/>
              <a:gd name="connsiteY432" fmla="*/ 694320 h 1111250"/>
              <a:gd name="connsiteX433" fmla="*/ 809609 w 2190750"/>
              <a:gd name="connsiteY433" fmla="*/ 664263 h 1111250"/>
              <a:gd name="connsiteX434" fmla="*/ 811091 w 2190750"/>
              <a:gd name="connsiteY434" fmla="*/ 599133 h 1111250"/>
              <a:gd name="connsiteX435" fmla="*/ 814033 w 2190750"/>
              <a:gd name="connsiteY435" fmla="*/ 694320 h 1111250"/>
              <a:gd name="connsiteX436" fmla="*/ 815515 w 2190750"/>
              <a:gd name="connsiteY436" fmla="*/ 679291 h 1111250"/>
              <a:gd name="connsiteX437" fmla="*/ 816996 w 2190750"/>
              <a:gd name="connsiteY437" fmla="*/ 564060 h 1111250"/>
              <a:gd name="connsiteX438" fmla="*/ 821420 w 2190750"/>
              <a:gd name="connsiteY438" fmla="*/ 659257 h 1111250"/>
              <a:gd name="connsiteX439" fmla="*/ 822902 w 2190750"/>
              <a:gd name="connsiteY439" fmla="*/ 729393 h 1111250"/>
              <a:gd name="connsiteX440" fmla="*/ 824373 w 2190750"/>
              <a:gd name="connsiteY440" fmla="*/ 619167 h 1111250"/>
              <a:gd name="connsiteX441" fmla="*/ 825844 w 2190750"/>
              <a:gd name="connsiteY441" fmla="*/ 679291 h 1111250"/>
              <a:gd name="connsiteX442" fmla="*/ 827326 w 2190750"/>
              <a:gd name="connsiteY442" fmla="*/ 689314 h 1111250"/>
              <a:gd name="connsiteX443" fmla="*/ 828807 w 2190750"/>
              <a:gd name="connsiteY443" fmla="*/ 669269 h 1111250"/>
              <a:gd name="connsiteX444" fmla="*/ 831760 w 2190750"/>
              <a:gd name="connsiteY444" fmla="*/ 799539 h 1111250"/>
              <a:gd name="connsiteX445" fmla="*/ 833231 w 2190750"/>
              <a:gd name="connsiteY445" fmla="*/ 754443 h 1111250"/>
              <a:gd name="connsiteX446" fmla="*/ 834702 w 2190750"/>
              <a:gd name="connsiteY446" fmla="*/ 794522 h 1111250"/>
              <a:gd name="connsiteX447" fmla="*/ 836184 w 2190750"/>
              <a:gd name="connsiteY447" fmla="*/ 734399 h 1111250"/>
              <a:gd name="connsiteX448" fmla="*/ 837666 w 2190750"/>
              <a:gd name="connsiteY448" fmla="*/ 729393 h 1111250"/>
              <a:gd name="connsiteX449" fmla="*/ 839137 w 2190750"/>
              <a:gd name="connsiteY449" fmla="*/ 719371 h 1111250"/>
              <a:gd name="connsiteX450" fmla="*/ 840608 w 2190750"/>
              <a:gd name="connsiteY450" fmla="*/ 849640 h 1111250"/>
              <a:gd name="connsiteX451" fmla="*/ 842089 w 2190750"/>
              <a:gd name="connsiteY451" fmla="*/ 724387 h 1111250"/>
              <a:gd name="connsiteX452" fmla="*/ 843571 w 2190750"/>
              <a:gd name="connsiteY452" fmla="*/ 734399 h 1111250"/>
              <a:gd name="connsiteX453" fmla="*/ 845042 w 2190750"/>
              <a:gd name="connsiteY453" fmla="*/ 664263 h 1111250"/>
              <a:gd name="connsiteX454" fmla="*/ 846513 w 2190750"/>
              <a:gd name="connsiteY454" fmla="*/ 664263 h 1111250"/>
              <a:gd name="connsiteX455" fmla="*/ 847995 w 2190750"/>
              <a:gd name="connsiteY455" fmla="*/ 704342 h 1111250"/>
              <a:gd name="connsiteX456" fmla="*/ 849477 w 2190750"/>
              <a:gd name="connsiteY456" fmla="*/ 704342 h 1111250"/>
              <a:gd name="connsiteX457" fmla="*/ 852419 w 2190750"/>
              <a:gd name="connsiteY457" fmla="*/ 729393 h 1111250"/>
              <a:gd name="connsiteX458" fmla="*/ 853900 w 2190750"/>
              <a:gd name="connsiteY458" fmla="*/ 754443 h 1111250"/>
              <a:gd name="connsiteX459" fmla="*/ 855382 w 2190750"/>
              <a:gd name="connsiteY459" fmla="*/ 659257 h 1111250"/>
              <a:gd name="connsiteX460" fmla="*/ 856853 w 2190750"/>
              <a:gd name="connsiteY460" fmla="*/ 679291 h 1111250"/>
              <a:gd name="connsiteX461" fmla="*/ 858324 w 2190750"/>
              <a:gd name="connsiteY461" fmla="*/ 759449 h 1111250"/>
              <a:gd name="connsiteX462" fmla="*/ 859806 w 2190750"/>
              <a:gd name="connsiteY462" fmla="*/ 659257 h 1111250"/>
              <a:gd name="connsiteX463" fmla="*/ 862759 w 2190750"/>
              <a:gd name="connsiteY463" fmla="*/ 814568 h 1111250"/>
              <a:gd name="connsiteX464" fmla="*/ 865711 w 2190750"/>
              <a:gd name="connsiteY464" fmla="*/ 694320 h 1111250"/>
              <a:gd name="connsiteX465" fmla="*/ 870146 w 2190750"/>
              <a:gd name="connsiteY465" fmla="*/ 754443 h 1111250"/>
              <a:gd name="connsiteX466" fmla="*/ 871617 w 2190750"/>
              <a:gd name="connsiteY466" fmla="*/ 764466 h 1111250"/>
              <a:gd name="connsiteX467" fmla="*/ 873088 w 2190750"/>
              <a:gd name="connsiteY467" fmla="*/ 719371 h 1111250"/>
              <a:gd name="connsiteX468" fmla="*/ 876051 w 2190750"/>
              <a:gd name="connsiteY468" fmla="*/ 814568 h 1111250"/>
              <a:gd name="connsiteX469" fmla="*/ 877522 w 2190750"/>
              <a:gd name="connsiteY469" fmla="*/ 659257 h 1111250"/>
              <a:gd name="connsiteX470" fmla="*/ 878993 w 2190750"/>
              <a:gd name="connsiteY470" fmla="*/ 764466 h 1111250"/>
              <a:gd name="connsiteX471" fmla="*/ 880475 w 2190750"/>
              <a:gd name="connsiteY471" fmla="*/ 704342 h 1111250"/>
              <a:gd name="connsiteX472" fmla="*/ 881957 w 2190750"/>
              <a:gd name="connsiteY472" fmla="*/ 749438 h 1111250"/>
              <a:gd name="connsiteX473" fmla="*/ 883428 w 2190750"/>
              <a:gd name="connsiteY473" fmla="*/ 744421 h 1111250"/>
              <a:gd name="connsiteX474" fmla="*/ 884899 w 2190750"/>
              <a:gd name="connsiteY474" fmla="*/ 829596 h 1111250"/>
              <a:gd name="connsiteX475" fmla="*/ 886381 w 2190750"/>
              <a:gd name="connsiteY475" fmla="*/ 759449 h 1111250"/>
              <a:gd name="connsiteX476" fmla="*/ 887862 w 2190750"/>
              <a:gd name="connsiteY476" fmla="*/ 759449 h 1111250"/>
              <a:gd name="connsiteX477" fmla="*/ 889333 w 2190750"/>
              <a:gd name="connsiteY477" fmla="*/ 764466 h 1111250"/>
              <a:gd name="connsiteX478" fmla="*/ 890805 w 2190750"/>
              <a:gd name="connsiteY478" fmla="*/ 724387 h 1111250"/>
              <a:gd name="connsiteX479" fmla="*/ 892286 w 2190750"/>
              <a:gd name="connsiteY479" fmla="*/ 744421 h 1111250"/>
              <a:gd name="connsiteX480" fmla="*/ 895239 w 2190750"/>
              <a:gd name="connsiteY480" fmla="*/ 824590 h 1111250"/>
              <a:gd name="connsiteX481" fmla="*/ 896710 w 2190750"/>
              <a:gd name="connsiteY481" fmla="*/ 829596 h 1111250"/>
              <a:gd name="connsiteX482" fmla="*/ 898192 w 2190750"/>
              <a:gd name="connsiteY482" fmla="*/ 734399 h 1111250"/>
              <a:gd name="connsiteX483" fmla="*/ 899663 w 2190750"/>
              <a:gd name="connsiteY483" fmla="*/ 799539 h 1111250"/>
              <a:gd name="connsiteX484" fmla="*/ 902626 w 2190750"/>
              <a:gd name="connsiteY484" fmla="*/ 719371 h 1111250"/>
              <a:gd name="connsiteX485" fmla="*/ 904097 w 2190750"/>
              <a:gd name="connsiteY485" fmla="*/ 734399 h 1111250"/>
              <a:gd name="connsiteX486" fmla="*/ 905568 w 2190750"/>
              <a:gd name="connsiteY486" fmla="*/ 774489 h 1111250"/>
              <a:gd name="connsiteX487" fmla="*/ 907050 w 2190750"/>
              <a:gd name="connsiteY487" fmla="*/ 749438 h 1111250"/>
              <a:gd name="connsiteX488" fmla="*/ 910003 w 2190750"/>
              <a:gd name="connsiteY488" fmla="*/ 864669 h 1111250"/>
              <a:gd name="connsiteX489" fmla="*/ 911474 w 2190750"/>
              <a:gd name="connsiteY489" fmla="*/ 799539 h 1111250"/>
              <a:gd name="connsiteX490" fmla="*/ 914437 w 2190750"/>
              <a:gd name="connsiteY490" fmla="*/ 899742 h 1111250"/>
              <a:gd name="connsiteX491" fmla="*/ 917379 w 2190750"/>
              <a:gd name="connsiteY491" fmla="*/ 764466 h 1111250"/>
              <a:gd name="connsiteX492" fmla="*/ 918861 w 2190750"/>
              <a:gd name="connsiteY492" fmla="*/ 694320 h 1111250"/>
              <a:gd name="connsiteX493" fmla="*/ 920343 w 2190750"/>
              <a:gd name="connsiteY493" fmla="*/ 729393 h 1111250"/>
              <a:gd name="connsiteX494" fmla="*/ 923285 w 2190750"/>
              <a:gd name="connsiteY494" fmla="*/ 664263 h 1111250"/>
              <a:gd name="connsiteX495" fmla="*/ 924766 w 2190750"/>
              <a:gd name="connsiteY495" fmla="*/ 669269 h 1111250"/>
              <a:gd name="connsiteX496" fmla="*/ 926248 w 2190750"/>
              <a:gd name="connsiteY496" fmla="*/ 654241 h 1111250"/>
              <a:gd name="connsiteX497" fmla="*/ 927719 w 2190750"/>
              <a:gd name="connsiteY497" fmla="*/ 699336 h 1111250"/>
              <a:gd name="connsiteX498" fmla="*/ 929190 w 2190750"/>
              <a:gd name="connsiteY498" fmla="*/ 614161 h 1111250"/>
              <a:gd name="connsiteX499" fmla="*/ 930672 w 2190750"/>
              <a:gd name="connsiteY499" fmla="*/ 639212 h 1111250"/>
              <a:gd name="connsiteX500" fmla="*/ 932154 w 2190750"/>
              <a:gd name="connsiteY500" fmla="*/ 639212 h 1111250"/>
              <a:gd name="connsiteX501" fmla="*/ 933625 w 2190750"/>
              <a:gd name="connsiteY501" fmla="*/ 734399 h 1111250"/>
              <a:gd name="connsiteX502" fmla="*/ 935106 w 2190750"/>
              <a:gd name="connsiteY502" fmla="*/ 679291 h 1111250"/>
              <a:gd name="connsiteX503" fmla="*/ 936577 w 2190750"/>
              <a:gd name="connsiteY503" fmla="*/ 709348 h 1111250"/>
              <a:gd name="connsiteX504" fmla="*/ 938048 w 2190750"/>
              <a:gd name="connsiteY504" fmla="*/ 709348 h 1111250"/>
              <a:gd name="connsiteX505" fmla="*/ 939530 w 2190750"/>
              <a:gd name="connsiteY505" fmla="*/ 674285 h 1111250"/>
              <a:gd name="connsiteX506" fmla="*/ 941012 w 2190750"/>
              <a:gd name="connsiteY506" fmla="*/ 669269 h 1111250"/>
              <a:gd name="connsiteX507" fmla="*/ 942483 w 2190750"/>
              <a:gd name="connsiteY507" fmla="*/ 659257 h 1111250"/>
              <a:gd name="connsiteX508" fmla="*/ 943954 w 2190750"/>
              <a:gd name="connsiteY508" fmla="*/ 694320 h 1111250"/>
              <a:gd name="connsiteX509" fmla="*/ 945436 w 2190750"/>
              <a:gd name="connsiteY509" fmla="*/ 759449 h 1111250"/>
              <a:gd name="connsiteX510" fmla="*/ 949859 w 2190750"/>
              <a:gd name="connsiteY510" fmla="*/ 619167 h 1111250"/>
              <a:gd name="connsiteX511" fmla="*/ 951341 w 2190750"/>
              <a:gd name="connsiteY511" fmla="*/ 639212 h 1111250"/>
              <a:gd name="connsiteX512" fmla="*/ 952823 w 2190750"/>
              <a:gd name="connsiteY512" fmla="*/ 599133 h 1111250"/>
              <a:gd name="connsiteX513" fmla="*/ 954294 w 2190750"/>
              <a:gd name="connsiteY513" fmla="*/ 639212 h 1111250"/>
              <a:gd name="connsiteX514" fmla="*/ 955765 w 2190750"/>
              <a:gd name="connsiteY514" fmla="*/ 634206 h 1111250"/>
              <a:gd name="connsiteX515" fmla="*/ 957247 w 2190750"/>
              <a:gd name="connsiteY515" fmla="*/ 689314 h 1111250"/>
              <a:gd name="connsiteX516" fmla="*/ 958728 w 2190750"/>
              <a:gd name="connsiteY516" fmla="*/ 669269 h 1111250"/>
              <a:gd name="connsiteX517" fmla="*/ 960199 w 2190750"/>
              <a:gd name="connsiteY517" fmla="*/ 674285 h 1111250"/>
              <a:gd name="connsiteX518" fmla="*/ 961671 w 2190750"/>
              <a:gd name="connsiteY518" fmla="*/ 654241 h 1111250"/>
              <a:gd name="connsiteX519" fmla="*/ 963152 w 2190750"/>
              <a:gd name="connsiteY519" fmla="*/ 709348 h 1111250"/>
              <a:gd name="connsiteX520" fmla="*/ 964634 w 2190750"/>
              <a:gd name="connsiteY520" fmla="*/ 669269 h 1111250"/>
              <a:gd name="connsiteX521" fmla="*/ 966105 w 2190750"/>
              <a:gd name="connsiteY521" fmla="*/ 814568 h 1111250"/>
              <a:gd name="connsiteX522" fmla="*/ 967587 w 2190750"/>
              <a:gd name="connsiteY522" fmla="*/ 744421 h 1111250"/>
              <a:gd name="connsiteX523" fmla="*/ 969058 w 2190750"/>
              <a:gd name="connsiteY523" fmla="*/ 769472 h 1111250"/>
              <a:gd name="connsiteX524" fmla="*/ 970529 w 2190750"/>
              <a:gd name="connsiteY524" fmla="*/ 764466 h 1111250"/>
              <a:gd name="connsiteX525" fmla="*/ 972010 w 2190750"/>
              <a:gd name="connsiteY525" fmla="*/ 794522 h 1111250"/>
              <a:gd name="connsiteX526" fmla="*/ 973492 w 2190750"/>
              <a:gd name="connsiteY526" fmla="*/ 784500 h 1111250"/>
              <a:gd name="connsiteX527" fmla="*/ 974963 w 2190750"/>
              <a:gd name="connsiteY527" fmla="*/ 789517 h 1111250"/>
              <a:gd name="connsiteX528" fmla="*/ 976434 w 2190750"/>
              <a:gd name="connsiteY528" fmla="*/ 779494 h 1111250"/>
              <a:gd name="connsiteX529" fmla="*/ 980869 w 2190750"/>
              <a:gd name="connsiteY529" fmla="*/ 654241 h 1111250"/>
              <a:gd name="connsiteX530" fmla="*/ 982340 w 2190750"/>
              <a:gd name="connsiteY530" fmla="*/ 784500 h 1111250"/>
              <a:gd name="connsiteX531" fmla="*/ 983821 w 2190750"/>
              <a:gd name="connsiteY531" fmla="*/ 629190 h 1111250"/>
              <a:gd name="connsiteX532" fmla="*/ 986774 w 2190750"/>
              <a:gd name="connsiteY532" fmla="*/ 854647 h 1111250"/>
              <a:gd name="connsiteX533" fmla="*/ 988245 w 2190750"/>
              <a:gd name="connsiteY533" fmla="*/ 804545 h 1111250"/>
              <a:gd name="connsiteX534" fmla="*/ 989727 w 2190750"/>
              <a:gd name="connsiteY534" fmla="*/ 794522 h 1111250"/>
              <a:gd name="connsiteX535" fmla="*/ 994151 w 2190750"/>
              <a:gd name="connsiteY535" fmla="*/ 684308 h 1111250"/>
              <a:gd name="connsiteX536" fmla="*/ 995632 w 2190750"/>
              <a:gd name="connsiteY536" fmla="*/ 749438 h 1111250"/>
              <a:gd name="connsiteX537" fmla="*/ 997114 w 2190750"/>
              <a:gd name="connsiteY537" fmla="*/ 719371 h 1111250"/>
              <a:gd name="connsiteX538" fmla="*/ 998585 w 2190750"/>
              <a:gd name="connsiteY538" fmla="*/ 819573 h 1111250"/>
              <a:gd name="connsiteX539" fmla="*/ 1000067 w 2190750"/>
              <a:gd name="connsiteY539" fmla="*/ 834602 h 1111250"/>
              <a:gd name="connsiteX540" fmla="*/ 1001538 w 2190750"/>
              <a:gd name="connsiteY540" fmla="*/ 759449 h 1111250"/>
              <a:gd name="connsiteX541" fmla="*/ 1003009 w 2190750"/>
              <a:gd name="connsiteY541" fmla="*/ 814568 h 1111250"/>
              <a:gd name="connsiteX542" fmla="*/ 1004491 w 2190750"/>
              <a:gd name="connsiteY542" fmla="*/ 799539 h 1111250"/>
              <a:gd name="connsiteX543" fmla="*/ 1007443 w 2190750"/>
              <a:gd name="connsiteY543" fmla="*/ 839618 h 1111250"/>
              <a:gd name="connsiteX544" fmla="*/ 1010396 w 2190750"/>
              <a:gd name="connsiteY544" fmla="*/ 739415 h 1111250"/>
              <a:gd name="connsiteX545" fmla="*/ 1011878 w 2190750"/>
              <a:gd name="connsiteY545" fmla="*/ 824590 h 1111250"/>
              <a:gd name="connsiteX546" fmla="*/ 1013349 w 2190750"/>
              <a:gd name="connsiteY546" fmla="*/ 789517 h 1111250"/>
              <a:gd name="connsiteX547" fmla="*/ 1014820 w 2190750"/>
              <a:gd name="connsiteY547" fmla="*/ 809551 h 1111250"/>
              <a:gd name="connsiteX548" fmla="*/ 1017783 w 2190750"/>
              <a:gd name="connsiteY548" fmla="*/ 724387 h 1111250"/>
              <a:gd name="connsiteX549" fmla="*/ 1019254 w 2190750"/>
              <a:gd name="connsiteY549" fmla="*/ 739415 h 1111250"/>
              <a:gd name="connsiteX550" fmla="*/ 1020726 w 2190750"/>
              <a:gd name="connsiteY550" fmla="*/ 709348 h 1111250"/>
              <a:gd name="connsiteX551" fmla="*/ 1022207 w 2190750"/>
              <a:gd name="connsiteY551" fmla="*/ 719371 h 1111250"/>
              <a:gd name="connsiteX552" fmla="*/ 1023689 w 2190750"/>
              <a:gd name="connsiteY552" fmla="*/ 694320 h 1111250"/>
              <a:gd name="connsiteX553" fmla="*/ 1026631 w 2190750"/>
              <a:gd name="connsiteY553" fmla="*/ 614161 h 1111250"/>
              <a:gd name="connsiteX554" fmla="*/ 1028113 w 2190750"/>
              <a:gd name="connsiteY554" fmla="*/ 684308 h 1111250"/>
              <a:gd name="connsiteX555" fmla="*/ 1029594 w 2190750"/>
              <a:gd name="connsiteY555" fmla="*/ 619167 h 1111250"/>
              <a:gd name="connsiteX556" fmla="*/ 1032537 w 2190750"/>
              <a:gd name="connsiteY556" fmla="*/ 689314 h 1111250"/>
              <a:gd name="connsiteX557" fmla="*/ 1035489 w 2190750"/>
              <a:gd name="connsiteY557" fmla="*/ 619167 h 1111250"/>
              <a:gd name="connsiteX558" fmla="*/ 1036971 w 2190750"/>
              <a:gd name="connsiteY558" fmla="*/ 498930 h 1111250"/>
              <a:gd name="connsiteX559" fmla="*/ 1041395 w 2190750"/>
              <a:gd name="connsiteY559" fmla="*/ 689314 h 1111250"/>
              <a:gd name="connsiteX560" fmla="*/ 1042876 w 2190750"/>
              <a:gd name="connsiteY560" fmla="*/ 664263 h 1111250"/>
              <a:gd name="connsiteX561" fmla="*/ 1044358 w 2190750"/>
              <a:gd name="connsiteY561" fmla="*/ 739415 h 1111250"/>
              <a:gd name="connsiteX562" fmla="*/ 1045829 w 2190750"/>
              <a:gd name="connsiteY562" fmla="*/ 669269 h 1111250"/>
              <a:gd name="connsiteX563" fmla="*/ 1047300 w 2190750"/>
              <a:gd name="connsiteY563" fmla="*/ 719371 h 1111250"/>
              <a:gd name="connsiteX564" fmla="*/ 1048782 w 2190750"/>
              <a:gd name="connsiteY564" fmla="*/ 704342 h 1111250"/>
              <a:gd name="connsiteX565" fmla="*/ 1050264 w 2190750"/>
              <a:gd name="connsiteY565" fmla="*/ 674285 h 1111250"/>
              <a:gd name="connsiteX566" fmla="*/ 1053206 w 2190750"/>
              <a:gd name="connsiteY566" fmla="*/ 689314 h 1111250"/>
              <a:gd name="connsiteX567" fmla="*/ 1054688 w 2190750"/>
              <a:gd name="connsiteY567" fmla="*/ 654241 h 1111250"/>
              <a:gd name="connsiteX568" fmla="*/ 1056169 w 2190750"/>
              <a:gd name="connsiteY568" fmla="*/ 659257 h 1111250"/>
              <a:gd name="connsiteX569" fmla="*/ 1057640 w 2190750"/>
              <a:gd name="connsiteY569" fmla="*/ 604139 h 1111250"/>
              <a:gd name="connsiteX570" fmla="*/ 1059111 w 2190750"/>
              <a:gd name="connsiteY570" fmla="*/ 614161 h 1111250"/>
              <a:gd name="connsiteX571" fmla="*/ 1060593 w 2190750"/>
              <a:gd name="connsiteY571" fmla="*/ 674285 h 1111250"/>
              <a:gd name="connsiteX572" fmla="*/ 1062075 w 2190750"/>
              <a:gd name="connsiteY572" fmla="*/ 679291 h 1111250"/>
              <a:gd name="connsiteX573" fmla="*/ 1063546 w 2190750"/>
              <a:gd name="connsiteY573" fmla="*/ 679291 h 1111250"/>
              <a:gd name="connsiteX574" fmla="*/ 1067969 w 2190750"/>
              <a:gd name="connsiteY574" fmla="*/ 729393 h 1111250"/>
              <a:gd name="connsiteX575" fmla="*/ 1069451 w 2190750"/>
              <a:gd name="connsiteY575" fmla="*/ 734399 h 1111250"/>
              <a:gd name="connsiteX576" fmla="*/ 1070933 w 2190750"/>
              <a:gd name="connsiteY576" fmla="*/ 694320 h 1111250"/>
              <a:gd name="connsiteX577" fmla="*/ 1072404 w 2190750"/>
              <a:gd name="connsiteY577" fmla="*/ 694320 h 1111250"/>
              <a:gd name="connsiteX578" fmla="*/ 1073875 w 2190750"/>
              <a:gd name="connsiteY578" fmla="*/ 629190 h 1111250"/>
              <a:gd name="connsiteX579" fmla="*/ 1075357 w 2190750"/>
              <a:gd name="connsiteY579" fmla="*/ 869675 h 1111250"/>
              <a:gd name="connsiteX580" fmla="*/ 1078309 w 2190750"/>
              <a:gd name="connsiteY580" fmla="*/ 734399 h 1111250"/>
              <a:gd name="connsiteX581" fmla="*/ 1079780 w 2190750"/>
              <a:gd name="connsiteY581" fmla="*/ 714364 h 1111250"/>
              <a:gd name="connsiteX582" fmla="*/ 1081262 w 2190750"/>
              <a:gd name="connsiteY582" fmla="*/ 714364 h 1111250"/>
              <a:gd name="connsiteX583" fmla="*/ 1084215 w 2190750"/>
              <a:gd name="connsiteY583" fmla="*/ 659257 h 1111250"/>
              <a:gd name="connsiteX584" fmla="*/ 1085686 w 2190750"/>
              <a:gd name="connsiteY584" fmla="*/ 664263 h 1111250"/>
              <a:gd name="connsiteX585" fmla="*/ 1087168 w 2190750"/>
              <a:gd name="connsiteY585" fmla="*/ 749438 h 1111250"/>
              <a:gd name="connsiteX586" fmla="*/ 1088649 w 2190750"/>
              <a:gd name="connsiteY586" fmla="*/ 599133 h 1111250"/>
              <a:gd name="connsiteX587" fmla="*/ 1090120 w 2190750"/>
              <a:gd name="connsiteY587" fmla="*/ 659257 h 1111250"/>
              <a:gd name="connsiteX588" fmla="*/ 1091592 w 2190750"/>
              <a:gd name="connsiteY588" fmla="*/ 599133 h 1111250"/>
              <a:gd name="connsiteX589" fmla="*/ 1093073 w 2190750"/>
              <a:gd name="connsiteY589" fmla="*/ 649235 h 1111250"/>
              <a:gd name="connsiteX590" fmla="*/ 1094555 w 2190750"/>
              <a:gd name="connsiteY590" fmla="*/ 629190 h 1111250"/>
              <a:gd name="connsiteX591" fmla="*/ 1096026 w 2190750"/>
              <a:gd name="connsiteY591" fmla="*/ 634206 h 1111250"/>
              <a:gd name="connsiteX592" fmla="*/ 1097497 w 2190750"/>
              <a:gd name="connsiteY592" fmla="*/ 634206 h 1111250"/>
              <a:gd name="connsiteX593" fmla="*/ 1098979 w 2190750"/>
              <a:gd name="connsiteY593" fmla="*/ 689314 h 1111250"/>
              <a:gd name="connsiteX594" fmla="*/ 1100450 w 2190750"/>
              <a:gd name="connsiteY594" fmla="*/ 689314 h 1111250"/>
              <a:gd name="connsiteX595" fmla="*/ 1101931 w 2190750"/>
              <a:gd name="connsiteY595" fmla="*/ 649235 h 1111250"/>
              <a:gd name="connsiteX596" fmla="*/ 1103413 w 2190750"/>
              <a:gd name="connsiteY596" fmla="*/ 694320 h 1111250"/>
              <a:gd name="connsiteX597" fmla="*/ 1104884 w 2190750"/>
              <a:gd name="connsiteY597" fmla="*/ 679291 h 1111250"/>
              <a:gd name="connsiteX598" fmla="*/ 1106355 w 2190750"/>
              <a:gd name="connsiteY598" fmla="*/ 774489 h 1111250"/>
              <a:gd name="connsiteX599" fmla="*/ 1109319 w 2190750"/>
              <a:gd name="connsiteY599" fmla="*/ 619167 h 1111250"/>
              <a:gd name="connsiteX600" fmla="*/ 1112261 w 2190750"/>
              <a:gd name="connsiteY600" fmla="*/ 669269 h 1111250"/>
              <a:gd name="connsiteX601" fmla="*/ 1113742 w 2190750"/>
              <a:gd name="connsiteY601" fmla="*/ 724387 h 1111250"/>
              <a:gd name="connsiteX602" fmla="*/ 1115224 w 2190750"/>
              <a:gd name="connsiteY602" fmla="*/ 679291 h 1111250"/>
              <a:gd name="connsiteX603" fmla="*/ 1116695 w 2190750"/>
              <a:gd name="connsiteY603" fmla="*/ 684308 h 1111250"/>
              <a:gd name="connsiteX604" fmla="*/ 1118166 w 2190750"/>
              <a:gd name="connsiteY604" fmla="*/ 699336 h 1111250"/>
              <a:gd name="connsiteX605" fmla="*/ 1121130 w 2190750"/>
              <a:gd name="connsiteY605" fmla="*/ 689314 h 1111250"/>
              <a:gd name="connsiteX606" fmla="*/ 1122601 w 2190750"/>
              <a:gd name="connsiteY606" fmla="*/ 664263 h 1111250"/>
              <a:gd name="connsiteX607" fmla="*/ 1124072 w 2190750"/>
              <a:gd name="connsiteY607" fmla="*/ 709348 h 1111250"/>
              <a:gd name="connsiteX608" fmla="*/ 1125553 w 2190750"/>
              <a:gd name="connsiteY608" fmla="*/ 709348 h 1111250"/>
              <a:gd name="connsiteX609" fmla="*/ 1127035 w 2190750"/>
              <a:gd name="connsiteY609" fmla="*/ 604139 h 1111250"/>
              <a:gd name="connsiteX610" fmla="*/ 1128506 w 2190750"/>
              <a:gd name="connsiteY610" fmla="*/ 764466 h 1111250"/>
              <a:gd name="connsiteX611" fmla="*/ 1129977 w 2190750"/>
              <a:gd name="connsiteY611" fmla="*/ 729393 h 1111250"/>
              <a:gd name="connsiteX612" fmla="*/ 1131459 w 2190750"/>
              <a:gd name="connsiteY612" fmla="*/ 724387 h 1111250"/>
              <a:gd name="connsiteX613" fmla="*/ 1132941 w 2190750"/>
              <a:gd name="connsiteY613" fmla="*/ 669269 h 1111250"/>
              <a:gd name="connsiteX614" fmla="*/ 1134412 w 2190750"/>
              <a:gd name="connsiteY614" fmla="*/ 664263 h 1111250"/>
              <a:gd name="connsiteX615" fmla="*/ 1135893 w 2190750"/>
              <a:gd name="connsiteY615" fmla="*/ 584105 h 1111250"/>
              <a:gd name="connsiteX616" fmla="*/ 1138835 w 2190750"/>
              <a:gd name="connsiteY616" fmla="*/ 619167 h 1111250"/>
              <a:gd name="connsiteX617" fmla="*/ 1140317 w 2190750"/>
              <a:gd name="connsiteY617" fmla="*/ 619167 h 1111250"/>
              <a:gd name="connsiteX618" fmla="*/ 1143270 w 2190750"/>
              <a:gd name="connsiteY618" fmla="*/ 739415 h 1111250"/>
              <a:gd name="connsiteX619" fmla="*/ 1144741 w 2190750"/>
              <a:gd name="connsiteY619" fmla="*/ 744421 h 1111250"/>
              <a:gd name="connsiteX620" fmla="*/ 1147704 w 2190750"/>
              <a:gd name="connsiteY620" fmla="*/ 854647 h 1111250"/>
              <a:gd name="connsiteX621" fmla="*/ 1149175 w 2190750"/>
              <a:gd name="connsiteY621" fmla="*/ 819573 h 1111250"/>
              <a:gd name="connsiteX622" fmla="*/ 1150646 w 2190750"/>
              <a:gd name="connsiteY622" fmla="*/ 714364 h 1111250"/>
              <a:gd name="connsiteX623" fmla="*/ 1152128 w 2190750"/>
              <a:gd name="connsiteY623" fmla="*/ 714364 h 1111250"/>
              <a:gd name="connsiteX624" fmla="*/ 1155081 w 2190750"/>
              <a:gd name="connsiteY624" fmla="*/ 839618 h 1111250"/>
              <a:gd name="connsiteX625" fmla="*/ 1156552 w 2190750"/>
              <a:gd name="connsiteY625" fmla="*/ 849640 h 1111250"/>
              <a:gd name="connsiteX626" fmla="*/ 1158034 w 2190750"/>
              <a:gd name="connsiteY626" fmla="*/ 799539 h 1111250"/>
              <a:gd name="connsiteX627" fmla="*/ 1159515 w 2190750"/>
              <a:gd name="connsiteY627" fmla="*/ 844624 h 1111250"/>
              <a:gd name="connsiteX628" fmla="*/ 1160986 w 2190750"/>
              <a:gd name="connsiteY628" fmla="*/ 734399 h 1111250"/>
              <a:gd name="connsiteX629" fmla="*/ 1162458 w 2190750"/>
              <a:gd name="connsiteY629" fmla="*/ 779494 h 1111250"/>
              <a:gd name="connsiteX630" fmla="*/ 1163939 w 2190750"/>
              <a:gd name="connsiteY630" fmla="*/ 759449 h 1111250"/>
              <a:gd name="connsiteX631" fmla="*/ 1165421 w 2190750"/>
              <a:gd name="connsiteY631" fmla="*/ 789517 h 1111250"/>
              <a:gd name="connsiteX632" fmla="*/ 1168374 w 2190750"/>
              <a:gd name="connsiteY632" fmla="*/ 734399 h 1111250"/>
              <a:gd name="connsiteX633" fmla="*/ 1169845 w 2190750"/>
              <a:gd name="connsiteY633" fmla="*/ 759449 h 1111250"/>
              <a:gd name="connsiteX634" fmla="*/ 1171316 w 2190750"/>
              <a:gd name="connsiteY634" fmla="*/ 714364 h 1111250"/>
              <a:gd name="connsiteX635" fmla="*/ 1172797 w 2190750"/>
              <a:gd name="connsiteY635" fmla="*/ 769472 h 1111250"/>
              <a:gd name="connsiteX636" fmla="*/ 1174279 w 2190750"/>
              <a:gd name="connsiteY636" fmla="*/ 719371 h 1111250"/>
              <a:gd name="connsiteX637" fmla="*/ 1175750 w 2190750"/>
              <a:gd name="connsiteY637" fmla="*/ 724387 h 1111250"/>
              <a:gd name="connsiteX638" fmla="*/ 1177221 w 2190750"/>
              <a:gd name="connsiteY638" fmla="*/ 734399 h 1111250"/>
              <a:gd name="connsiteX639" fmla="*/ 1178703 w 2190750"/>
              <a:gd name="connsiteY639" fmla="*/ 789517 h 1111250"/>
              <a:gd name="connsiteX640" fmla="*/ 1181656 w 2190750"/>
              <a:gd name="connsiteY640" fmla="*/ 679291 h 1111250"/>
              <a:gd name="connsiteX641" fmla="*/ 1183127 w 2190750"/>
              <a:gd name="connsiteY641" fmla="*/ 759449 h 1111250"/>
              <a:gd name="connsiteX642" fmla="*/ 1184609 w 2190750"/>
              <a:gd name="connsiteY642" fmla="*/ 754443 h 1111250"/>
              <a:gd name="connsiteX643" fmla="*/ 1187561 w 2190750"/>
              <a:gd name="connsiteY643" fmla="*/ 654241 h 1111250"/>
              <a:gd name="connsiteX644" fmla="*/ 1189032 w 2190750"/>
              <a:gd name="connsiteY644" fmla="*/ 739415 h 1111250"/>
              <a:gd name="connsiteX645" fmla="*/ 1190514 w 2190750"/>
              <a:gd name="connsiteY645" fmla="*/ 709348 h 1111250"/>
              <a:gd name="connsiteX646" fmla="*/ 1191996 w 2190750"/>
              <a:gd name="connsiteY646" fmla="*/ 779494 h 1111250"/>
              <a:gd name="connsiteX647" fmla="*/ 1193467 w 2190750"/>
              <a:gd name="connsiteY647" fmla="*/ 699336 h 1111250"/>
              <a:gd name="connsiteX648" fmla="*/ 1194938 w 2190750"/>
              <a:gd name="connsiteY648" fmla="*/ 704342 h 1111250"/>
              <a:gd name="connsiteX649" fmla="*/ 1196419 w 2190750"/>
              <a:gd name="connsiteY649" fmla="*/ 729393 h 1111250"/>
              <a:gd name="connsiteX650" fmla="*/ 1197901 w 2190750"/>
              <a:gd name="connsiteY650" fmla="*/ 794522 h 1111250"/>
              <a:gd name="connsiteX651" fmla="*/ 1199372 w 2190750"/>
              <a:gd name="connsiteY651" fmla="*/ 669269 h 1111250"/>
              <a:gd name="connsiteX652" fmla="*/ 1200854 w 2190750"/>
              <a:gd name="connsiteY652" fmla="*/ 719371 h 1111250"/>
              <a:gd name="connsiteX653" fmla="*/ 1202325 w 2190750"/>
              <a:gd name="connsiteY653" fmla="*/ 634206 h 1111250"/>
              <a:gd name="connsiteX654" fmla="*/ 1203796 w 2190750"/>
              <a:gd name="connsiteY654" fmla="*/ 734399 h 1111250"/>
              <a:gd name="connsiteX655" fmla="*/ 1205278 w 2190750"/>
              <a:gd name="connsiteY655" fmla="*/ 684308 h 1111250"/>
              <a:gd name="connsiteX656" fmla="*/ 1206759 w 2190750"/>
              <a:gd name="connsiteY656" fmla="*/ 689314 h 1111250"/>
              <a:gd name="connsiteX657" fmla="*/ 1208230 w 2190750"/>
              <a:gd name="connsiteY657" fmla="*/ 724387 h 1111250"/>
              <a:gd name="connsiteX658" fmla="*/ 1209701 w 2190750"/>
              <a:gd name="connsiteY658" fmla="*/ 649235 h 1111250"/>
              <a:gd name="connsiteX659" fmla="*/ 1211183 w 2190750"/>
              <a:gd name="connsiteY659" fmla="*/ 719371 h 1111250"/>
              <a:gd name="connsiteX660" fmla="*/ 1212665 w 2190750"/>
              <a:gd name="connsiteY660" fmla="*/ 719371 h 1111250"/>
              <a:gd name="connsiteX661" fmla="*/ 1214136 w 2190750"/>
              <a:gd name="connsiteY661" fmla="*/ 819573 h 1111250"/>
              <a:gd name="connsiteX662" fmla="*/ 1215607 w 2190750"/>
              <a:gd name="connsiteY662" fmla="*/ 764466 h 1111250"/>
              <a:gd name="connsiteX663" fmla="*/ 1217089 w 2190750"/>
              <a:gd name="connsiteY663" fmla="*/ 594117 h 1111250"/>
              <a:gd name="connsiteX664" fmla="*/ 1220041 w 2190750"/>
              <a:gd name="connsiteY664" fmla="*/ 764466 h 1111250"/>
              <a:gd name="connsiteX665" fmla="*/ 1221513 w 2190750"/>
              <a:gd name="connsiteY665" fmla="*/ 739415 h 1111250"/>
              <a:gd name="connsiteX666" fmla="*/ 1222994 w 2190750"/>
              <a:gd name="connsiteY666" fmla="*/ 759449 h 1111250"/>
              <a:gd name="connsiteX667" fmla="*/ 1224476 w 2190750"/>
              <a:gd name="connsiteY667" fmla="*/ 739415 h 1111250"/>
              <a:gd name="connsiteX668" fmla="*/ 1225947 w 2190750"/>
              <a:gd name="connsiteY668" fmla="*/ 789517 h 1111250"/>
              <a:gd name="connsiteX669" fmla="*/ 1227418 w 2190750"/>
              <a:gd name="connsiteY669" fmla="*/ 649235 h 1111250"/>
              <a:gd name="connsiteX670" fmla="*/ 1230381 w 2190750"/>
              <a:gd name="connsiteY670" fmla="*/ 764466 h 1111250"/>
              <a:gd name="connsiteX671" fmla="*/ 1231852 w 2190750"/>
              <a:gd name="connsiteY671" fmla="*/ 749438 h 1111250"/>
              <a:gd name="connsiteX672" fmla="*/ 1233324 w 2190750"/>
              <a:gd name="connsiteY672" fmla="*/ 784500 h 1111250"/>
              <a:gd name="connsiteX673" fmla="*/ 1236276 w 2190750"/>
              <a:gd name="connsiteY673" fmla="*/ 609156 h 1111250"/>
              <a:gd name="connsiteX674" fmla="*/ 1237758 w 2190750"/>
              <a:gd name="connsiteY674" fmla="*/ 604139 h 1111250"/>
              <a:gd name="connsiteX675" fmla="*/ 1240711 w 2190750"/>
              <a:gd name="connsiteY675" fmla="*/ 714364 h 1111250"/>
              <a:gd name="connsiteX676" fmla="*/ 1243663 w 2190750"/>
              <a:gd name="connsiteY676" fmla="*/ 654241 h 1111250"/>
              <a:gd name="connsiteX677" fmla="*/ 1245145 w 2190750"/>
              <a:gd name="connsiteY677" fmla="*/ 649235 h 1111250"/>
              <a:gd name="connsiteX678" fmla="*/ 1246616 w 2190750"/>
              <a:gd name="connsiteY678" fmla="*/ 634206 h 1111250"/>
              <a:gd name="connsiteX679" fmla="*/ 1248087 w 2190750"/>
              <a:gd name="connsiteY679" fmla="*/ 574082 h 1111250"/>
              <a:gd name="connsiteX680" fmla="*/ 1249569 w 2190750"/>
              <a:gd name="connsiteY680" fmla="*/ 654241 h 1111250"/>
              <a:gd name="connsiteX681" fmla="*/ 1251051 w 2190750"/>
              <a:gd name="connsiteY681" fmla="*/ 584105 h 1111250"/>
              <a:gd name="connsiteX682" fmla="*/ 1252522 w 2190750"/>
              <a:gd name="connsiteY682" fmla="*/ 664263 h 1111250"/>
              <a:gd name="connsiteX683" fmla="*/ 1253993 w 2190750"/>
              <a:gd name="connsiteY683" fmla="*/ 669269 h 1111250"/>
              <a:gd name="connsiteX684" fmla="*/ 1255475 w 2190750"/>
              <a:gd name="connsiteY684" fmla="*/ 714364 h 1111250"/>
              <a:gd name="connsiteX685" fmla="*/ 1256956 w 2190750"/>
              <a:gd name="connsiteY685" fmla="*/ 709348 h 1111250"/>
              <a:gd name="connsiteX686" fmla="*/ 1258427 w 2190750"/>
              <a:gd name="connsiteY686" fmla="*/ 689314 h 1111250"/>
              <a:gd name="connsiteX687" fmla="*/ 1259898 w 2190750"/>
              <a:gd name="connsiteY687" fmla="*/ 744421 h 1111250"/>
              <a:gd name="connsiteX688" fmla="*/ 1261380 w 2190750"/>
              <a:gd name="connsiteY688" fmla="*/ 634206 h 1111250"/>
              <a:gd name="connsiteX689" fmla="*/ 1262862 w 2190750"/>
              <a:gd name="connsiteY689" fmla="*/ 679291 h 1111250"/>
              <a:gd name="connsiteX690" fmla="*/ 1264333 w 2190750"/>
              <a:gd name="connsiteY690" fmla="*/ 684308 h 1111250"/>
              <a:gd name="connsiteX691" fmla="*/ 1265804 w 2190750"/>
              <a:gd name="connsiteY691" fmla="*/ 754443 h 1111250"/>
              <a:gd name="connsiteX692" fmla="*/ 1267285 w 2190750"/>
              <a:gd name="connsiteY692" fmla="*/ 709348 h 1111250"/>
              <a:gd name="connsiteX693" fmla="*/ 1268756 w 2190750"/>
              <a:gd name="connsiteY693" fmla="*/ 774489 h 1111250"/>
              <a:gd name="connsiteX694" fmla="*/ 1270238 w 2190750"/>
              <a:gd name="connsiteY694" fmla="*/ 784500 h 1111250"/>
              <a:gd name="connsiteX695" fmla="*/ 1271720 w 2190750"/>
              <a:gd name="connsiteY695" fmla="*/ 729393 h 1111250"/>
              <a:gd name="connsiteX696" fmla="*/ 1273191 w 2190750"/>
              <a:gd name="connsiteY696" fmla="*/ 719371 h 1111250"/>
              <a:gd name="connsiteX697" fmla="*/ 1274662 w 2190750"/>
              <a:gd name="connsiteY697" fmla="*/ 779494 h 1111250"/>
              <a:gd name="connsiteX698" fmla="*/ 1277625 w 2190750"/>
              <a:gd name="connsiteY698" fmla="*/ 699336 h 1111250"/>
              <a:gd name="connsiteX699" fmla="*/ 1279096 w 2190750"/>
              <a:gd name="connsiteY699" fmla="*/ 724387 h 1111250"/>
              <a:gd name="connsiteX700" fmla="*/ 1280567 w 2190750"/>
              <a:gd name="connsiteY700" fmla="*/ 714364 h 1111250"/>
              <a:gd name="connsiteX701" fmla="*/ 1283531 w 2190750"/>
              <a:gd name="connsiteY701" fmla="*/ 734399 h 1111250"/>
              <a:gd name="connsiteX702" fmla="*/ 1285002 w 2190750"/>
              <a:gd name="connsiteY702" fmla="*/ 804545 h 1111250"/>
              <a:gd name="connsiteX703" fmla="*/ 1286473 w 2190750"/>
              <a:gd name="connsiteY703" fmla="*/ 784500 h 1111250"/>
              <a:gd name="connsiteX704" fmla="*/ 1287955 w 2190750"/>
              <a:gd name="connsiteY704" fmla="*/ 684308 h 1111250"/>
              <a:gd name="connsiteX705" fmla="*/ 1290907 w 2190750"/>
              <a:gd name="connsiteY705" fmla="*/ 709348 h 1111250"/>
              <a:gd name="connsiteX706" fmla="*/ 1292379 w 2190750"/>
              <a:gd name="connsiteY706" fmla="*/ 674285 h 1111250"/>
              <a:gd name="connsiteX707" fmla="*/ 1293860 w 2190750"/>
              <a:gd name="connsiteY707" fmla="*/ 689314 h 1111250"/>
              <a:gd name="connsiteX708" fmla="*/ 1295342 w 2190750"/>
              <a:gd name="connsiteY708" fmla="*/ 614161 h 1111250"/>
              <a:gd name="connsiteX709" fmla="*/ 1296813 w 2190750"/>
              <a:gd name="connsiteY709" fmla="*/ 684308 h 1111250"/>
              <a:gd name="connsiteX710" fmla="*/ 1298284 w 2190750"/>
              <a:gd name="connsiteY710" fmla="*/ 654241 h 1111250"/>
              <a:gd name="connsiteX711" fmla="*/ 1299766 w 2190750"/>
              <a:gd name="connsiteY711" fmla="*/ 684308 h 1111250"/>
              <a:gd name="connsiteX712" fmla="*/ 1302718 w 2190750"/>
              <a:gd name="connsiteY712" fmla="*/ 549031 h 1111250"/>
              <a:gd name="connsiteX713" fmla="*/ 1304200 w 2190750"/>
              <a:gd name="connsiteY713" fmla="*/ 534003 h 1111250"/>
              <a:gd name="connsiteX714" fmla="*/ 1310106 w 2190750"/>
              <a:gd name="connsiteY714" fmla="*/ 599133 h 1111250"/>
              <a:gd name="connsiteX715" fmla="*/ 1313048 w 2190750"/>
              <a:gd name="connsiteY715" fmla="*/ 669269 h 1111250"/>
              <a:gd name="connsiteX716" fmla="*/ 1316011 w 2190750"/>
              <a:gd name="connsiteY716" fmla="*/ 644218 h 1111250"/>
              <a:gd name="connsiteX717" fmla="*/ 1317482 w 2190750"/>
              <a:gd name="connsiteY717" fmla="*/ 669269 h 1111250"/>
              <a:gd name="connsiteX718" fmla="*/ 1321917 w 2190750"/>
              <a:gd name="connsiteY718" fmla="*/ 829596 h 1111250"/>
              <a:gd name="connsiteX719" fmla="*/ 1323388 w 2190750"/>
              <a:gd name="connsiteY719" fmla="*/ 719371 h 1111250"/>
              <a:gd name="connsiteX720" fmla="*/ 1324859 w 2190750"/>
              <a:gd name="connsiteY720" fmla="*/ 754443 h 1111250"/>
              <a:gd name="connsiteX721" fmla="*/ 1326340 w 2190750"/>
              <a:gd name="connsiteY721" fmla="*/ 714364 h 1111250"/>
              <a:gd name="connsiteX722" fmla="*/ 1327822 w 2190750"/>
              <a:gd name="connsiteY722" fmla="*/ 719371 h 1111250"/>
              <a:gd name="connsiteX723" fmla="*/ 1329293 w 2190750"/>
              <a:gd name="connsiteY723" fmla="*/ 709348 h 1111250"/>
              <a:gd name="connsiteX724" fmla="*/ 1330764 w 2190750"/>
              <a:gd name="connsiteY724" fmla="*/ 639212 h 1111250"/>
              <a:gd name="connsiteX725" fmla="*/ 1332246 w 2190750"/>
              <a:gd name="connsiteY725" fmla="*/ 734399 h 1111250"/>
              <a:gd name="connsiteX726" fmla="*/ 1333728 w 2190750"/>
              <a:gd name="connsiteY726" fmla="*/ 724387 h 1111250"/>
              <a:gd name="connsiteX727" fmla="*/ 1335199 w 2190750"/>
              <a:gd name="connsiteY727" fmla="*/ 734399 h 1111250"/>
              <a:gd name="connsiteX728" fmla="*/ 1336680 w 2190750"/>
              <a:gd name="connsiteY728" fmla="*/ 734399 h 1111250"/>
              <a:gd name="connsiteX729" fmla="*/ 1338151 w 2190750"/>
              <a:gd name="connsiteY729" fmla="*/ 644218 h 1111250"/>
              <a:gd name="connsiteX730" fmla="*/ 1339622 w 2190750"/>
              <a:gd name="connsiteY730" fmla="*/ 654241 h 1111250"/>
              <a:gd name="connsiteX731" fmla="*/ 1341104 w 2190750"/>
              <a:gd name="connsiteY731" fmla="*/ 629190 h 1111250"/>
              <a:gd name="connsiteX732" fmla="*/ 1342586 w 2190750"/>
              <a:gd name="connsiteY732" fmla="*/ 674285 h 1111250"/>
              <a:gd name="connsiteX733" fmla="*/ 1344057 w 2190750"/>
              <a:gd name="connsiteY733" fmla="*/ 614161 h 1111250"/>
              <a:gd name="connsiteX734" fmla="*/ 1345528 w 2190750"/>
              <a:gd name="connsiteY734" fmla="*/ 699336 h 1111250"/>
              <a:gd name="connsiteX735" fmla="*/ 1347010 w 2190750"/>
              <a:gd name="connsiteY735" fmla="*/ 699336 h 1111250"/>
              <a:gd name="connsiteX736" fmla="*/ 1348491 w 2190750"/>
              <a:gd name="connsiteY736" fmla="*/ 779494 h 1111250"/>
              <a:gd name="connsiteX737" fmla="*/ 1349962 w 2190750"/>
              <a:gd name="connsiteY737" fmla="*/ 704342 h 1111250"/>
              <a:gd name="connsiteX738" fmla="*/ 1352915 w 2190750"/>
              <a:gd name="connsiteY738" fmla="*/ 779494 h 1111250"/>
              <a:gd name="connsiteX739" fmla="*/ 1354397 w 2190750"/>
              <a:gd name="connsiteY739" fmla="*/ 779494 h 1111250"/>
              <a:gd name="connsiteX740" fmla="*/ 1355868 w 2190750"/>
              <a:gd name="connsiteY740" fmla="*/ 709348 h 1111250"/>
              <a:gd name="connsiteX741" fmla="*/ 1357339 w 2190750"/>
              <a:gd name="connsiteY741" fmla="*/ 724387 h 1111250"/>
              <a:gd name="connsiteX742" fmla="*/ 1358821 w 2190750"/>
              <a:gd name="connsiteY742" fmla="*/ 804545 h 1111250"/>
              <a:gd name="connsiteX743" fmla="*/ 1360302 w 2190750"/>
              <a:gd name="connsiteY743" fmla="*/ 729393 h 1111250"/>
              <a:gd name="connsiteX744" fmla="*/ 1361773 w 2190750"/>
              <a:gd name="connsiteY744" fmla="*/ 799539 h 1111250"/>
              <a:gd name="connsiteX745" fmla="*/ 1364726 w 2190750"/>
              <a:gd name="connsiteY745" fmla="*/ 744421 h 1111250"/>
              <a:gd name="connsiteX746" fmla="*/ 1366208 w 2190750"/>
              <a:gd name="connsiteY746" fmla="*/ 754443 h 1111250"/>
              <a:gd name="connsiteX747" fmla="*/ 1367679 w 2190750"/>
              <a:gd name="connsiteY747" fmla="*/ 729393 h 1111250"/>
              <a:gd name="connsiteX748" fmla="*/ 1369161 w 2190750"/>
              <a:gd name="connsiteY748" fmla="*/ 814568 h 1111250"/>
              <a:gd name="connsiteX749" fmla="*/ 1373584 w 2190750"/>
              <a:gd name="connsiteY749" fmla="*/ 604139 h 1111250"/>
              <a:gd name="connsiteX750" fmla="*/ 1375066 w 2190750"/>
              <a:gd name="connsiteY750" fmla="*/ 579088 h 1111250"/>
              <a:gd name="connsiteX751" fmla="*/ 1376537 w 2190750"/>
              <a:gd name="connsiteY751" fmla="*/ 574082 h 1111250"/>
              <a:gd name="connsiteX752" fmla="*/ 1378008 w 2190750"/>
              <a:gd name="connsiteY752" fmla="*/ 564060 h 1111250"/>
              <a:gd name="connsiteX753" fmla="*/ 1379490 w 2190750"/>
              <a:gd name="connsiteY753" fmla="*/ 528987 h 1111250"/>
              <a:gd name="connsiteX754" fmla="*/ 1383914 w 2190750"/>
              <a:gd name="connsiteY754" fmla="*/ 604139 h 1111250"/>
              <a:gd name="connsiteX755" fmla="*/ 1385396 w 2190750"/>
              <a:gd name="connsiteY755" fmla="*/ 684308 h 1111250"/>
              <a:gd name="connsiteX756" fmla="*/ 1386877 w 2190750"/>
              <a:gd name="connsiteY756" fmla="*/ 679291 h 1111250"/>
              <a:gd name="connsiteX757" fmla="*/ 1388348 w 2190750"/>
              <a:gd name="connsiteY757" fmla="*/ 614161 h 1111250"/>
              <a:gd name="connsiteX758" fmla="*/ 1389819 w 2190750"/>
              <a:gd name="connsiteY758" fmla="*/ 679291 h 1111250"/>
              <a:gd name="connsiteX759" fmla="*/ 1392783 w 2190750"/>
              <a:gd name="connsiteY759" fmla="*/ 644218 h 1111250"/>
              <a:gd name="connsiteX760" fmla="*/ 1394254 w 2190750"/>
              <a:gd name="connsiteY760" fmla="*/ 599133 h 1111250"/>
              <a:gd name="connsiteX761" fmla="*/ 1395725 w 2190750"/>
              <a:gd name="connsiteY761" fmla="*/ 609156 h 1111250"/>
              <a:gd name="connsiteX762" fmla="*/ 1398688 w 2190750"/>
              <a:gd name="connsiteY762" fmla="*/ 699336 h 1111250"/>
              <a:gd name="connsiteX763" fmla="*/ 1400159 w 2190750"/>
              <a:gd name="connsiteY763" fmla="*/ 674285 h 1111250"/>
              <a:gd name="connsiteX764" fmla="*/ 1401630 w 2190750"/>
              <a:gd name="connsiteY764" fmla="*/ 759449 h 1111250"/>
              <a:gd name="connsiteX765" fmla="*/ 1403112 w 2190750"/>
              <a:gd name="connsiteY765" fmla="*/ 664263 h 1111250"/>
              <a:gd name="connsiteX766" fmla="*/ 1404583 w 2190750"/>
              <a:gd name="connsiteY766" fmla="*/ 679291 h 1111250"/>
              <a:gd name="connsiteX767" fmla="*/ 1406065 w 2190750"/>
              <a:gd name="connsiteY767" fmla="*/ 624184 h 1111250"/>
              <a:gd name="connsiteX768" fmla="*/ 1407546 w 2190750"/>
              <a:gd name="connsiteY768" fmla="*/ 654241 h 1111250"/>
              <a:gd name="connsiteX769" fmla="*/ 1409017 w 2190750"/>
              <a:gd name="connsiteY769" fmla="*/ 654241 h 1111250"/>
              <a:gd name="connsiteX770" fmla="*/ 1410488 w 2190750"/>
              <a:gd name="connsiteY770" fmla="*/ 744421 h 1111250"/>
              <a:gd name="connsiteX771" fmla="*/ 1411970 w 2190750"/>
              <a:gd name="connsiteY771" fmla="*/ 599133 h 1111250"/>
              <a:gd name="connsiteX772" fmla="*/ 1413452 w 2190750"/>
              <a:gd name="connsiteY772" fmla="*/ 619167 h 1111250"/>
              <a:gd name="connsiteX773" fmla="*/ 1414923 w 2190750"/>
              <a:gd name="connsiteY773" fmla="*/ 674285 h 1111250"/>
              <a:gd name="connsiteX774" fmla="*/ 1416394 w 2190750"/>
              <a:gd name="connsiteY774" fmla="*/ 624184 h 1111250"/>
              <a:gd name="connsiteX775" fmla="*/ 1417876 w 2190750"/>
              <a:gd name="connsiteY775" fmla="*/ 674285 h 1111250"/>
              <a:gd name="connsiteX776" fmla="*/ 1420828 w 2190750"/>
              <a:gd name="connsiteY776" fmla="*/ 569066 h 1111250"/>
              <a:gd name="connsiteX777" fmla="*/ 1422300 w 2190750"/>
              <a:gd name="connsiteY777" fmla="*/ 564060 h 1111250"/>
              <a:gd name="connsiteX778" fmla="*/ 1423781 w 2190750"/>
              <a:gd name="connsiteY778" fmla="*/ 554038 h 1111250"/>
              <a:gd name="connsiteX779" fmla="*/ 1425263 w 2190750"/>
              <a:gd name="connsiteY779" fmla="*/ 453834 h 1111250"/>
              <a:gd name="connsiteX780" fmla="*/ 1426734 w 2190750"/>
              <a:gd name="connsiteY780" fmla="*/ 544015 h 1111250"/>
              <a:gd name="connsiteX781" fmla="*/ 1428205 w 2190750"/>
              <a:gd name="connsiteY781" fmla="*/ 498930 h 1111250"/>
              <a:gd name="connsiteX782" fmla="*/ 1429687 w 2190750"/>
              <a:gd name="connsiteY782" fmla="*/ 549031 h 1111250"/>
              <a:gd name="connsiteX783" fmla="*/ 1431168 w 2190750"/>
              <a:gd name="connsiteY783" fmla="*/ 544015 h 1111250"/>
              <a:gd name="connsiteX784" fmla="*/ 1432639 w 2190750"/>
              <a:gd name="connsiteY784" fmla="*/ 518964 h 1111250"/>
              <a:gd name="connsiteX785" fmla="*/ 1434111 w 2190750"/>
              <a:gd name="connsiteY785" fmla="*/ 594117 h 1111250"/>
              <a:gd name="connsiteX786" fmla="*/ 1435592 w 2190750"/>
              <a:gd name="connsiteY786" fmla="*/ 584105 h 1111250"/>
              <a:gd name="connsiteX787" fmla="*/ 1437063 w 2190750"/>
              <a:gd name="connsiteY787" fmla="*/ 604139 h 1111250"/>
              <a:gd name="connsiteX788" fmla="*/ 1438545 w 2190750"/>
              <a:gd name="connsiteY788" fmla="*/ 594117 h 1111250"/>
              <a:gd name="connsiteX789" fmla="*/ 1440027 w 2190750"/>
              <a:gd name="connsiteY789" fmla="*/ 629190 h 1111250"/>
              <a:gd name="connsiteX790" fmla="*/ 1441498 w 2190750"/>
              <a:gd name="connsiteY790" fmla="*/ 544015 h 1111250"/>
              <a:gd name="connsiteX791" fmla="*/ 1442969 w 2190750"/>
              <a:gd name="connsiteY791" fmla="*/ 584105 h 1111250"/>
              <a:gd name="connsiteX792" fmla="*/ 1444450 w 2190750"/>
              <a:gd name="connsiteY792" fmla="*/ 428784 h 1111250"/>
              <a:gd name="connsiteX793" fmla="*/ 1445932 w 2190750"/>
              <a:gd name="connsiteY793" fmla="*/ 483902 h 1111250"/>
              <a:gd name="connsiteX794" fmla="*/ 1447403 w 2190750"/>
              <a:gd name="connsiteY794" fmla="*/ 453834 h 1111250"/>
              <a:gd name="connsiteX795" fmla="*/ 1450356 w 2190750"/>
              <a:gd name="connsiteY795" fmla="*/ 569066 h 1111250"/>
              <a:gd name="connsiteX796" fmla="*/ 1454780 w 2190750"/>
              <a:gd name="connsiteY796" fmla="*/ 518964 h 1111250"/>
              <a:gd name="connsiteX797" fmla="*/ 1456262 w 2190750"/>
              <a:gd name="connsiteY797" fmla="*/ 619167 h 1111250"/>
              <a:gd name="connsiteX798" fmla="*/ 1457743 w 2190750"/>
              <a:gd name="connsiteY798" fmla="*/ 634206 h 1111250"/>
              <a:gd name="connsiteX799" fmla="*/ 1460685 w 2190750"/>
              <a:gd name="connsiteY799" fmla="*/ 488908 h 1111250"/>
              <a:gd name="connsiteX800" fmla="*/ 1462167 w 2190750"/>
              <a:gd name="connsiteY800" fmla="*/ 669269 h 1111250"/>
              <a:gd name="connsiteX801" fmla="*/ 1463649 w 2190750"/>
              <a:gd name="connsiteY801" fmla="*/ 614161 h 1111250"/>
              <a:gd name="connsiteX802" fmla="*/ 1465120 w 2190750"/>
              <a:gd name="connsiteY802" fmla="*/ 679291 h 1111250"/>
              <a:gd name="connsiteX803" fmla="*/ 1468072 w 2190750"/>
              <a:gd name="connsiteY803" fmla="*/ 604139 h 1111250"/>
              <a:gd name="connsiteX804" fmla="*/ 1469543 w 2190750"/>
              <a:gd name="connsiteY804" fmla="*/ 669269 h 1111250"/>
              <a:gd name="connsiteX805" fmla="*/ 1471025 w 2190750"/>
              <a:gd name="connsiteY805" fmla="*/ 624184 h 1111250"/>
              <a:gd name="connsiteX806" fmla="*/ 1472507 w 2190750"/>
              <a:gd name="connsiteY806" fmla="*/ 674285 h 1111250"/>
              <a:gd name="connsiteX807" fmla="*/ 1473978 w 2190750"/>
              <a:gd name="connsiteY807" fmla="*/ 624184 h 1111250"/>
              <a:gd name="connsiteX808" fmla="*/ 1475449 w 2190750"/>
              <a:gd name="connsiteY808" fmla="*/ 629190 h 1111250"/>
              <a:gd name="connsiteX809" fmla="*/ 1476931 w 2190750"/>
              <a:gd name="connsiteY809" fmla="*/ 609156 h 1111250"/>
              <a:gd name="connsiteX810" fmla="*/ 1479883 w 2190750"/>
              <a:gd name="connsiteY810" fmla="*/ 428784 h 1111250"/>
              <a:gd name="connsiteX811" fmla="*/ 1481354 w 2190750"/>
              <a:gd name="connsiteY811" fmla="*/ 478885 h 1111250"/>
              <a:gd name="connsiteX812" fmla="*/ 1482836 w 2190750"/>
              <a:gd name="connsiteY812" fmla="*/ 483902 h 1111250"/>
              <a:gd name="connsiteX813" fmla="*/ 1484318 w 2190750"/>
              <a:gd name="connsiteY813" fmla="*/ 554038 h 1111250"/>
              <a:gd name="connsiteX814" fmla="*/ 1485789 w 2190750"/>
              <a:gd name="connsiteY814" fmla="*/ 528987 h 1111250"/>
              <a:gd name="connsiteX815" fmla="*/ 1488742 w 2190750"/>
              <a:gd name="connsiteY815" fmla="*/ 604139 h 1111250"/>
              <a:gd name="connsiteX816" fmla="*/ 1490223 w 2190750"/>
              <a:gd name="connsiteY816" fmla="*/ 518964 h 1111250"/>
              <a:gd name="connsiteX817" fmla="*/ 1491694 w 2190750"/>
              <a:gd name="connsiteY817" fmla="*/ 508952 h 1111250"/>
              <a:gd name="connsiteX818" fmla="*/ 1493166 w 2190750"/>
              <a:gd name="connsiteY818" fmla="*/ 609156 h 1111250"/>
              <a:gd name="connsiteX819" fmla="*/ 1494647 w 2190750"/>
              <a:gd name="connsiteY819" fmla="*/ 544015 h 1111250"/>
              <a:gd name="connsiteX820" fmla="*/ 1496129 w 2190750"/>
              <a:gd name="connsiteY820" fmla="*/ 614161 h 1111250"/>
              <a:gd name="connsiteX821" fmla="*/ 1497600 w 2190750"/>
              <a:gd name="connsiteY821" fmla="*/ 539009 h 1111250"/>
              <a:gd name="connsiteX822" fmla="*/ 1499071 w 2190750"/>
              <a:gd name="connsiteY822" fmla="*/ 624184 h 1111250"/>
              <a:gd name="connsiteX823" fmla="*/ 1500553 w 2190750"/>
              <a:gd name="connsiteY823" fmla="*/ 564060 h 1111250"/>
              <a:gd name="connsiteX824" fmla="*/ 1502034 w 2190750"/>
              <a:gd name="connsiteY824" fmla="*/ 664263 h 1111250"/>
              <a:gd name="connsiteX825" fmla="*/ 1503505 w 2190750"/>
              <a:gd name="connsiteY825" fmla="*/ 528987 h 1111250"/>
              <a:gd name="connsiteX826" fmla="*/ 1504987 w 2190750"/>
              <a:gd name="connsiteY826" fmla="*/ 684308 h 1111250"/>
              <a:gd name="connsiteX827" fmla="*/ 1506458 w 2190750"/>
              <a:gd name="connsiteY827" fmla="*/ 599133 h 1111250"/>
              <a:gd name="connsiteX828" fmla="*/ 1507929 w 2190750"/>
              <a:gd name="connsiteY828" fmla="*/ 599133 h 1111250"/>
              <a:gd name="connsiteX829" fmla="*/ 1509411 w 2190750"/>
              <a:gd name="connsiteY829" fmla="*/ 589110 h 1111250"/>
              <a:gd name="connsiteX830" fmla="*/ 1513835 w 2190750"/>
              <a:gd name="connsiteY830" fmla="*/ 714364 h 1111250"/>
              <a:gd name="connsiteX831" fmla="*/ 1515316 w 2190750"/>
              <a:gd name="connsiteY831" fmla="*/ 584105 h 1111250"/>
              <a:gd name="connsiteX832" fmla="*/ 1516798 w 2190750"/>
              <a:gd name="connsiteY832" fmla="*/ 714364 h 1111250"/>
              <a:gd name="connsiteX833" fmla="*/ 1518269 w 2190750"/>
              <a:gd name="connsiteY833" fmla="*/ 609156 h 1111250"/>
              <a:gd name="connsiteX834" fmla="*/ 1519740 w 2190750"/>
              <a:gd name="connsiteY834" fmla="*/ 634206 h 1111250"/>
              <a:gd name="connsiteX835" fmla="*/ 1522704 w 2190750"/>
              <a:gd name="connsiteY835" fmla="*/ 619167 h 1111250"/>
              <a:gd name="connsiteX836" fmla="*/ 1524175 w 2190750"/>
              <a:gd name="connsiteY836" fmla="*/ 674285 h 1111250"/>
              <a:gd name="connsiteX837" fmla="*/ 1525646 w 2190750"/>
              <a:gd name="connsiteY837" fmla="*/ 609156 h 1111250"/>
              <a:gd name="connsiteX838" fmla="*/ 1530080 w 2190750"/>
              <a:gd name="connsiteY838" fmla="*/ 669269 h 1111250"/>
              <a:gd name="connsiteX839" fmla="*/ 1534515 w 2190750"/>
              <a:gd name="connsiteY839" fmla="*/ 508952 h 1111250"/>
              <a:gd name="connsiteX840" fmla="*/ 1540409 w 2190750"/>
              <a:gd name="connsiteY840" fmla="*/ 634206 h 1111250"/>
              <a:gd name="connsiteX841" fmla="*/ 1541891 w 2190750"/>
              <a:gd name="connsiteY841" fmla="*/ 639212 h 1111250"/>
              <a:gd name="connsiteX842" fmla="*/ 1543373 w 2190750"/>
              <a:gd name="connsiteY842" fmla="*/ 614161 h 1111250"/>
              <a:gd name="connsiteX843" fmla="*/ 1544844 w 2190750"/>
              <a:gd name="connsiteY843" fmla="*/ 679291 h 1111250"/>
              <a:gd name="connsiteX844" fmla="*/ 1546315 w 2190750"/>
              <a:gd name="connsiteY844" fmla="*/ 619167 h 1111250"/>
              <a:gd name="connsiteX845" fmla="*/ 1547797 w 2190750"/>
              <a:gd name="connsiteY845" fmla="*/ 644218 h 1111250"/>
              <a:gd name="connsiteX846" fmla="*/ 1549278 w 2190750"/>
              <a:gd name="connsiteY846" fmla="*/ 629190 h 1111250"/>
              <a:gd name="connsiteX847" fmla="*/ 1552220 w 2190750"/>
              <a:gd name="connsiteY847" fmla="*/ 478885 h 1111250"/>
              <a:gd name="connsiteX848" fmla="*/ 1553702 w 2190750"/>
              <a:gd name="connsiteY848" fmla="*/ 604139 h 1111250"/>
              <a:gd name="connsiteX849" fmla="*/ 1555184 w 2190750"/>
              <a:gd name="connsiteY849" fmla="*/ 574082 h 1111250"/>
              <a:gd name="connsiteX850" fmla="*/ 1556655 w 2190750"/>
              <a:gd name="connsiteY850" fmla="*/ 569066 h 1111250"/>
              <a:gd name="connsiteX851" fmla="*/ 1559608 w 2190750"/>
              <a:gd name="connsiteY851" fmla="*/ 493913 h 1111250"/>
              <a:gd name="connsiteX852" fmla="*/ 1561089 w 2190750"/>
              <a:gd name="connsiteY852" fmla="*/ 569066 h 1111250"/>
              <a:gd name="connsiteX853" fmla="*/ 1562560 w 2190750"/>
              <a:gd name="connsiteY853" fmla="*/ 518964 h 1111250"/>
              <a:gd name="connsiteX854" fmla="*/ 1565513 w 2190750"/>
              <a:gd name="connsiteY854" fmla="*/ 549031 h 1111250"/>
              <a:gd name="connsiteX855" fmla="*/ 1568466 w 2190750"/>
              <a:gd name="connsiteY855" fmla="*/ 413755 h 1111250"/>
              <a:gd name="connsiteX856" fmla="*/ 1569948 w 2190750"/>
              <a:gd name="connsiteY856" fmla="*/ 473879 h 1111250"/>
              <a:gd name="connsiteX857" fmla="*/ 1571419 w 2190750"/>
              <a:gd name="connsiteY857" fmla="*/ 438806 h 1111250"/>
              <a:gd name="connsiteX858" fmla="*/ 1572890 w 2190750"/>
              <a:gd name="connsiteY858" fmla="*/ 483902 h 1111250"/>
              <a:gd name="connsiteX859" fmla="*/ 1574371 w 2190750"/>
              <a:gd name="connsiteY859" fmla="*/ 473879 h 1111250"/>
              <a:gd name="connsiteX860" fmla="*/ 1577324 w 2190750"/>
              <a:gd name="connsiteY860" fmla="*/ 528987 h 1111250"/>
              <a:gd name="connsiteX861" fmla="*/ 1578795 w 2190750"/>
              <a:gd name="connsiteY861" fmla="*/ 498930 h 1111250"/>
              <a:gd name="connsiteX862" fmla="*/ 1580277 w 2190750"/>
              <a:gd name="connsiteY862" fmla="*/ 508952 h 1111250"/>
              <a:gd name="connsiteX863" fmla="*/ 1581759 w 2190750"/>
              <a:gd name="connsiteY863" fmla="*/ 503936 h 1111250"/>
              <a:gd name="connsiteX864" fmla="*/ 1583230 w 2190750"/>
              <a:gd name="connsiteY864" fmla="*/ 634206 h 1111250"/>
              <a:gd name="connsiteX865" fmla="*/ 1584701 w 2190750"/>
              <a:gd name="connsiteY865" fmla="*/ 549031 h 1111250"/>
              <a:gd name="connsiteX866" fmla="*/ 1586182 w 2190750"/>
              <a:gd name="connsiteY866" fmla="*/ 634206 h 1111250"/>
              <a:gd name="connsiteX867" fmla="*/ 1589135 w 2190750"/>
              <a:gd name="connsiteY867" fmla="*/ 513959 h 1111250"/>
              <a:gd name="connsiteX868" fmla="*/ 1593570 w 2190750"/>
              <a:gd name="connsiteY868" fmla="*/ 614161 h 1111250"/>
              <a:gd name="connsiteX869" fmla="*/ 1595041 w 2190750"/>
              <a:gd name="connsiteY869" fmla="*/ 523981 h 1111250"/>
              <a:gd name="connsiteX870" fmla="*/ 1596512 w 2190750"/>
              <a:gd name="connsiteY870" fmla="*/ 528987 h 1111250"/>
              <a:gd name="connsiteX871" fmla="*/ 1597993 w 2190750"/>
              <a:gd name="connsiteY871" fmla="*/ 523981 h 1111250"/>
              <a:gd name="connsiteX872" fmla="*/ 1599475 w 2190750"/>
              <a:gd name="connsiteY872" fmla="*/ 549031 h 1111250"/>
              <a:gd name="connsiteX873" fmla="*/ 1600946 w 2190750"/>
              <a:gd name="connsiteY873" fmla="*/ 599133 h 1111250"/>
              <a:gd name="connsiteX874" fmla="*/ 1603899 w 2190750"/>
              <a:gd name="connsiteY874" fmla="*/ 488908 h 1111250"/>
              <a:gd name="connsiteX875" fmla="*/ 1605370 w 2190750"/>
              <a:gd name="connsiteY875" fmla="*/ 473879 h 1111250"/>
              <a:gd name="connsiteX876" fmla="*/ 1606852 w 2190750"/>
              <a:gd name="connsiteY876" fmla="*/ 293518 h 1111250"/>
              <a:gd name="connsiteX877" fmla="*/ 1609804 w 2190750"/>
              <a:gd name="connsiteY877" fmla="*/ 468863 h 1111250"/>
              <a:gd name="connsiteX878" fmla="*/ 1611275 w 2190750"/>
              <a:gd name="connsiteY878" fmla="*/ 508952 h 1111250"/>
              <a:gd name="connsiteX879" fmla="*/ 1612757 w 2190750"/>
              <a:gd name="connsiteY879" fmla="*/ 468863 h 1111250"/>
              <a:gd name="connsiteX880" fmla="*/ 1615710 w 2190750"/>
              <a:gd name="connsiteY880" fmla="*/ 579088 h 1111250"/>
              <a:gd name="connsiteX881" fmla="*/ 1617181 w 2190750"/>
              <a:gd name="connsiteY881" fmla="*/ 473879 h 1111250"/>
              <a:gd name="connsiteX882" fmla="*/ 1618663 w 2190750"/>
              <a:gd name="connsiteY882" fmla="*/ 463857 h 1111250"/>
              <a:gd name="connsiteX883" fmla="*/ 1620144 w 2190750"/>
              <a:gd name="connsiteY883" fmla="*/ 493913 h 1111250"/>
              <a:gd name="connsiteX884" fmla="*/ 1621615 w 2190750"/>
              <a:gd name="connsiteY884" fmla="*/ 483902 h 1111250"/>
              <a:gd name="connsiteX885" fmla="*/ 1623087 w 2190750"/>
              <a:gd name="connsiteY885" fmla="*/ 448829 h 1111250"/>
              <a:gd name="connsiteX886" fmla="*/ 1624568 w 2190750"/>
              <a:gd name="connsiteY886" fmla="*/ 518964 h 1111250"/>
              <a:gd name="connsiteX887" fmla="*/ 1626050 w 2190750"/>
              <a:gd name="connsiteY887" fmla="*/ 438806 h 1111250"/>
              <a:gd name="connsiteX888" fmla="*/ 1627521 w 2190750"/>
              <a:gd name="connsiteY888" fmla="*/ 523981 h 1111250"/>
              <a:gd name="connsiteX889" fmla="*/ 1628992 w 2190750"/>
              <a:gd name="connsiteY889" fmla="*/ 428784 h 1111250"/>
              <a:gd name="connsiteX890" fmla="*/ 1631955 w 2190750"/>
              <a:gd name="connsiteY890" fmla="*/ 498930 h 1111250"/>
              <a:gd name="connsiteX891" fmla="*/ 1633426 w 2190750"/>
              <a:gd name="connsiteY891" fmla="*/ 473879 h 1111250"/>
              <a:gd name="connsiteX892" fmla="*/ 1634898 w 2190750"/>
              <a:gd name="connsiteY892" fmla="*/ 549031 h 1111250"/>
              <a:gd name="connsiteX893" fmla="*/ 1636379 w 2190750"/>
              <a:gd name="connsiteY893" fmla="*/ 549031 h 1111250"/>
              <a:gd name="connsiteX894" fmla="*/ 1637850 w 2190750"/>
              <a:gd name="connsiteY894" fmla="*/ 534003 h 1111250"/>
              <a:gd name="connsiteX895" fmla="*/ 1639332 w 2190750"/>
              <a:gd name="connsiteY895" fmla="*/ 458851 h 1111250"/>
              <a:gd name="connsiteX896" fmla="*/ 1640814 w 2190750"/>
              <a:gd name="connsiteY896" fmla="*/ 493913 h 1111250"/>
              <a:gd name="connsiteX897" fmla="*/ 1642285 w 2190750"/>
              <a:gd name="connsiteY897" fmla="*/ 453834 h 1111250"/>
              <a:gd name="connsiteX898" fmla="*/ 1643756 w 2190750"/>
              <a:gd name="connsiteY898" fmla="*/ 559054 h 1111250"/>
              <a:gd name="connsiteX899" fmla="*/ 1645237 w 2190750"/>
              <a:gd name="connsiteY899" fmla="*/ 539009 h 1111250"/>
              <a:gd name="connsiteX900" fmla="*/ 1646719 w 2190750"/>
              <a:gd name="connsiteY900" fmla="*/ 569066 h 1111250"/>
              <a:gd name="connsiteX901" fmla="*/ 1648190 w 2190750"/>
              <a:gd name="connsiteY901" fmla="*/ 654241 h 1111250"/>
              <a:gd name="connsiteX902" fmla="*/ 1649661 w 2190750"/>
              <a:gd name="connsiteY902" fmla="*/ 654241 h 1111250"/>
              <a:gd name="connsiteX903" fmla="*/ 1651143 w 2190750"/>
              <a:gd name="connsiteY903" fmla="*/ 699336 h 1111250"/>
              <a:gd name="connsiteX904" fmla="*/ 1652625 w 2190750"/>
              <a:gd name="connsiteY904" fmla="*/ 664263 h 1111250"/>
              <a:gd name="connsiteX905" fmla="*/ 1654096 w 2190750"/>
              <a:gd name="connsiteY905" fmla="*/ 684308 h 1111250"/>
              <a:gd name="connsiteX906" fmla="*/ 1657049 w 2190750"/>
              <a:gd name="connsiteY906" fmla="*/ 523981 h 1111250"/>
              <a:gd name="connsiteX907" fmla="*/ 1658530 w 2190750"/>
              <a:gd name="connsiteY907" fmla="*/ 508952 h 1111250"/>
              <a:gd name="connsiteX908" fmla="*/ 1660001 w 2190750"/>
              <a:gd name="connsiteY908" fmla="*/ 513959 h 1111250"/>
              <a:gd name="connsiteX909" fmla="*/ 1661472 w 2190750"/>
              <a:gd name="connsiteY909" fmla="*/ 559054 h 1111250"/>
              <a:gd name="connsiteX910" fmla="*/ 1662954 w 2190750"/>
              <a:gd name="connsiteY910" fmla="*/ 554038 h 1111250"/>
              <a:gd name="connsiteX911" fmla="*/ 1664436 w 2190750"/>
              <a:gd name="connsiteY911" fmla="*/ 584105 h 1111250"/>
              <a:gd name="connsiteX912" fmla="*/ 1665907 w 2190750"/>
              <a:gd name="connsiteY912" fmla="*/ 569066 h 1111250"/>
              <a:gd name="connsiteX913" fmla="*/ 1667378 w 2190750"/>
              <a:gd name="connsiteY913" fmla="*/ 639212 h 1111250"/>
              <a:gd name="connsiteX914" fmla="*/ 1668859 w 2190750"/>
              <a:gd name="connsiteY914" fmla="*/ 639212 h 1111250"/>
              <a:gd name="connsiteX915" fmla="*/ 1670341 w 2190750"/>
              <a:gd name="connsiteY915" fmla="*/ 579088 h 1111250"/>
              <a:gd name="connsiteX916" fmla="*/ 1671812 w 2190750"/>
              <a:gd name="connsiteY916" fmla="*/ 679291 h 1111250"/>
              <a:gd name="connsiteX917" fmla="*/ 1674765 w 2190750"/>
              <a:gd name="connsiteY917" fmla="*/ 564060 h 1111250"/>
              <a:gd name="connsiteX918" fmla="*/ 1676236 w 2190750"/>
              <a:gd name="connsiteY918" fmla="*/ 684308 h 1111250"/>
              <a:gd name="connsiteX919" fmla="*/ 1679199 w 2190750"/>
              <a:gd name="connsiteY919" fmla="*/ 488908 h 1111250"/>
              <a:gd name="connsiteX920" fmla="*/ 1680670 w 2190750"/>
              <a:gd name="connsiteY920" fmla="*/ 554038 h 1111250"/>
              <a:gd name="connsiteX921" fmla="*/ 1682141 w 2190750"/>
              <a:gd name="connsiteY921" fmla="*/ 473879 h 1111250"/>
              <a:gd name="connsiteX922" fmla="*/ 1685105 w 2190750"/>
              <a:gd name="connsiteY922" fmla="*/ 589110 h 1111250"/>
              <a:gd name="connsiteX923" fmla="*/ 1688047 w 2190750"/>
              <a:gd name="connsiteY923" fmla="*/ 483902 h 1111250"/>
              <a:gd name="connsiteX924" fmla="*/ 1689529 w 2190750"/>
              <a:gd name="connsiteY924" fmla="*/ 473879 h 1111250"/>
              <a:gd name="connsiteX925" fmla="*/ 1691010 w 2190750"/>
              <a:gd name="connsiteY925" fmla="*/ 503936 h 1111250"/>
              <a:gd name="connsiteX926" fmla="*/ 1692481 w 2190750"/>
              <a:gd name="connsiteY926" fmla="*/ 433800 h 1111250"/>
              <a:gd name="connsiteX927" fmla="*/ 1693953 w 2190750"/>
              <a:gd name="connsiteY927" fmla="*/ 298524 h 1111250"/>
              <a:gd name="connsiteX928" fmla="*/ 1695434 w 2190750"/>
              <a:gd name="connsiteY928" fmla="*/ 463857 h 1111250"/>
              <a:gd name="connsiteX929" fmla="*/ 1696916 w 2190750"/>
              <a:gd name="connsiteY929" fmla="*/ 458851 h 1111250"/>
              <a:gd name="connsiteX930" fmla="*/ 1698387 w 2190750"/>
              <a:gd name="connsiteY930" fmla="*/ 559054 h 1111250"/>
              <a:gd name="connsiteX931" fmla="*/ 1699858 w 2190750"/>
              <a:gd name="connsiteY931" fmla="*/ 478885 h 1111250"/>
              <a:gd name="connsiteX932" fmla="*/ 1701340 w 2190750"/>
              <a:gd name="connsiteY932" fmla="*/ 468863 h 1111250"/>
              <a:gd name="connsiteX933" fmla="*/ 1702821 w 2190750"/>
              <a:gd name="connsiteY933" fmla="*/ 468863 h 1111250"/>
              <a:gd name="connsiteX934" fmla="*/ 1704292 w 2190750"/>
              <a:gd name="connsiteY934" fmla="*/ 523981 h 1111250"/>
              <a:gd name="connsiteX935" fmla="*/ 1705774 w 2190750"/>
              <a:gd name="connsiteY935" fmla="*/ 458851 h 1111250"/>
              <a:gd name="connsiteX936" fmla="*/ 1707245 w 2190750"/>
              <a:gd name="connsiteY936" fmla="*/ 473879 h 1111250"/>
              <a:gd name="connsiteX937" fmla="*/ 1708716 w 2190750"/>
              <a:gd name="connsiteY937" fmla="*/ 569066 h 1111250"/>
              <a:gd name="connsiteX938" fmla="*/ 1710198 w 2190750"/>
              <a:gd name="connsiteY938" fmla="*/ 574082 h 1111250"/>
              <a:gd name="connsiteX939" fmla="*/ 1711680 w 2190750"/>
              <a:gd name="connsiteY939" fmla="*/ 463857 h 1111250"/>
              <a:gd name="connsiteX940" fmla="*/ 1713151 w 2190750"/>
              <a:gd name="connsiteY940" fmla="*/ 534003 h 1111250"/>
              <a:gd name="connsiteX941" fmla="*/ 1714622 w 2190750"/>
              <a:gd name="connsiteY941" fmla="*/ 528987 h 1111250"/>
              <a:gd name="connsiteX942" fmla="*/ 1717585 w 2190750"/>
              <a:gd name="connsiteY942" fmla="*/ 569066 h 1111250"/>
              <a:gd name="connsiteX943" fmla="*/ 1720527 w 2190750"/>
              <a:gd name="connsiteY943" fmla="*/ 453834 h 1111250"/>
              <a:gd name="connsiteX944" fmla="*/ 1723491 w 2190750"/>
              <a:gd name="connsiteY944" fmla="*/ 599133 h 1111250"/>
              <a:gd name="connsiteX945" fmla="*/ 1724962 w 2190750"/>
              <a:gd name="connsiteY945" fmla="*/ 503936 h 1111250"/>
              <a:gd name="connsiteX946" fmla="*/ 1726433 w 2190750"/>
              <a:gd name="connsiteY946" fmla="*/ 508952 h 1111250"/>
              <a:gd name="connsiteX947" fmla="*/ 1727914 w 2190750"/>
              <a:gd name="connsiteY947" fmla="*/ 549031 h 1111250"/>
              <a:gd name="connsiteX948" fmla="*/ 1730867 w 2190750"/>
              <a:gd name="connsiteY948" fmla="*/ 438806 h 1111250"/>
              <a:gd name="connsiteX949" fmla="*/ 1732338 w 2190750"/>
              <a:gd name="connsiteY949" fmla="*/ 528987 h 1111250"/>
              <a:gd name="connsiteX950" fmla="*/ 1733820 w 2190750"/>
              <a:gd name="connsiteY950" fmla="*/ 523981 h 1111250"/>
              <a:gd name="connsiteX951" fmla="*/ 1735302 w 2190750"/>
              <a:gd name="connsiteY951" fmla="*/ 423778 h 1111250"/>
              <a:gd name="connsiteX952" fmla="*/ 1736773 w 2190750"/>
              <a:gd name="connsiteY952" fmla="*/ 528987 h 1111250"/>
              <a:gd name="connsiteX953" fmla="*/ 1742678 w 2190750"/>
              <a:gd name="connsiteY953" fmla="*/ 373676 h 1111250"/>
              <a:gd name="connsiteX954" fmla="*/ 1744160 w 2190750"/>
              <a:gd name="connsiteY954" fmla="*/ 398727 h 1111250"/>
              <a:gd name="connsiteX955" fmla="*/ 1745631 w 2190750"/>
              <a:gd name="connsiteY955" fmla="*/ 403733 h 1111250"/>
              <a:gd name="connsiteX956" fmla="*/ 1747102 w 2190750"/>
              <a:gd name="connsiteY956" fmla="*/ 258445 h 1111250"/>
              <a:gd name="connsiteX957" fmla="*/ 1748584 w 2190750"/>
              <a:gd name="connsiteY957" fmla="*/ 378682 h 1111250"/>
              <a:gd name="connsiteX958" fmla="*/ 1750065 w 2190750"/>
              <a:gd name="connsiteY958" fmla="*/ 378682 h 1111250"/>
              <a:gd name="connsiteX959" fmla="*/ 1751536 w 2190750"/>
              <a:gd name="connsiteY959" fmla="*/ 353632 h 1111250"/>
              <a:gd name="connsiteX960" fmla="*/ 1753007 w 2190750"/>
              <a:gd name="connsiteY960" fmla="*/ 308546 h 1111250"/>
              <a:gd name="connsiteX961" fmla="*/ 1754489 w 2190750"/>
              <a:gd name="connsiteY961" fmla="*/ 368670 h 1111250"/>
              <a:gd name="connsiteX962" fmla="*/ 1755971 w 2190750"/>
              <a:gd name="connsiteY962" fmla="*/ 368670 h 1111250"/>
              <a:gd name="connsiteX963" fmla="*/ 1757442 w 2190750"/>
              <a:gd name="connsiteY963" fmla="*/ 483902 h 1111250"/>
              <a:gd name="connsiteX964" fmla="*/ 1758913 w 2190750"/>
              <a:gd name="connsiteY964" fmla="*/ 488908 h 1111250"/>
              <a:gd name="connsiteX965" fmla="*/ 1760395 w 2190750"/>
              <a:gd name="connsiteY965" fmla="*/ 478885 h 1111250"/>
              <a:gd name="connsiteX966" fmla="*/ 1761876 w 2190750"/>
              <a:gd name="connsiteY966" fmla="*/ 423778 h 1111250"/>
              <a:gd name="connsiteX967" fmla="*/ 1763347 w 2190750"/>
              <a:gd name="connsiteY967" fmla="*/ 453834 h 1111250"/>
              <a:gd name="connsiteX968" fmla="*/ 1764819 w 2190750"/>
              <a:gd name="connsiteY968" fmla="*/ 373676 h 1111250"/>
              <a:gd name="connsiteX969" fmla="*/ 1766300 w 2190750"/>
              <a:gd name="connsiteY969" fmla="*/ 534003 h 1111250"/>
              <a:gd name="connsiteX970" fmla="*/ 1767782 w 2190750"/>
              <a:gd name="connsiteY970" fmla="*/ 534003 h 1111250"/>
              <a:gd name="connsiteX971" fmla="*/ 1769253 w 2190750"/>
              <a:gd name="connsiteY971" fmla="*/ 564060 h 1111250"/>
              <a:gd name="connsiteX972" fmla="*/ 1770724 w 2190750"/>
              <a:gd name="connsiteY972" fmla="*/ 513959 h 1111250"/>
              <a:gd name="connsiteX973" fmla="*/ 1772206 w 2190750"/>
              <a:gd name="connsiteY973" fmla="*/ 503936 h 1111250"/>
              <a:gd name="connsiteX974" fmla="*/ 1773677 w 2190750"/>
              <a:gd name="connsiteY974" fmla="*/ 539009 h 1111250"/>
              <a:gd name="connsiteX975" fmla="*/ 1775158 w 2190750"/>
              <a:gd name="connsiteY975" fmla="*/ 503936 h 1111250"/>
              <a:gd name="connsiteX976" fmla="*/ 1776640 w 2190750"/>
              <a:gd name="connsiteY976" fmla="*/ 523981 h 1111250"/>
              <a:gd name="connsiteX977" fmla="*/ 1779582 w 2190750"/>
              <a:gd name="connsiteY977" fmla="*/ 488908 h 1111250"/>
              <a:gd name="connsiteX978" fmla="*/ 1781064 w 2190750"/>
              <a:gd name="connsiteY978" fmla="*/ 569066 h 1111250"/>
              <a:gd name="connsiteX979" fmla="*/ 1782546 w 2190750"/>
              <a:gd name="connsiteY979" fmla="*/ 413755 h 1111250"/>
              <a:gd name="connsiteX980" fmla="*/ 1784017 w 2190750"/>
              <a:gd name="connsiteY980" fmla="*/ 418761 h 1111250"/>
              <a:gd name="connsiteX981" fmla="*/ 1785488 w 2190750"/>
              <a:gd name="connsiteY981" fmla="*/ 408750 h 1111250"/>
              <a:gd name="connsiteX982" fmla="*/ 1786969 w 2190750"/>
              <a:gd name="connsiteY982" fmla="*/ 513959 h 1111250"/>
              <a:gd name="connsiteX983" fmla="*/ 1788451 w 2190750"/>
              <a:gd name="connsiteY983" fmla="*/ 493913 h 1111250"/>
              <a:gd name="connsiteX984" fmla="*/ 1789922 w 2190750"/>
              <a:gd name="connsiteY984" fmla="*/ 498930 h 1111250"/>
              <a:gd name="connsiteX985" fmla="*/ 1791393 w 2190750"/>
              <a:gd name="connsiteY985" fmla="*/ 483902 h 1111250"/>
              <a:gd name="connsiteX986" fmla="*/ 1792875 w 2190750"/>
              <a:gd name="connsiteY986" fmla="*/ 498930 h 1111250"/>
              <a:gd name="connsiteX987" fmla="*/ 1794357 w 2190750"/>
              <a:gd name="connsiteY987" fmla="*/ 564060 h 1111250"/>
              <a:gd name="connsiteX988" fmla="*/ 1795828 w 2190750"/>
              <a:gd name="connsiteY988" fmla="*/ 544015 h 1111250"/>
              <a:gd name="connsiteX989" fmla="*/ 1797299 w 2190750"/>
              <a:gd name="connsiteY989" fmla="*/ 554038 h 1111250"/>
              <a:gd name="connsiteX990" fmla="*/ 1798780 w 2190750"/>
              <a:gd name="connsiteY990" fmla="*/ 468863 h 1111250"/>
              <a:gd name="connsiteX991" fmla="*/ 1800262 w 2190750"/>
              <a:gd name="connsiteY991" fmla="*/ 473879 h 1111250"/>
              <a:gd name="connsiteX992" fmla="*/ 1801733 w 2190750"/>
              <a:gd name="connsiteY992" fmla="*/ 418761 h 1111250"/>
              <a:gd name="connsiteX993" fmla="*/ 1803204 w 2190750"/>
              <a:gd name="connsiteY993" fmla="*/ 443812 h 1111250"/>
              <a:gd name="connsiteX994" fmla="*/ 1804686 w 2190750"/>
              <a:gd name="connsiteY994" fmla="*/ 408750 h 1111250"/>
              <a:gd name="connsiteX995" fmla="*/ 1806157 w 2190750"/>
              <a:gd name="connsiteY995" fmla="*/ 433800 h 1111250"/>
              <a:gd name="connsiteX996" fmla="*/ 1807639 w 2190750"/>
              <a:gd name="connsiteY996" fmla="*/ 398727 h 1111250"/>
              <a:gd name="connsiteX997" fmla="*/ 1809120 w 2190750"/>
              <a:gd name="connsiteY997" fmla="*/ 448829 h 1111250"/>
              <a:gd name="connsiteX998" fmla="*/ 1810591 w 2190750"/>
              <a:gd name="connsiteY998" fmla="*/ 433800 h 1111250"/>
              <a:gd name="connsiteX999" fmla="*/ 1812062 w 2190750"/>
              <a:gd name="connsiteY999" fmla="*/ 443812 h 1111250"/>
              <a:gd name="connsiteX1000" fmla="*/ 1813544 w 2190750"/>
              <a:gd name="connsiteY1000" fmla="*/ 333597 h 1111250"/>
              <a:gd name="connsiteX1001" fmla="*/ 1815026 w 2190750"/>
              <a:gd name="connsiteY1001" fmla="*/ 413755 h 1111250"/>
              <a:gd name="connsiteX1002" fmla="*/ 1816497 w 2190750"/>
              <a:gd name="connsiteY1002" fmla="*/ 308546 h 1111250"/>
              <a:gd name="connsiteX1003" fmla="*/ 1817968 w 2190750"/>
              <a:gd name="connsiteY1003" fmla="*/ 298524 h 1111250"/>
              <a:gd name="connsiteX1004" fmla="*/ 1819450 w 2190750"/>
              <a:gd name="connsiteY1004" fmla="*/ 253428 h 1111250"/>
              <a:gd name="connsiteX1005" fmla="*/ 1820931 w 2190750"/>
              <a:gd name="connsiteY1005" fmla="*/ 403733 h 1111250"/>
              <a:gd name="connsiteX1006" fmla="*/ 1822402 w 2190750"/>
              <a:gd name="connsiteY1006" fmla="*/ 373676 h 1111250"/>
              <a:gd name="connsiteX1007" fmla="*/ 1823874 w 2190750"/>
              <a:gd name="connsiteY1007" fmla="*/ 428784 h 1111250"/>
              <a:gd name="connsiteX1008" fmla="*/ 1825355 w 2190750"/>
              <a:gd name="connsiteY1008" fmla="*/ 388705 h 1111250"/>
              <a:gd name="connsiteX1009" fmla="*/ 1826837 w 2190750"/>
              <a:gd name="connsiteY1009" fmla="*/ 428784 h 1111250"/>
              <a:gd name="connsiteX1010" fmla="*/ 1828308 w 2190750"/>
              <a:gd name="connsiteY1010" fmla="*/ 378682 h 1111250"/>
              <a:gd name="connsiteX1011" fmla="*/ 1829779 w 2190750"/>
              <a:gd name="connsiteY1011" fmla="*/ 423778 h 1111250"/>
              <a:gd name="connsiteX1012" fmla="*/ 1831261 w 2190750"/>
              <a:gd name="connsiteY1012" fmla="*/ 398727 h 1111250"/>
              <a:gd name="connsiteX1013" fmla="*/ 1832742 w 2190750"/>
              <a:gd name="connsiteY1013" fmla="*/ 473879 h 1111250"/>
              <a:gd name="connsiteX1014" fmla="*/ 1834213 w 2190750"/>
              <a:gd name="connsiteY1014" fmla="*/ 318569 h 1111250"/>
              <a:gd name="connsiteX1015" fmla="*/ 1835685 w 2190750"/>
              <a:gd name="connsiteY1015" fmla="*/ 403733 h 1111250"/>
              <a:gd name="connsiteX1016" fmla="*/ 1837166 w 2190750"/>
              <a:gd name="connsiteY1016" fmla="*/ 398727 h 1111250"/>
              <a:gd name="connsiteX1017" fmla="*/ 1838637 w 2190750"/>
              <a:gd name="connsiteY1017" fmla="*/ 418761 h 1111250"/>
              <a:gd name="connsiteX1018" fmla="*/ 1840119 w 2190750"/>
              <a:gd name="connsiteY1018" fmla="*/ 388705 h 1111250"/>
              <a:gd name="connsiteX1019" fmla="*/ 1841601 w 2190750"/>
              <a:gd name="connsiteY1019" fmla="*/ 453834 h 1111250"/>
              <a:gd name="connsiteX1020" fmla="*/ 1844543 w 2190750"/>
              <a:gd name="connsiteY1020" fmla="*/ 373676 h 1111250"/>
              <a:gd name="connsiteX1021" fmla="*/ 1846024 w 2190750"/>
              <a:gd name="connsiteY1021" fmla="*/ 383699 h 1111250"/>
              <a:gd name="connsiteX1022" fmla="*/ 1847506 w 2190750"/>
              <a:gd name="connsiteY1022" fmla="*/ 333597 h 1111250"/>
              <a:gd name="connsiteX1023" fmla="*/ 1848977 w 2190750"/>
              <a:gd name="connsiteY1023" fmla="*/ 428784 h 1111250"/>
              <a:gd name="connsiteX1024" fmla="*/ 1850448 w 2190750"/>
              <a:gd name="connsiteY1024" fmla="*/ 318569 h 1111250"/>
              <a:gd name="connsiteX1025" fmla="*/ 1851930 w 2190750"/>
              <a:gd name="connsiteY1025" fmla="*/ 403733 h 1111250"/>
              <a:gd name="connsiteX1026" fmla="*/ 1853412 w 2190750"/>
              <a:gd name="connsiteY1026" fmla="*/ 333597 h 1111250"/>
              <a:gd name="connsiteX1027" fmla="*/ 1856354 w 2190750"/>
              <a:gd name="connsiteY1027" fmla="*/ 388705 h 1111250"/>
              <a:gd name="connsiteX1028" fmla="*/ 1857836 w 2190750"/>
              <a:gd name="connsiteY1028" fmla="*/ 508952 h 1111250"/>
              <a:gd name="connsiteX1029" fmla="*/ 1859317 w 2190750"/>
              <a:gd name="connsiteY1029" fmla="*/ 473879 h 1111250"/>
              <a:gd name="connsiteX1030" fmla="*/ 1860788 w 2190750"/>
              <a:gd name="connsiteY1030" fmla="*/ 564060 h 1111250"/>
              <a:gd name="connsiteX1031" fmla="*/ 1863741 w 2190750"/>
              <a:gd name="connsiteY1031" fmla="*/ 443812 h 1111250"/>
              <a:gd name="connsiteX1032" fmla="*/ 1866694 w 2190750"/>
              <a:gd name="connsiteY1032" fmla="*/ 333597 h 1111250"/>
              <a:gd name="connsiteX1033" fmla="*/ 1868165 w 2190750"/>
              <a:gd name="connsiteY1033" fmla="*/ 443812 h 1111250"/>
              <a:gd name="connsiteX1034" fmla="*/ 1869646 w 2190750"/>
              <a:gd name="connsiteY1034" fmla="*/ 323575 h 1111250"/>
              <a:gd name="connsiteX1035" fmla="*/ 1871128 w 2190750"/>
              <a:gd name="connsiteY1035" fmla="*/ 393721 h 1111250"/>
              <a:gd name="connsiteX1036" fmla="*/ 1872599 w 2190750"/>
              <a:gd name="connsiteY1036" fmla="*/ 323575 h 1111250"/>
              <a:gd name="connsiteX1037" fmla="*/ 1875552 w 2190750"/>
              <a:gd name="connsiteY1037" fmla="*/ 378682 h 1111250"/>
              <a:gd name="connsiteX1038" fmla="*/ 1877023 w 2190750"/>
              <a:gd name="connsiteY1038" fmla="*/ 373676 h 1111250"/>
              <a:gd name="connsiteX1039" fmla="*/ 1879986 w 2190750"/>
              <a:gd name="connsiteY1039" fmla="*/ 393721 h 1111250"/>
              <a:gd name="connsiteX1040" fmla="*/ 1882928 w 2190750"/>
              <a:gd name="connsiteY1040" fmla="*/ 318569 h 1111250"/>
              <a:gd name="connsiteX1041" fmla="*/ 1884410 w 2190750"/>
              <a:gd name="connsiteY1041" fmla="*/ 328581 h 1111250"/>
              <a:gd name="connsiteX1042" fmla="*/ 1885892 w 2190750"/>
              <a:gd name="connsiteY1042" fmla="*/ 353632 h 1111250"/>
              <a:gd name="connsiteX1043" fmla="*/ 1887363 w 2190750"/>
              <a:gd name="connsiteY1043" fmla="*/ 413755 h 1111250"/>
              <a:gd name="connsiteX1044" fmla="*/ 1888834 w 2190750"/>
              <a:gd name="connsiteY1044" fmla="*/ 328581 h 1111250"/>
              <a:gd name="connsiteX1045" fmla="*/ 1893268 w 2190750"/>
              <a:gd name="connsiteY1045" fmla="*/ 458851 h 1111250"/>
              <a:gd name="connsiteX1046" fmla="*/ 1894740 w 2190750"/>
              <a:gd name="connsiteY1046" fmla="*/ 368670 h 1111250"/>
              <a:gd name="connsiteX1047" fmla="*/ 1896221 w 2190750"/>
              <a:gd name="connsiteY1047" fmla="*/ 428784 h 1111250"/>
              <a:gd name="connsiteX1048" fmla="*/ 1897703 w 2190750"/>
              <a:gd name="connsiteY1048" fmla="*/ 338603 h 1111250"/>
              <a:gd name="connsiteX1049" fmla="*/ 1899174 w 2190750"/>
              <a:gd name="connsiteY1049" fmla="*/ 368670 h 1111250"/>
              <a:gd name="connsiteX1050" fmla="*/ 1903608 w 2190750"/>
              <a:gd name="connsiteY1050" fmla="*/ 298524 h 1111250"/>
              <a:gd name="connsiteX1051" fmla="*/ 1905079 w 2190750"/>
              <a:gd name="connsiteY1051" fmla="*/ 183293 h 1111250"/>
              <a:gd name="connsiteX1052" fmla="*/ 1906561 w 2190750"/>
              <a:gd name="connsiteY1052" fmla="*/ 343620 h 1111250"/>
              <a:gd name="connsiteX1053" fmla="*/ 1908032 w 2190750"/>
              <a:gd name="connsiteY1053" fmla="*/ 333597 h 1111250"/>
              <a:gd name="connsiteX1054" fmla="*/ 1909503 w 2190750"/>
              <a:gd name="connsiteY1054" fmla="*/ 313552 h 1111250"/>
              <a:gd name="connsiteX1055" fmla="*/ 1913938 w 2190750"/>
              <a:gd name="connsiteY1055" fmla="*/ 393721 h 1111250"/>
              <a:gd name="connsiteX1056" fmla="*/ 1916890 w 2190750"/>
              <a:gd name="connsiteY1056" fmla="*/ 393721 h 1111250"/>
              <a:gd name="connsiteX1057" fmla="*/ 1918372 w 2190750"/>
              <a:gd name="connsiteY1057" fmla="*/ 403733 h 1111250"/>
              <a:gd name="connsiteX1058" fmla="*/ 1919843 w 2190750"/>
              <a:gd name="connsiteY1058" fmla="*/ 403733 h 1111250"/>
              <a:gd name="connsiteX1059" fmla="*/ 1921314 w 2190750"/>
              <a:gd name="connsiteY1059" fmla="*/ 448829 h 1111250"/>
              <a:gd name="connsiteX1060" fmla="*/ 1922796 w 2190750"/>
              <a:gd name="connsiteY1060" fmla="*/ 544015 h 1111250"/>
              <a:gd name="connsiteX1061" fmla="*/ 1924278 w 2190750"/>
              <a:gd name="connsiteY1061" fmla="*/ 503936 h 1111250"/>
              <a:gd name="connsiteX1062" fmla="*/ 1925749 w 2190750"/>
              <a:gd name="connsiteY1062" fmla="*/ 323575 h 1111250"/>
              <a:gd name="connsiteX1063" fmla="*/ 1927220 w 2190750"/>
              <a:gd name="connsiteY1063" fmla="*/ 428784 h 1111250"/>
              <a:gd name="connsiteX1064" fmla="*/ 1930183 w 2190750"/>
              <a:gd name="connsiteY1064" fmla="*/ 453834 h 1111250"/>
              <a:gd name="connsiteX1065" fmla="*/ 1931654 w 2190750"/>
              <a:gd name="connsiteY1065" fmla="*/ 398727 h 1111250"/>
              <a:gd name="connsiteX1066" fmla="*/ 1933125 w 2190750"/>
              <a:gd name="connsiteY1066" fmla="*/ 463857 h 1111250"/>
              <a:gd name="connsiteX1067" fmla="*/ 1936089 w 2190750"/>
              <a:gd name="connsiteY1067" fmla="*/ 358648 h 1111250"/>
              <a:gd name="connsiteX1068" fmla="*/ 1937560 w 2190750"/>
              <a:gd name="connsiteY1068" fmla="*/ 353632 h 1111250"/>
              <a:gd name="connsiteX1069" fmla="*/ 1939041 w 2190750"/>
              <a:gd name="connsiteY1069" fmla="*/ 423778 h 1111250"/>
              <a:gd name="connsiteX1070" fmla="*/ 1940512 w 2190750"/>
              <a:gd name="connsiteY1070" fmla="*/ 373676 h 1111250"/>
              <a:gd name="connsiteX1071" fmla="*/ 1941983 w 2190750"/>
              <a:gd name="connsiteY1071" fmla="*/ 433800 h 1111250"/>
              <a:gd name="connsiteX1072" fmla="*/ 1943465 w 2190750"/>
              <a:gd name="connsiteY1072" fmla="*/ 428784 h 1111250"/>
              <a:gd name="connsiteX1073" fmla="*/ 1946418 w 2190750"/>
              <a:gd name="connsiteY1073" fmla="*/ 368670 h 1111250"/>
              <a:gd name="connsiteX1074" fmla="*/ 1947889 w 2190750"/>
              <a:gd name="connsiteY1074" fmla="*/ 373676 h 1111250"/>
              <a:gd name="connsiteX1075" fmla="*/ 1949371 w 2190750"/>
              <a:gd name="connsiteY1075" fmla="*/ 328581 h 1111250"/>
              <a:gd name="connsiteX1076" fmla="*/ 1950852 w 2190750"/>
              <a:gd name="connsiteY1076" fmla="*/ 353632 h 1111250"/>
              <a:gd name="connsiteX1077" fmla="*/ 1952323 w 2190750"/>
              <a:gd name="connsiteY1077" fmla="*/ 338603 h 1111250"/>
              <a:gd name="connsiteX1078" fmla="*/ 1953794 w 2190750"/>
              <a:gd name="connsiteY1078" fmla="*/ 368670 h 1111250"/>
              <a:gd name="connsiteX1079" fmla="*/ 1955276 w 2190750"/>
              <a:gd name="connsiteY1079" fmla="*/ 298524 h 1111250"/>
              <a:gd name="connsiteX1080" fmla="*/ 1956758 w 2190750"/>
              <a:gd name="connsiteY1080" fmla="*/ 358648 h 1111250"/>
              <a:gd name="connsiteX1081" fmla="*/ 1961182 w 2190750"/>
              <a:gd name="connsiteY1081" fmla="*/ 233394 h 1111250"/>
              <a:gd name="connsiteX1082" fmla="*/ 1967087 w 2190750"/>
              <a:gd name="connsiteY1082" fmla="*/ 383699 h 1111250"/>
              <a:gd name="connsiteX1083" fmla="*/ 1968569 w 2190750"/>
              <a:gd name="connsiteY1083" fmla="*/ 358648 h 1111250"/>
              <a:gd name="connsiteX1084" fmla="*/ 1970040 w 2190750"/>
              <a:gd name="connsiteY1084" fmla="*/ 378682 h 1111250"/>
              <a:gd name="connsiteX1085" fmla="*/ 1972993 w 2190750"/>
              <a:gd name="connsiteY1085" fmla="*/ 288502 h 1111250"/>
              <a:gd name="connsiteX1086" fmla="*/ 1974464 w 2190750"/>
              <a:gd name="connsiteY1086" fmla="*/ 473879 h 1111250"/>
              <a:gd name="connsiteX1087" fmla="*/ 1975945 w 2190750"/>
              <a:gd name="connsiteY1087" fmla="*/ 433800 h 1111250"/>
              <a:gd name="connsiteX1088" fmla="*/ 1977427 w 2190750"/>
              <a:gd name="connsiteY1088" fmla="*/ 458851 h 1111250"/>
              <a:gd name="connsiteX1089" fmla="*/ 1978898 w 2190750"/>
              <a:gd name="connsiteY1089" fmla="*/ 368670 h 1111250"/>
              <a:gd name="connsiteX1090" fmla="*/ 1980369 w 2190750"/>
              <a:gd name="connsiteY1090" fmla="*/ 368670 h 1111250"/>
              <a:gd name="connsiteX1091" fmla="*/ 1981851 w 2190750"/>
              <a:gd name="connsiteY1091" fmla="*/ 428784 h 1111250"/>
              <a:gd name="connsiteX1092" fmla="*/ 1986275 w 2190750"/>
              <a:gd name="connsiteY1092" fmla="*/ 323575 h 1111250"/>
              <a:gd name="connsiteX1093" fmla="*/ 1987756 w 2190750"/>
              <a:gd name="connsiteY1093" fmla="*/ 413755 h 1111250"/>
              <a:gd name="connsiteX1094" fmla="*/ 1989238 w 2190750"/>
              <a:gd name="connsiteY1094" fmla="*/ 368670 h 1111250"/>
              <a:gd name="connsiteX1095" fmla="*/ 1990709 w 2190750"/>
              <a:gd name="connsiteY1095" fmla="*/ 403733 h 1111250"/>
              <a:gd name="connsiteX1096" fmla="*/ 1992180 w 2190750"/>
              <a:gd name="connsiteY1096" fmla="*/ 393721 h 1111250"/>
              <a:gd name="connsiteX1097" fmla="*/ 1993662 w 2190750"/>
              <a:gd name="connsiteY1097" fmla="*/ 448829 h 1111250"/>
              <a:gd name="connsiteX1098" fmla="*/ 1995144 w 2190750"/>
              <a:gd name="connsiteY1098" fmla="*/ 448829 h 1111250"/>
              <a:gd name="connsiteX1099" fmla="*/ 1999567 w 2190750"/>
              <a:gd name="connsiteY1099" fmla="*/ 303530 h 1111250"/>
              <a:gd name="connsiteX1100" fmla="*/ 2002520 w 2190750"/>
              <a:gd name="connsiteY1100" fmla="*/ 403733 h 1111250"/>
              <a:gd name="connsiteX1101" fmla="*/ 2006944 w 2190750"/>
              <a:gd name="connsiteY1101" fmla="*/ 298524 h 1111250"/>
              <a:gd name="connsiteX1102" fmla="*/ 2008426 w 2190750"/>
              <a:gd name="connsiteY1102" fmla="*/ 303530 h 1111250"/>
              <a:gd name="connsiteX1103" fmla="*/ 2009907 w 2190750"/>
              <a:gd name="connsiteY1103" fmla="*/ 428784 h 1111250"/>
              <a:gd name="connsiteX1104" fmla="*/ 2011378 w 2190750"/>
              <a:gd name="connsiteY1104" fmla="*/ 343620 h 1111250"/>
              <a:gd name="connsiteX1105" fmla="*/ 2012849 w 2190750"/>
              <a:gd name="connsiteY1105" fmla="*/ 383699 h 1111250"/>
              <a:gd name="connsiteX1106" fmla="*/ 2014331 w 2190750"/>
              <a:gd name="connsiteY1106" fmla="*/ 358648 h 1111250"/>
              <a:gd name="connsiteX1107" fmla="*/ 2015813 w 2190750"/>
              <a:gd name="connsiteY1107" fmla="*/ 423778 h 1111250"/>
              <a:gd name="connsiteX1108" fmla="*/ 2018755 w 2190750"/>
              <a:gd name="connsiteY1108" fmla="*/ 348626 h 1111250"/>
              <a:gd name="connsiteX1109" fmla="*/ 2020237 w 2190750"/>
              <a:gd name="connsiteY1109" fmla="*/ 393721 h 1111250"/>
              <a:gd name="connsiteX1110" fmla="*/ 2023189 w 2190750"/>
              <a:gd name="connsiteY1110" fmla="*/ 313552 h 1111250"/>
              <a:gd name="connsiteX1111" fmla="*/ 2024661 w 2190750"/>
              <a:gd name="connsiteY1111" fmla="*/ 348626 h 1111250"/>
              <a:gd name="connsiteX1112" fmla="*/ 2026142 w 2190750"/>
              <a:gd name="connsiteY1112" fmla="*/ 278479 h 1111250"/>
              <a:gd name="connsiteX1113" fmla="*/ 2027624 w 2190750"/>
              <a:gd name="connsiteY1113" fmla="*/ 348626 h 1111250"/>
              <a:gd name="connsiteX1114" fmla="*/ 2029095 w 2190750"/>
              <a:gd name="connsiteY1114" fmla="*/ 313552 h 1111250"/>
              <a:gd name="connsiteX1115" fmla="*/ 2030566 w 2190750"/>
              <a:gd name="connsiteY1115" fmla="*/ 418761 h 1111250"/>
              <a:gd name="connsiteX1116" fmla="*/ 2032048 w 2190750"/>
              <a:gd name="connsiteY1116" fmla="*/ 303530 h 1111250"/>
              <a:gd name="connsiteX1117" fmla="*/ 2033529 w 2190750"/>
              <a:gd name="connsiteY1117" fmla="*/ 298524 h 1111250"/>
              <a:gd name="connsiteX1118" fmla="*/ 2035000 w 2190750"/>
              <a:gd name="connsiteY1118" fmla="*/ 263451 h 1111250"/>
              <a:gd name="connsiteX1119" fmla="*/ 2037953 w 2190750"/>
              <a:gd name="connsiteY1119" fmla="*/ 403733 h 1111250"/>
              <a:gd name="connsiteX1120" fmla="*/ 2040906 w 2190750"/>
              <a:gd name="connsiteY1120" fmla="*/ 258445 h 1111250"/>
              <a:gd name="connsiteX1121" fmla="*/ 2042388 w 2190750"/>
              <a:gd name="connsiteY1121" fmla="*/ 293518 h 1111250"/>
              <a:gd name="connsiteX1122" fmla="*/ 2043859 w 2190750"/>
              <a:gd name="connsiteY1122" fmla="*/ 363654 h 1111250"/>
              <a:gd name="connsiteX1123" fmla="*/ 2046811 w 2190750"/>
              <a:gd name="connsiteY1123" fmla="*/ 268467 h 1111250"/>
              <a:gd name="connsiteX1124" fmla="*/ 2049764 w 2190750"/>
              <a:gd name="connsiteY1124" fmla="*/ 218366 h 1111250"/>
              <a:gd name="connsiteX1125" fmla="*/ 2051235 w 2190750"/>
              <a:gd name="connsiteY1125" fmla="*/ 313552 h 1111250"/>
              <a:gd name="connsiteX1126" fmla="*/ 2054199 w 2190750"/>
              <a:gd name="connsiteY1126" fmla="*/ 288502 h 1111250"/>
              <a:gd name="connsiteX1127" fmla="*/ 2055670 w 2190750"/>
              <a:gd name="connsiteY1127" fmla="*/ 333597 h 1111250"/>
              <a:gd name="connsiteX1128" fmla="*/ 2058623 w 2190750"/>
              <a:gd name="connsiteY1128" fmla="*/ 268467 h 1111250"/>
              <a:gd name="connsiteX1129" fmla="*/ 2060104 w 2190750"/>
              <a:gd name="connsiteY1129" fmla="*/ 148220 h 1111250"/>
              <a:gd name="connsiteX1130" fmla="*/ 2061575 w 2190750"/>
              <a:gd name="connsiteY1130" fmla="*/ 163248 h 1111250"/>
              <a:gd name="connsiteX1131" fmla="*/ 2063046 w 2190750"/>
              <a:gd name="connsiteY1131" fmla="*/ 113147 h 1111250"/>
              <a:gd name="connsiteX1132" fmla="*/ 2064528 w 2190750"/>
              <a:gd name="connsiteY1132" fmla="*/ 108140 h 1111250"/>
              <a:gd name="connsiteX1133" fmla="*/ 2066010 w 2190750"/>
              <a:gd name="connsiteY1133" fmla="*/ 7938 h 1111250"/>
              <a:gd name="connsiteX1134" fmla="*/ 2067481 w 2190750"/>
              <a:gd name="connsiteY1134" fmla="*/ 12943 h 1111250"/>
              <a:gd name="connsiteX1135" fmla="*/ 2070433 w 2190750"/>
              <a:gd name="connsiteY1135" fmla="*/ 218366 h 1111250"/>
              <a:gd name="connsiteX1136" fmla="*/ 2071915 w 2190750"/>
              <a:gd name="connsiteY1136" fmla="*/ 293518 h 1111250"/>
              <a:gd name="connsiteX1137" fmla="*/ 2073386 w 2190750"/>
              <a:gd name="connsiteY1137" fmla="*/ 273473 h 1111250"/>
              <a:gd name="connsiteX1138" fmla="*/ 2074868 w 2190750"/>
              <a:gd name="connsiteY1138" fmla="*/ 188299 h 1111250"/>
              <a:gd name="connsiteX1139" fmla="*/ 2076339 w 2190750"/>
              <a:gd name="connsiteY1139" fmla="*/ 243417 h 1111250"/>
              <a:gd name="connsiteX1140" fmla="*/ 2077810 w 2190750"/>
              <a:gd name="connsiteY1140" fmla="*/ 253428 h 1111250"/>
              <a:gd name="connsiteX1141" fmla="*/ 2079292 w 2190750"/>
              <a:gd name="connsiteY1141" fmla="*/ 238400 h 1111250"/>
              <a:gd name="connsiteX1142" fmla="*/ 2080773 w 2190750"/>
              <a:gd name="connsiteY1142" fmla="*/ 263451 h 1111250"/>
              <a:gd name="connsiteX1143" fmla="*/ 2083715 w 2190750"/>
              <a:gd name="connsiteY1143" fmla="*/ 128175 h 1111250"/>
              <a:gd name="connsiteX1144" fmla="*/ 2085197 w 2190750"/>
              <a:gd name="connsiteY1144" fmla="*/ 113147 h 1111250"/>
              <a:gd name="connsiteX1145" fmla="*/ 2086679 w 2190750"/>
              <a:gd name="connsiteY1145" fmla="*/ 223372 h 1111250"/>
              <a:gd name="connsiteX1146" fmla="*/ 2088150 w 2190750"/>
              <a:gd name="connsiteY1146" fmla="*/ 238400 h 1111250"/>
              <a:gd name="connsiteX1147" fmla="*/ 2089621 w 2190750"/>
              <a:gd name="connsiteY1147" fmla="*/ 333597 h 1111250"/>
              <a:gd name="connsiteX1148" fmla="*/ 2092584 w 2190750"/>
              <a:gd name="connsiteY1148" fmla="*/ 258445 h 1111250"/>
              <a:gd name="connsiteX1149" fmla="*/ 2094055 w 2190750"/>
              <a:gd name="connsiteY1149" fmla="*/ 313552 h 1111250"/>
              <a:gd name="connsiteX1150" fmla="*/ 2095527 w 2190750"/>
              <a:gd name="connsiteY1150" fmla="*/ 243417 h 1111250"/>
              <a:gd name="connsiteX1151" fmla="*/ 2097008 w 2190750"/>
              <a:gd name="connsiteY1151" fmla="*/ 253428 h 1111250"/>
              <a:gd name="connsiteX1152" fmla="*/ 2098490 w 2190750"/>
              <a:gd name="connsiteY1152" fmla="*/ 228378 h 1111250"/>
              <a:gd name="connsiteX1153" fmla="*/ 2099961 w 2190750"/>
              <a:gd name="connsiteY1153" fmla="*/ 288502 h 1111250"/>
              <a:gd name="connsiteX1154" fmla="*/ 2104395 w 2190750"/>
              <a:gd name="connsiteY1154" fmla="*/ 248423 h 1111250"/>
              <a:gd name="connsiteX1155" fmla="*/ 2107348 w 2190750"/>
              <a:gd name="connsiteY1155" fmla="*/ 308546 h 1111250"/>
              <a:gd name="connsiteX1156" fmla="*/ 2108819 w 2190750"/>
              <a:gd name="connsiteY1156" fmla="*/ 283496 h 1111250"/>
              <a:gd name="connsiteX1157" fmla="*/ 2110290 w 2190750"/>
              <a:gd name="connsiteY1157" fmla="*/ 313552 h 1111250"/>
              <a:gd name="connsiteX1158" fmla="*/ 2111772 w 2190750"/>
              <a:gd name="connsiteY1158" fmla="*/ 293518 h 1111250"/>
              <a:gd name="connsiteX1159" fmla="*/ 2113254 w 2190750"/>
              <a:gd name="connsiteY1159" fmla="*/ 188299 h 1111250"/>
              <a:gd name="connsiteX1160" fmla="*/ 2114725 w 2190750"/>
              <a:gd name="connsiteY1160" fmla="*/ 283496 h 1111250"/>
              <a:gd name="connsiteX1161" fmla="*/ 2116196 w 2190750"/>
              <a:gd name="connsiteY1161" fmla="*/ 233394 h 1111250"/>
              <a:gd name="connsiteX1162" fmla="*/ 2119159 w 2190750"/>
              <a:gd name="connsiteY1162" fmla="*/ 223372 h 1111250"/>
              <a:gd name="connsiteX1163" fmla="*/ 2120630 w 2190750"/>
              <a:gd name="connsiteY1163" fmla="*/ 108140 h 1111250"/>
              <a:gd name="connsiteX1164" fmla="*/ 2123583 w 2190750"/>
              <a:gd name="connsiteY1164" fmla="*/ 268467 h 1111250"/>
              <a:gd name="connsiteX1165" fmla="*/ 2126536 w 2190750"/>
              <a:gd name="connsiteY1165" fmla="*/ 223372 h 1111250"/>
              <a:gd name="connsiteX1166" fmla="*/ 2128007 w 2190750"/>
              <a:gd name="connsiteY1166" fmla="*/ 223372 h 1111250"/>
              <a:gd name="connsiteX1167" fmla="*/ 2129489 w 2190750"/>
              <a:gd name="connsiteY1167" fmla="*/ 233394 h 1111250"/>
              <a:gd name="connsiteX1168" fmla="*/ 2130970 w 2190750"/>
              <a:gd name="connsiteY1168" fmla="*/ 188299 h 1111250"/>
              <a:gd name="connsiteX1169" fmla="*/ 2132441 w 2190750"/>
              <a:gd name="connsiteY1169" fmla="*/ 198321 h 1111250"/>
              <a:gd name="connsiteX1170" fmla="*/ 2136876 w 2190750"/>
              <a:gd name="connsiteY1170" fmla="*/ 73067 h 1111250"/>
              <a:gd name="connsiteX1171" fmla="*/ 2144252 w 2190750"/>
              <a:gd name="connsiteY1171" fmla="*/ 243417 h 1111250"/>
              <a:gd name="connsiteX1172" fmla="*/ 2145734 w 2190750"/>
              <a:gd name="connsiteY1172" fmla="*/ 253428 h 1111250"/>
              <a:gd name="connsiteX1173" fmla="*/ 2147205 w 2190750"/>
              <a:gd name="connsiteY1173" fmla="*/ 198321 h 1111250"/>
              <a:gd name="connsiteX1174" fmla="*/ 2148676 w 2190750"/>
              <a:gd name="connsiteY1174" fmla="*/ 248423 h 1111250"/>
              <a:gd name="connsiteX1175" fmla="*/ 2150158 w 2190750"/>
              <a:gd name="connsiteY1175" fmla="*/ 143213 h 1111250"/>
              <a:gd name="connsiteX1176" fmla="*/ 2151629 w 2190750"/>
              <a:gd name="connsiteY1176" fmla="*/ 288502 h 1111250"/>
              <a:gd name="connsiteX1177" fmla="*/ 2153110 w 2190750"/>
              <a:gd name="connsiteY1177" fmla="*/ 288502 h 1111250"/>
              <a:gd name="connsiteX1178" fmla="*/ 2154592 w 2190750"/>
              <a:gd name="connsiteY1178" fmla="*/ 373676 h 1111250"/>
              <a:gd name="connsiteX1179" fmla="*/ 2156063 w 2190750"/>
              <a:gd name="connsiteY1179" fmla="*/ 248423 h 1111250"/>
              <a:gd name="connsiteX1180" fmla="*/ 2157545 w 2190750"/>
              <a:gd name="connsiteY1180" fmla="*/ 313552 h 1111250"/>
              <a:gd name="connsiteX1181" fmla="*/ 2159016 w 2190750"/>
              <a:gd name="connsiteY1181" fmla="*/ 303530 h 1111250"/>
              <a:gd name="connsiteX1182" fmla="*/ 2161969 w 2190750"/>
              <a:gd name="connsiteY1182" fmla="*/ 238400 h 1111250"/>
              <a:gd name="connsiteX1183" fmla="*/ 2163440 w 2190750"/>
              <a:gd name="connsiteY1183" fmla="*/ 288502 h 1111250"/>
              <a:gd name="connsiteX1184" fmla="*/ 2166403 w 2190750"/>
              <a:gd name="connsiteY1184" fmla="*/ 193315 h 1111250"/>
              <a:gd name="connsiteX1185" fmla="*/ 2169356 w 2190750"/>
              <a:gd name="connsiteY1185" fmla="*/ 258445 h 1111250"/>
              <a:gd name="connsiteX1186" fmla="*/ 2170827 w 2190750"/>
              <a:gd name="connsiteY1186" fmla="*/ 238400 h 1111250"/>
              <a:gd name="connsiteX1187" fmla="*/ 2172298 w 2190750"/>
              <a:gd name="connsiteY1187" fmla="*/ 248423 h 1111250"/>
              <a:gd name="connsiteX1188" fmla="*/ 2173780 w 2190750"/>
              <a:gd name="connsiteY1188" fmla="*/ 168264 h 1111250"/>
              <a:gd name="connsiteX1189" fmla="*/ 2175261 w 2190750"/>
              <a:gd name="connsiteY1189" fmla="*/ 273473 h 1111250"/>
              <a:gd name="connsiteX1190" fmla="*/ 2176733 w 2190750"/>
              <a:gd name="connsiteY1190" fmla="*/ 273473 h 1111250"/>
              <a:gd name="connsiteX1191" fmla="*/ 2178214 w 2190750"/>
              <a:gd name="connsiteY1191" fmla="*/ 233394 h 1111250"/>
              <a:gd name="connsiteX1192" fmla="*/ 2179685 w 2190750"/>
              <a:gd name="connsiteY1192" fmla="*/ 228378 h 1111250"/>
              <a:gd name="connsiteX1193" fmla="*/ 2181156 w 2190750"/>
              <a:gd name="connsiteY1193" fmla="*/ 218366 h 1111250"/>
              <a:gd name="connsiteX1194" fmla="*/ 2182638 w 2190750"/>
              <a:gd name="connsiteY1194" fmla="*/ 243417 h 1111250"/>
              <a:gd name="connsiteX1195" fmla="*/ 2184109 w 2190750"/>
              <a:gd name="connsiteY1195" fmla="*/ 208344 h 1111250"/>
              <a:gd name="connsiteX1196" fmla="*/ 2185591 w 2190750"/>
              <a:gd name="connsiteY1196" fmla="*/ 333597 h 1111250"/>
              <a:gd name="connsiteX1197" fmla="*/ 2187072 w 2190750"/>
              <a:gd name="connsiteY1197" fmla="*/ 293518 h 1111250"/>
              <a:gd name="connsiteX1198" fmla="*/ 2187072 w 2190750"/>
              <a:gd name="connsiteY1198" fmla="*/ 293518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</a:cxnLst>
            <a:rect l="l" t="t" r="r" b="b"/>
            <a:pathLst>
              <a:path w="2190750" h="1111250">
                <a:moveTo>
                  <a:pt x="7938" y="824590"/>
                </a:moveTo>
                <a:lnTo>
                  <a:pt x="9414" y="874691"/>
                </a:lnTo>
                <a:lnTo>
                  <a:pt x="10890" y="719371"/>
                </a:lnTo>
                <a:lnTo>
                  <a:pt x="12367" y="689314"/>
                </a:lnTo>
                <a:lnTo>
                  <a:pt x="13843" y="739415"/>
                </a:lnTo>
                <a:lnTo>
                  <a:pt x="15319" y="734399"/>
                </a:lnTo>
                <a:lnTo>
                  <a:pt x="16796" y="739415"/>
                </a:lnTo>
                <a:lnTo>
                  <a:pt x="18272" y="759449"/>
                </a:lnTo>
                <a:lnTo>
                  <a:pt x="21225" y="719371"/>
                </a:lnTo>
                <a:lnTo>
                  <a:pt x="22701" y="644218"/>
                </a:lnTo>
                <a:lnTo>
                  <a:pt x="24178" y="729393"/>
                </a:lnTo>
                <a:lnTo>
                  <a:pt x="25654" y="729393"/>
                </a:lnTo>
                <a:lnTo>
                  <a:pt x="27130" y="799539"/>
                </a:lnTo>
                <a:lnTo>
                  <a:pt x="30083" y="664263"/>
                </a:lnTo>
                <a:lnTo>
                  <a:pt x="33036" y="769472"/>
                </a:lnTo>
                <a:lnTo>
                  <a:pt x="34512" y="754443"/>
                </a:lnTo>
                <a:lnTo>
                  <a:pt x="35989" y="764466"/>
                </a:lnTo>
                <a:lnTo>
                  <a:pt x="40418" y="839618"/>
                </a:lnTo>
                <a:lnTo>
                  <a:pt x="41894" y="784500"/>
                </a:lnTo>
                <a:lnTo>
                  <a:pt x="43370" y="829596"/>
                </a:lnTo>
                <a:lnTo>
                  <a:pt x="46323" y="724387"/>
                </a:lnTo>
                <a:lnTo>
                  <a:pt x="47800" y="829596"/>
                </a:lnTo>
                <a:lnTo>
                  <a:pt x="49276" y="834602"/>
                </a:lnTo>
                <a:lnTo>
                  <a:pt x="50752" y="854647"/>
                </a:lnTo>
                <a:lnTo>
                  <a:pt x="53705" y="834602"/>
                </a:lnTo>
                <a:lnTo>
                  <a:pt x="55182" y="844624"/>
                </a:lnTo>
                <a:lnTo>
                  <a:pt x="56658" y="839618"/>
                </a:lnTo>
                <a:lnTo>
                  <a:pt x="58134" y="839618"/>
                </a:lnTo>
                <a:lnTo>
                  <a:pt x="61087" y="904748"/>
                </a:lnTo>
                <a:lnTo>
                  <a:pt x="64040" y="719371"/>
                </a:lnTo>
                <a:lnTo>
                  <a:pt x="66992" y="899742"/>
                </a:lnTo>
                <a:lnTo>
                  <a:pt x="68469" y="889720"/>
                </a:lnTo>
                <a:lnTo>
                  <a:pt x="69945" y="904748"/>
                </a:lnTo>
                <a:lnTo>
                  <a:pt x="71422" y="869675"/>
                </a:lnTo>
                <a:lnTo>
                  <a:pt x="74374" y="944827"/>
                </a:lnTo>
                <a:lnTo>
                  <a:pt x="75851" y="934804"/>
                </a:lnTo>
                <a:lnTo>
                  <a:pt x="77327" y="909754"/>
                </a:lnTo>
                <a:lnTo>
                  <a:pt x="80280" y="1009957"/>
                </a:lnTo>
                <a:lnTo>
                  <a:pt x="83233" y="934804"/>
                </a:lnTo>
                <a:lnTo>
                  <a:pt x="86185" y="949844"/>
                </a:lnTo>
                <a:lnTo>
                  <a:pt x="87662" y="934804"/>
                </a:lnTo>
                <a:lnTo>
                  <a:pt x="89138" y="944827"/>
                </a:lnTo>
                <a:lnTo>
                  <a:pt x="90615" y="934804"/>
                </a:lnTo>
                <a:lnTo>
                  <a:pt x="92091" y="969878"/>
                </a:lnTo>
                <a:lnTo>
                  <a:pt x="95044" y="779494"/>
                </a:lnTo>
                <a:lnTo>
                  <a:pt x="96520" y="859653"/>
                </a:lnTo>
                <a:lnTo>
                  <a:pt x="97996" y="864669"/>
                </a:lnTo>
                <a:lnTo>
                  <a:pt x="99473" y="989922"/>
                </a:lnTo>
                <a:lnTo>
                  <a:pt x="100949" y="799539"/>
                </a:lnTo>
                <a:lnTo>
                  <a:pt x="102426" y="859653"/>
                </a:lnTo>
                <a:lnTo>
                  <a:pt x="105378" y="834602"/>
                </a:lnTo>
                <a:lnTo>
                  <a:pt x="106855" y="824590"/>
                </a:lnTo>
                <a:lnTo>
                  <a:pt x="108331" y="794522"/>
                </a:lnTo>
                <a:lnTo>
                  <a:pt x="109807" y="789517"/>
                </a:lnTo>
                <a:lnTo>
                  <a:pt x="111284" y="814568"/>
                </a:lnTo>
                <a:lnTo>
                  <a:pt x="112760" y="724387"/>
                </a:lnTo>
                <a:lnTo>
                  <a:pt x="114236" y="759449"/>
                </a:lnTo>
                <a:lnTo>
                  <a:pt x="115713" y="834602"/>
                </a:lnTo>
                <a:lnTo>
                  <a:pt x="117189" y="839618"/>
                </a:lnTo>
                <a:lnTo>
                  <a:pt x="120142" y="719371"/>
                </a:lnTo>
                <a:lnTo>
                  <a:pt x="121618" y="819573"/>
                </a:lnTo>
                <a:lnTo>
                  <a:pt x="123095" y="789517"/>
                </a:lnTo>
                <a:lnTo>
                  <a:pt x="124571" y="809551"/>
                </a:lnTo>
                <a:lnTo>
                  <a:pt x="126048" y="794522"/>
                </a:lnTo>
                <a:lnTo>
                  <a:pt x="127524" y="834602"/>
                </a:lnTo>
                <a:lnTo>
                  <a:pt x="129000" y="794522"/>
                </a:lnTo>
                <a:lnTo>
                  <a:pt x="130477" y="879697"/>
                </a:lnTo>
                <a:lnTo>
                  <a:pt x="131953" y="764466"/>
                </a:lnTo>
                <a:lnTo>
                  <a:pt x="134906" y="949844"/>
                </a:lnTo>
                <a:lnTo>
                  <a:pt x="136382" y="829596"/>
                </a:lnTo>
                <a:lnTo>
                  <a:pt x="139335" y="924793"/>
                </a:lnTo>
                <a:lnTo>
                  <a:pt x="143764" y="864669"/>
                </a:lnTo>
                <a:lnTo>
                  <a:pt x="145240" y="864669"/>
                </a:lnTo>
                <a:lnTo>
                  <a:pt x="146717" y="804545"/>
                </a:lnTo>
                <a:lnTo>
                  <a:pt x="148193" y="924793"/>
                </a:lnTo>
                <a:lnTo>
                  <a:pt x="149670" y="924793"/>
                </a:lnTo>
                <a:lnTo>
                  <a:pt x="151146" y="914770"/>
                </a:lnTo>
                <a:lnTo>
                  <a:pt x="152622" y="854647"/>
                </a:lnTo>
                <a:lnTo>
                  <a:pt x="154099" y="969878"/>
                </a:lnTo>
                <a:lnTo>
                  <a:pt x="157051" y="879697"/>
                </a:lnTo>
                <a:lnTo>
                  <a:pt x="158528" y="884703"/>
                </a:lnTo>
                <a:lnTo>
                  <a:pt x="160004" y="869675"/>
                </a:lnTo>
                <a:lnTo>
                  <a:pt x="161481" y="924793"/>
                </a:lnTo>
                <a:lnTo>
                  <a:pt x="162957" y="869675"/>
                </a:lnTo>
                <a:lnTo>
                  <a:pt x="165910" y="949844"/>
                </a:lnTo>
                <a:lnTo>
                  <a:pt x="167386" y="939821"/>
                </a:lnTo>
                <a:lnTo>
                  <a:pt x="168862" y="1055052"/>
                </a:lnTo>
                <a:lnTo>
                  <a:pt x="170339" y="924793"/>
                </a:lnTo>
                <a:lnTo>
                  <a:pt x="173291" y="989922"/>
                </a:lnTo>
                <a:lnTo>
                  <a:pt x="177721" y="919776"/>
                </a:lnTo>
                <a:lnTo>
                  <a:pt x="179197" y="859653"/>
                </a:lnTo>
                <a:lnTo>
                  <a:pt x="180673" y="889720"/>
                </a:lnTo>
                <a:lnTo>
                  <a:pt x="182150" y="889720"/>
                </a:lnTo>
                <a:lnTo>
                  <a:pt x="183626" y="849640"/>
                </a:lnTo>
                <a:lnTo>
                  <a:pt x="185103" y="974894"/>
                </a:lnTo>
                <a:lnTo>
                  <a:pt x="186579" y="904748"/>
                </a:lnTo>
                <a:lnTo>
                  <a:pt x="188055" y="899742"/>
                </a:lnTo>
                <a:lnTo>
                  <a:pt x="189532" y="944827"/>
                </a:lnTo>
                <a:lnTo>
                  <a:pt x="192484" y="859653"/>
                </a:lnTo>
                <a:lnTo>
                  <a:pt x="193961" y="884703"/>
                </a:lnTo>
                <a:lnTo>
                  <a:pt x="195437" y="864669"/>
                </a:lnTo>
                <a:lnTo>
                  <a:pt x="199866" y="899742"/>
                </a:lnTo>
                <a:lnTo>
                  <a:pt x="202819" y="1030001"/>
                </a:lnTo>
                <a:lnTo>
                  <a:pt x="205772" y="979900"/>
                </a:lnTo>
                <a:lnTo>
                  <a:pt x="207248" y="999945"/>
                </a:lnTo>
                <a:lnTo>
                  <a:pt x="210201" y="949844"/>
                </a:lnTo>
                <a:lnTo>
                  <a:pt x="211677" y="944827"/>
                </a:lnTo>
                <a:lnTo>
                  <a:pt x="213154" y="899742"/>
                </a:lnTo>
                <a:lnTo>
                  <a:pt x="214630" y="914770"/>
                </a:lnTo>
                <a:lnTo>
                  <a:pt x="216106" y="899742"/>
                </a:lnTo>
                <a:lnTo>
                  <a:pt x="219059" y="799539"/>
                </a:lnTo>
                <a:lnTo>
                  <a:pt x="220536" y="799539"/>
                </a:lnTo>
                <a:lnTo>
                  <a:pt x="222012" y="819573"/>
                </a:lnTo>
                <a:lnTo>
                  <a:pt x="223488" y="764466"/>
                </a:lnTo>
                <a:lnTo>
                  <a:pt x="224965" y="884703"/>
                </a:lnTo>
                <a:lnTo>
                  <a:pt x="226441" y="779494"/>
                </a:lnTo>
                <a:lnTo>
                  <a:pt x="229394" y="814568"/>
                </a:lnTo>
                <a:lnTo>
                  <a:pt x="232346" y="964872"/>
                </a:lnTo>
                <a:lnTo>
                  <a:pt x="233823" y="984906"/>
                </a:lnTo>
                <a:lnTo>
                  <a:pt x="235299" y="979900"/>
                </a:lnTo>
                <a:lnTo>
                  <a:pt x="236776" y="889720"/>
                </a:lnTo>
                <a:lnTo>
                  <a:pt x="238252" y="909754"/>
                </a:lnTo>
                <a:lnTo>
                  <a:pt x="239728" y="894725"/>
                </a:lnTo>
                <a:lnTo>
                  <a:pt x="241205" y="919776"/>
                </a:lnTo>
                <a:lnTo>
                  <a:pt x="244157" y="889720"/>
                </a:lnTo>
                <a:lnTo>
                  <a:pt x="245634" y="914770"/>
                </a:lnTo>
                <a:lnTo>
                  <a:pt x="247110" y="919776"/>
                </a:lnTo>
                <a:lnTo>
                  <a:pt x="250063" y="864669"/>
                </a:lnTo>
                <a:lnTo>
                  <a:pt x="251539" y="869675"/>
                </a:lnTo>
                <a:lnTo>
                  <a:pt x="253016" y="854647"/>
                </a:lnTo>
                <a:lnTo>
                  <a:pt x="257445" y="669269"/>
                </a:lnTo>
                <a:lnTo>
                  <a:pt x="261874" y="844624"/>
                </a:lnTo>
                <a:lnTo>
                  <a:pt x="263350" y="799539"/>
                </a:lnTo>
                <a:lnTo>
                  <a:pt x="264827" y="824590"/>
                </a:lnTo>
                <a:lnTo>
                  <a:pt x="266303" y="809551"/>
                </a:lnTo>
                <a:lnTo>
                  <a:pt x="267779" y="774489"/>
                </a:lnTo>
                <a:lnTo>
                  <a:pt x="269256" y="779494"/>
                </a:lnTo>
                <a:lnTo>
                  <a:pt x="270732" y="709348"/>
                </a:lnTo>
                <a:lnTo>
                  <a:pt x="272209" y="769472"/>
                </a:lnTo>
                <a:lnTo>
                  <a:pt x="273685" y="714364"/>
                </a:lnTo>
                <a:lnTo>
                  <a:pt x="275161" y="794522"/>
                </a:lnTo>
                <a:lnTo>
                  <a:pt x="276638" y="714364"/>
                </a:lnTo>
                <a:lnTo>
                  <a:pt x="278114" y="744421"/>
                </a:lnTo>
                <a:lnTo>
                  <a:pt x="279591" y="664263"/>
                </a:lnTo>
                <a:lnTo>
                  <a:pt x="282543" y="804545"/>
                </a:lnTo>
                <a:lnTo>
                  <a:pt x="284020" y="759449"/>
                </a:lnTo>
                <a:lnTo>
                  <a:pt x="285496" y="804545"/>
                </a:lnTo>
                <a:lnTo>
                  <a:pt x="286972" y="799539"/>
                </a:lnTo>
                <a:lnTo>
                  <a:pt x="288449" y="814568"/>
                </a:lnTo>
                <a:lnTo>
                  <a:pt x="289925" y="759449"/>
                </a:lnTo>
                <a:lnTo>
                  <a:pt x="291402" y="804545"/>
                </a:lnTo>
                <a:lnTo>
                  <a:pt x="292878" y="754443"/>
                </a:lnTo>
                <a:lnTo>
                  <a:pt x="294354" y="764466"/>
                </a:lnTo>
                <a:lnTo>
                  <a:pt x="297307" y="849640"/>
                </a:lnTo>
                <a:lnTo>
                  <a:pt x="298783" y="869675"/>
                </a:lnTo>
                <a:lnTo>
                  <a:pt x="300260" y="939821"/>
                </a:lnTo>
                <a:lnTo>
                  <a:pt x="303212" y="839618"/>
                </a:lnTo>
                <a:lnTo>
                  <a:pt x="304689" y="879697"/>
                </a:lnTo>
                <a:lnTo>
                  <a:pt x="306165" y="864669"/>
                </a:lnTo>
                <a:lnTo>
                  <a:pt x="307642" y="924793"/>
                </a:lnTo>
                <a:lnTo>
                  <a:pt x="309118" y="1105154"/>
                </a:lnTo>
                <a:lnTo>
                  <a:pt x="310594" y="984906"/>
                </a:lnTo>
                <a:lnTo>
                  <a:pt x="312071" y="1009957"/>
                </a:lnTo>
                <a:lnTo>
                  <a:pt x="313547" y="1014973"/>
                </a:lnTo>
                <a:lnTo>
                  <a:pt x="315024" y="969878"/>
                </a:lnTo>
                <a:lnTo>
                  <a:pt x="316500" y="969878"/>
                </a:lnTo>
                <a:lnTo>
                  <a:pt x="320929" y="809551"/>
                </a:lnTo>
                <a:lnTo>
                  <a:pt x="322405" y="809551"/>
                </a:lnTo>
                <a:lnTo>
                  <a:pt x="323882" y="914770"/>
                </a:lnTo>
                <a:lnTo>
                  <a:pt x="325358" y="864669"/>
                </a:lnTo>
                <a:lnTo>
                  <a:pt x="326835" y="1035008"/>
                </a:lnTo>
                <a:lnTo>
                  <a:pt x="329787" y="864669"/>
                </a:lnTo>
                <a:lnTo>
                  <a:pt x="331264" y="819573"/>
                </a:lnTo>
                <a:lnTo>
                  <a:pt x="332740" y="914770"/>
                </a:lnTo>
                <a:lnTo>
                  <a:pt x="334216" y="909754"/>
                </a:lnTo>
                <a:lnTo>
                  <a:pt x="337169" y="849640"/>
                </a:lnTo>
                <a:lnTo>
                  <a:pt x="338645" y="854647"/>
                </a:lnTo>
                <a:lnTo>
                  <a:pt x="341598" y="724387"/>
                </a:lnTo>
                <a:lnTo>
                  <a:pt x="343075" y="754443"/>
                </a:lnTo>
                <a:lnTo>
                  <a:pt x="344551" y="844624"/>
                </a:lnTo>
                <a:lnTo>
                  <a:pt x="346027" y="799539"/>
                </a:lnTo>
                <a:lnTo>
                  <a:pt x="347504" y="814568"/>
                </a:lnTo>
                <a:lnTo>
                  <a:pt x="348980" y="799539"/>
                </a:lnTo>
                <a:lnTo>
                  <a:pt x="350457" y="759449"/>
                </a:lnTo>
                <a:lnTo>
                  <a:pt x="353409" y="874691"/>
                </a:lnTo>
                <a:lnTo>
                  <a:pt x="354886" y="839618"/>
                </a:lnTo>
                <a:lnTo>
                  <a:pt x="356362" y="859653"/>
                </a:lnTo>
                <a:lnTo>
                  <a:pt x="359315" y="794522"/>
                </a:lnTo>
                <a:lnTo>
                  <a:pt x="360791" y="899742"/>
                </a:lnTo>
                <a:lnTo>
                  <a:pt x="362268" y="904748"/>
                </a:lnTo>
                <a:lnTo>
                  <a:pt x="363744" y="814568"/>
                </a:lnTo>
                <a:lnTo>
                  <a:pt x="365220" y="824590"/>
                </a:lnTo>
                <a:lnTo>
                  <a:pt x="366697" y="754443"/>
                </a:lnTo>
                <a:lnTo>
                  <a:pt x="369649" y="829596"/>
                </a:lnTo>
                <a:lnTo>
                  <a:pt x="371126" y="874691"/>
                </a:lnTo>
                <a:lnTo>
                  <a:pt x="375555" y="804545"/>
                </a:lnTo>
                <a:lnTo>
                  <a:pt x="378508" y="829596"/>
                </a:lnTo>
                <a:lnTo>
                  <a:pt x="379984" y="924793"/>
                </a:lnTo>
                <a:lnTo>
                  <a:pt x="381460" y="714364"/>
                </a:lnTo>
                <a:lnTo>
                  <a:pt x="384413" y="809551"/>
                </a:lnTo>
                <a:lnTo>
                  <a:pt x="385890" y="844624"/>
                </a:lnTo>
                <a:lnTo>
                  <a:pt x="387366" y="844624"/>
                </a:lnTo>
                <a:lnTo>
                  <a:pt x="388842" y="829596"/>
                </a:lnTo>
                <a:lnTo>
                  <a:pt x="390319" y="769472"/>
                </a:lnTo>
                <a:lnTo>
                  <a:pt x="391795" y="824590"/>
                </a:lnTo>
                <a:lnTo>
                  <a:pt x="393271" y="789517"/>
                </a:lnTo>
                <a:lnTo>
                  <a:pt x="394748" y="709348"/>
                </a:lnTo>
                <a:lnTo>
                  <a:pt x="400653" y="914770"/>
                </a:lnTo>
                <a:lnTo>
                  <a:pt x="402130" y="769472"/>
                </a:lnTo>
                <a:lnTo>
                  <a:pt x="405082" y="864669"/>
                </a:lnTo>
                <a:lnTo>
                  <a:pt x="408035" y="834602"/>
                </a:lnTo>
                <a:lnTo>
                  <a:pt x="410988" y="874691"/>
                </a:lnTo>
                <a:lnTo>
                  <a:pt x="412464" y="859653"/>
                </a:lnTo>
                <a:lnTo>
                  <a:pt x="413941" y="769472"/>
                </a:lnTo>
                <a:lnTo>
                  <a:pt x="415417" y="789517"/>
                </a:lnTo>
                <a:lnTo>
                  <a:pt x="418370" y="889720"/>
                </a:lnTo>
                <a:lnTo>
                  <a:pt x="419846" y="864669"/>
                </a:lnTo>
                <a:lnTo>
                  <a:pt x="421323" y="899742"/>
                </a:lnTo>
                <a:lnTo>
                  <a:pt x="424275" y="839618"/>
                </a:lnTo>
                <a:lnTo>
                  <a:pt x="427228" y="859653"/>
                </a:lnTo>
                <a:lnTo>
                  <a:pt x="428704" y="849640"/>
                </a:lnTo>
                <a:lnTo>
                  <a:pt x="431657" y="709348"/>
                </a:lnTo>
                <a:lnTo>
                  <a:pt x="433134" y="719371"/>
                </a:lnTo>
                <a:lnTo>
                  <a:pt x="434610" y="809551"/>
                </a:lnTo>
                <a:lnTo>
                  <a:pt x="436086" y="814568"/>
                </a:lnTo>
                <a:lnTo>
                  <a:pt x="437563" y="734399"/>
                </a:lnTo>
                <a:lnTo>
                  <a:pt x="439039" y="854647"/>
                </a:lnTo>
                <a:lnTo>
                  <a:pt x="440515" y="784500"/>
                </a:lnTo>
                <a:lnTo>
                  <a:pt x="444944" y="874691"/>
                </a:lnTo>
                <a:lnTo>
                  <a:pt x="446421" y="854647"/>
                </a:lnTo>
                <a:lnTo>
                  <a:pt x="447897" y="869675"/>
                </a:lnTo>
                <a:lnTo>
                  <a:pt x="449374" y="799539"/>
                </a:lnTo>
                <a:lnTo>
                  <a:pt x="450850" y="909754"/>
                </a:lnTo>
                <a:lnTo>
                  <a:pt x="452326" y="884703"/>
                </a:lnTo>
                <a:lnTo>
                  <a:pt x="453803" y="894725"/>
                </a:lnTo>
                <a:lnTo>
                  <a:pt x="455279" y="834602"/>
                </a:lnTo>
                <a:lnTo>
                  <a:pt x="456756" y="824590"/>
                </a:lnTo>
                <a:lnTo>
                  <a:pt x="459708" y="859653"/>
                </a:lnTo>
                <a:lnTo>
                  <a:pt x="462661" y="794522"/>
                </a:lnTo>
                <a:lnTo>
                  <a:pt x="464137" y="794522"/>
                </a:lnTo>
                <a:lnTo>
                  <a:pt x="465614" y="779494"/>
                </a:lnTo>
                <a:lnTo>
                  <a:pt x="467090" y="674285"/>
                </a:lnTo>
                <a:lnTo>
                  <a:pt x="468566" y="664263"/>
                </a:lnTo>
                <a:lnTo>
                  <a:pt x="470043" y="594117"/>
                </a:lnTo>
                <a:lnTo>
                  <a:pt x="471519" y="684308"/>
                </a:lnTo>
                <a:lnTo>
                  <a:pt x="472996" y="639212"/>
                </a:lnTo>
                <a:lnTo>
                  <a:pt x="475948" y="814568"/>
                </a:lnTo>
                <a:lnTo>
                  <a:pt x="478901" y="834602"/>
                </a:lnTo>
                <a:lnTo>
                  <a:pt x="480378" y="759449"/>
                </a:lnTo>
                <a:lnTo>
                  <a:pt x="481854" y="764466"/>
                </a:lnTo>
                <a:lnTo>
                  <a:pt x="484807" y="729393"/>
                </a:lnTo>
                <a:lnTo>
                  <a:pt x="486283" y="844624"/>
                </a:lnTo>
                <a:lnTo>
                  <a:pt x="487759" y="829596"/>
                </a:lnTo>
                <a:lnTo>
                  <a:pt x="489236" y="784500"/>
                </a:lnTo>
                <a:lnTo>
                  <a:pt x="490712" y="889720"/>
                </a:lnTo>
                <a:lnTo>
                  <a:pt x="493665" y="819573"/>
                </a:lnTo>
                <a:lnTo>
                  <a:pt x="495141" y="834602"/>
                </a:lnTo>
                <a:lnTo>
                  <a:pt x="496618" y="789517"/>
                </a:lnTo>
                <a:lnTo>
                  <a:pt x="498089" y="814568"/>
                </a:lnTo>
                <a:lnTo>
                  <a:pt x="501042" y="699336"/>
                </a:lnTo>
                <a:lnTo>
                  <a:pt x="502523" y="724387"/>
                </a:lnTo>
                <a:lnTo>
                  <a:pt x="503994" y="859653"/>
                </a:lnTo>
                <a:lnTo>
                  <a:pt x="505476" y="704342"/>
                </a:lnTo>
                <a:lnTo>
                  <a:pt x="506947" y="739415"/>
                </a:lnTo>
                <a:lnTo>
                  <a:pt x="508429" y="819573"/>
                </a:lnTo>
                <a:lnTo>
                  <a:pt x="511381" y="844624"/>
                </a:lnTo>
                <a:lnTo>
                  <a:pt x="512863" y="889720"/>
                </a:lnTo>
                <a:lnTo>
                  <a:pt x="514334" y="789517"/>
                </a:lnTo>
                <a:lnTo>
                  <a:pt x="515816" y="804545"/>
                </a:lnTo>
                <a:lnTo>
                  <a:pt x="517287" y="799539"/>
                </a:lnTo>
                <a:lnTo>
                  <a:pt x="518769" y="789517"/>
                </a:lnTo>
                <a:lnTo>
                  <a:pt x="520240" y="739415"/>
                </a:lnTo>
                <a:lnTo>
                  <a:pt x="521721" y="779494"/>
                </a:lnTo>
                <a:lnTo>
                  <a:pt x="524674" y="989922"/>
                </a:lnTo>
                <a:lnTo>
                  <a:pt x="526145" y="854647"/>
                </a:lnTo>
                <a:lnTo>
                  <a:pt x="527627" y="904748"/>
                </a:lnTo>
                <a:lnTo>
                  <a:pt x="529098" y="884703"/>
                </a:lnTo>
                <a:lnTo>
                  <a:pt x="530569" y="914770"/>
                </a:lnTo>
                <a:lnTo>
                  <a:pt x="537956" y="749438"/>
                </a:lnTo>
                <a:lnTo>
                  <a:pt x="539427" y="964872"/>
                </a:lnTo>
                <a:lnTo>
                  <a:pt x="540909" y="839618"/>
                </a:lnTo>
                <a:lnTo>
                  <a:pt x="542380" y="829596"/>
                </a:lnTo>
                <a:lnTo>
                  <a:pt x="543862" y="749438"/>
                </a:lnTo>
                <a:lnTo>
                  <a:pt x="545333" y="819573"/>
                </a:lnTo>
                <a:lnTo>
                  <a:pt x="546814" y="814568"/>
                </a:lnTo>
                <a:lnTo>
                  <a:pt x="549767" y="799539"/>
                </a:lnTo>
                <a:lnTo>
                  <a:pt x="551249" y="769472"/>
                </a:lnTo>
                <a:lnTo>
                  <a:pt x="552720" y="774489"/>
                </a:lnTo>
                <a:lnTo>
                  <a:pt x="554202" y="754443"/>
                </a:lnTo>
                <a:lnTo>
                  <a:pt x="555673" y="609156"/>
                </a:lnTo>
                <a:lnTo>
                  <a:pt x="558625" y="744421"/>
                </a:lnTo>
                <a:lnTo>
                  <a:pt x="560107" y="799539"/>
                </a:lnTo>
                <a:lnTo>
                  <a:pt x="561578" y="744421"/>
                </a:lnTo>
                <a:lnTo>
                  <a:pt x="563049" y="809551"/>
                </a:lnTo>
                <a:lnTo>
                  <a:pt x="564531" y="789517"/>
                </a:lnTo>
                <a:lnTo>
                  <a:pt x="567484" y="709348"/>
                </a:lnTo>
                <a:lnTo>
                  <a:pt x="568955" y="714364"/>
                </a:lnTo>
                <a:lnTo>
                  <a:pt x="570436" y="729393"/>
                </a:lnTo>
                <a:lnTo>
                  <a:pt x="571908" y="669269"/>
                </a:lnTo>
                <a:lnTo>
                  <a:pt x="573389" y="724387"/>
                </a:lnTo>
                <a:lnTo>
                  <a:pt x="574860" y="719371"/>
                </a:lnTo>
                <a:lnTo>
                  <a:pt x="576342" y="614161"/>
                </a:lnTo>
                <a:lnTo>
                  <a:pt x="577813" y="779494"/>
                </a:lnTo>
                <a:lnTo>
                  <a:pt x="579295" y="784500"/>
                </a:lnTo>
                <a:lnTo>
                  <a:pt x="580776" y="724387"/>
                </a:lnTo>
                <a:lnTo>
                  <a:pt x="583729" y="839618"/>
                </a:lnTo>
                <a:lnTo>
                  <a:pt x="589635" y="739415"/>
                </a:lnTo>
                <a:lnTo>
                  <a:pt x="591106" y="829596"/>
                </a:lnTo>
                <a:lnTo>
                  <a:pt x="592587" y="824590"/>
                </a:lnTo>
                <a:lnTo>
                  <a:pt x="594058" y="809551"/>
                </a:lnTo>
                <a:lnTo>
                  <a:pt x="595540" y="839618"/>
                </a:lnTo>
                <a:lnTo>
                  <a:pt x="597011" y="839618"/>
                </a:lnTo>
                <a:lnTo>
                  <a:pt x="598482" y="814568"/>
                </a:lnTo>
                <a:lnTo>
                  <a:pt x="601435" y="864669"/>
                </a:lnTo>
                <a:lnTo>
                  <a:pt x="602917" y="799539"/>
                </a:lnTo>
                <a:lnTo>
                  <a:pt x="605869" y="839618"/>
                </a:lnTo>
                <a:lnTo>
                  <a:pt x="607341" y="819573"/>
                </a:lnTo>
                <a:lnTo>
                  <a:pt x="608822" y="849640"/>
                </a:lnTo>
                <a:lnTo>
                  <a:pt x="610293" y="919776"/>
                </a:lnTo>
                <a:lnTo>
                  <a:pt x="613246" y="704342"/>
                </a:lnTo>
                <a:lnTo>
                  <a:pt x="614728" y="839618"/>
                </a:lnTo>
                <a:lnTo>
                  <a:pt x="616209" y="849640"/>
                </a:lnTo>
                <a:lnTo>
                  <a:pt x="617680" y="739415"/>
                </a:lnTo>
                <a:lnTo>
                  <a:pt x="619162" y="769472"/>
                </a:lnTo>
                <a:lnTo>
                  <a:pt x="620633" y="749438"/>
                </a:lnTo>
                <a:lnTo>
                  <a:pt x="622115" y="754443"/>
                </a:lnTo>
                <a:lnTo>
                  <a:pt x="623586" y="769472"/>
                </a:lnTo>
                <a:lnTo>
                  <a:pt x="626539" y="679291"/>
                </a:lnTo>
                <a:lnTo>
                  <a:pt x="628020" y="704342"/>
                </a:lnTo>
                <a:lnTo>
                  <a:pt x="629491" y="859653"/>
                </a:lnTo>
                <a:lnTo>
                  <a:pt x="630962" y="624184"/>
                </a:lnTo>
                <a:lnTo>
                  <a:pt x="633915" y="879697"/>
                </a:lnTo>
                <a:lnTo>
                  <a:pt x="636868" y="829596"/>
                </a:lnTo>
                <a:lnTo>
                  <a:pt x="638350" y="804545"/>
                </a:lnTo>
                <a:lnTo>
                  <a:pt x="641302" y="804545"/>
                </a:lnTo>
                <a:lnTo>
                  <a:pt x="642773" y="724387"/>
                </a:lnTo>
                <a:lnTo>
                  <a:pt x="644255" y="824590"/>
                </a:lnTo>
                <a:lnTo>
                  <a:pt x="645726" y="779494"/>
                </a:lnTo>
                <a:lnTo>
                  <a:pt x="648690" y="884703"/>
                </a:lnTo>
                <a:lnTo>
                  <a:pt x="650161" y="799539"/>
                </a:lnTo>
                <a:lnTo>
                  <a:pt x="651642" y="794522"/>
                </a:lnTo>
                <a:lnTo>
                  <a:pt x="653113" y="774489"/>
                </a:lnTo>
                <a:lnTo>
                  <a:pt x="654595" y="804545"/>
                </a:lnTo>
                <a:lnTo>
                  <a:pt x="656066" y="739415"/>
                </a:lnTo>
                <a:lnTo>
                  <a:pt x="657548" y="759449"/>
                </a:lnTo>
                <a:lnTo>
                  <a:pt x="661972" y="684308"/>
                </a:lnTo>
                <a:lnTo>
                  <a:pt x="663453" y="699336"/>
                </a:lnTo>
                <a:lnTo>
                  <a:pt x="664924" y="729393"/>
                </a:lnTo>
                <a:lnTo>
                  <a:pt x="666396" y="679291"/>
                </a:lnTo>
                <a:lnTo>
                  <a:pt x="667877" y="794522"/>
                </a:lnTo>
                <a:lnTo>
                  <a:pt x="669348" y="774489"/>
                </a:lnTo>
                <a:lnTo>
                  <a:pt x="670830" y="719371"/>
                </a:lnTo>
                <a:lnTo>
                  <a:pt x="672301" y="719371"/>
                </a:lnTo>
                <a:lnTo>
                  <a:pt x="673783" y="709348"/>
                </a:lnTo>
                <a:lnTo>
                  <a:pt x="675254" y="689314"/>
                </a:lnTo>
                <a:lnTo>
                  <a:pt x="676735" y="649235"/>
                </a:lnTo>
                <a:lnTo>
                  <a:pt x="679688" y="649235"/>
                </a:lnTo>
                <a:lnTo>
                  <a:pt x="681170" y="729393"/>
                </a:lnTo>
                <a:lnTo>
                  <a:pt x="682641" y="654241"/>
                </a:lnTo>
                <a:lnTo>
                  <a:pt x="684123" y="679291"/>
                </a:lnTo>
                <a:lnTo>
                  <a:pt x="685594" y="644218"/>
                </a:lnTo>
                <a:lnTo>
                  <a:pt x="687075" y="664263"/>
                </a:lnTo>
                <a:lnTo>
                  <a:pt x="690028" y="779494"/>
                </a:lnTo>
                <a:lnTo>
                  <a:pt x="695934" y="619167"/>
                </a:lnTo>
                <a:lnTo>
                  <a:pt x="697405" y="654241"/>
                </a:lnTo>
                <a:lnTo>
                  <a:pt x="698876" y="754443"/>
                </a:lnTo>
                <a:lnTo>
                  <a:pt x="700357" y="719371"/>
                </a:lnTo>
                <a:lnTo>
                  <a:pt x="701829" y="724387"/>
                </a:lnTo>
                <a:lnTo>
                  <a:pt x="703310" y="779494"/>
                </a:lnTo>
                <a:lnTo>
                  <a:pt x="706263" y="714364"/>
                </a:lnTo>
                <a:lnTo>
                  <a:pt x="707734" y="729393"/>
                </a:lnTo>
                <a:lnTo>
                  <a:pt x="709216" y="724387"/>
                </a:lnTo>
                <a:lnTo>
                  <a:pt x="710687" y="724387"/>
                </a:lnTo>
                <a:lnTo>
                  <a:pt x="712168" y="729393"/>
                </a:lnTo>
                <a:lnTo>
                  <a:pt x="713639" y="709348"/>
                </a:lnTo>
                <a:lnTo>
                  <a:pt x="715121" y="659257"/>
                </a:lnTo>
                <a:lnTo>
                  <a:pt x="716603" y="478885"/>
                </a:lnTo>
                <a:lnTo>
                  <a:pt x="718074" y="694320"/>
                </a:lnTo>
                <a:lnTo>
                  <a:pt x="719556" y="654241"/>
                </a:lnTo>
                <a:lnTo>
                  <a:pt x="721027" y="649235"/>
                </a:lnTo>
                <a:lnTo>
                  <a:pt x="722508" y="609156"/>
                </a:lnTo>
                <a:lnTo>
                  <a:pt x="723979" y="639212"/>
                </a:lnTo>
                <a:lnTo>
                  <a:pt x="726932" y="629190"/>
                </a:lnTo>
                <a:lnTo>
                  <a:pt x="728414" y="659257"/>
                </a:lnTo>
                <a:lnTo>
                  <a:pt x="729885" y="619167"/>
                </a:lnTo>
                <a:lnTo>
                  <a:pt x="731356" y="639212"/>
                </a:lnTo>
                <a:lnTo>
                  <a:pt x="732838" y="609156"/>
                </a:lnTo>
                <a:lnTo>
                  <a:pt x="734309" y="534003"/>
                </a:lnTo>
                <a:lnTo>
                  <a:pt x="735790" y="604139"/>
                </a:lnTo>
                <a:lnTo>
                  <a:pt x="737262" y="539009"/>
                </a:lnTo>
                <a:lnTo>
                  <a:pt x="738743" y="644218"/>
                </a:lnTo>
                <a:lnTo>
                  <a:pt x="740214" y="614161"/>
                </a:lnTo>
                <a:lnTo>
                  <a:pt x="741696" y="609156"/>
                </a:lnTo>
                <a:lnTo>
                  <a:pt x="743167" y="629190"/>
                </a:lnTo>
                <a:lnTo>
                  <a:pt x="744649" y="584105"/>
                </a:lnTo>
                <a:lnTo>
                  <a:pt x="746120" y="619167"/>
                </a:lnTo>
                <a:lnTo>
                  <a:pt x="747601" y="684308"/>
                </a:lnTo>
                <a:lnTo>
                  <a:pt x="749083" y="518964"/>
                </a:lnTo>
                <a:lnTo>
                  <a:pt x="750554" y="584105"/>
                </a:lnTo>
                <a:lnTo>
                  <a:pt x="752036" y="584105"/>
                </a:lnTo>
                <a:lnTo>
                  <a:pt x="753507" y="544015"/>
                </a:lnTo>
                <a:lnTo>
                  <a:pt x="754989" y="679291"/>
                </a:lnTo>
                <a:lnTo>
                  <a:pt x="756460" y="669269"/>
                </a:lnTo>
                <a:lnTo>
                  <a:pt x="757941" y="644218"/>
                </a:lnTo>
                <a:lnTo>
                  <a:pt x="759412" y="639212"/>
                </a:lnTo>
                <a:lnTo>
                  <a:pt x="763847" y="714364"/>
                </a:lnTo>
                <a:lnTo>
                  <a:pt x="765318" y="709348"/>
                </a:lnTo>
                <a:lnTo>
                  <a:pt x="769742" y="629190"/>
                </a:lnTo>
                <a:lnTo>
                  <a:pt x="771223" y="699336"/>
                </a:lnTo>
                <a:lnTo>
                  <a:pt x="772695" y="609156"/>
                </a:lnTo>
                <a:lnTo>
                  <a:pt x="774176" y="709348"/>
                </a:lnTo>
                <a:lnTo>
                  <a:pt x="775647" y="639212"/>
                </a:lnTo>
                <a:lnTo>
                  <a:pt x="777129" y="659257"/>
                </a:lnTo>
                <a:lnTo>
                  <a:pt x="778600" y="719371"/>
                </a:lnTo>
                <a:lnTo>
                  <a:pt x="780082" y="654241"/>
                </a:lnTo>
                <a:lnTo>
                  <a:pt x="781563" y="689314"/>
                </a:lnTo>
                <a:lnTo>
                  <a:pt x="783034" y="669269"/>
                </a:lnTo>
                <a:lnTo>
                  <a:pt x="784516" y="579088"/>
                </a:lnTo>
                <a:lnTo>
                  <a:pt x="785987" y="594117"/>
                </a:lnTo>
                <a:lnTo>
                  <a:pt x="787469" y="579088"/>
                </a:lnTo>
                <a:lnTo>
                  <a:pt x="788940" y="513959"/>
                </a:lnTo>
                <a:lnTo>
                  <a:pt x="790422" y="574082"/>
                </a:lnTo>
                <a:lnTo>
                  <a:pt x="791893" y="564060"/>
                </a:lnTo>
                <a:lnTo>
                  <a:pt x="793364" y="599133"/>
                </a:lnTo>
                <a:lnTo>
                  <a:pt x="794845" y="599133"/>
                </a:lnTo>
                <a:lnTo>
                  <a:pt x="796327" y="619167"/>
                </a:lnTo>
                <a:lnTo>
                  <a:pt x="797798" y="604139"/>
                </a:lnTo>
                <a:lnTo>
                  <a:pt x="799280" y="604139"/>
                </a:lnTo>
                <a:lnTo>
                  <a:pt x="800751" y="554038"/>
                </a:lnTo>
                <a:lnTo>
                  <a:pt x="802222" y="564060"/>
                </a:lnTo>
                <a:lnTo>
                  <a:pt x="805185" y="679291"/>
                </a:lnTo>
                <a:lnTo>
                  <a:pt x="806656" y="644218"/>
                </a:lnTo>
                <a:lnTo>
                  <a:pt x="808127" y="694320"/>
                </a:lnTo>
                <a:lnTo>
                  <a:pt x="809609" y="664263"/>
                </a:lnTo>
                <a:lnTo>
                  <a:pt x="811091" y="599133"/>
                </a:lnTo>
                <a:lnTo>
                  <a:pt x="814033" y="694320"/>
                </a:lnTo>
                <a:lnTo>
                  <a:pt x="815515" y="679291"/>
                </a:lnTo>
                <a:lnTo>
                  <a:pt x="816996" y="564060"/>
                </a:lnTo>
                <a:lnTo>
                  <a:pt x="821420" y="659257"/>
                </a:lnTo>
                <a:lnTo>
                  <a:pt x="822902" y="729393"/>
                </a:lnTo>
                <a:lnTo>
                  <a:pt x="824373" y="619167"/>
                </a:lnTo>
                <a:lnTo>
                  <a:pt x="825844" y="679291"/>
                </a:lnTo>
                <a:lnTo>
                  <a:pt x="827326" y="689314"/>
                </a:lnTo>
                <a:lnTo>
                  <a:pt x="828807" y="669269"/>
                </a:lnTo>
                <a:lnTo>
                  <a:pt x="831760" y="799539"/>
                </a:lnTo>
                <a:lnTo>
                  <a:pt x="833231" y="754443"/>
                </a:lnTo>
                <a:lnTo>
                  <a:pt x="834702" y="794522"/>
                </a:lnTo>
                <a:lnTo>
                  <a:pt x="836184" y="734399"/>
                </a:lnTo>
                <a:lnTo>
                  <a:pt x="837666" y="729393"/>
                </a:lnTo>
                <a:lnTo>
                  <a:pt x="839137" y="719371"/>
                </a:lnTo>
                <a:lnTo>
                  <a:pt x="840608" y="849640"/>
                </a:lnTo>
                <a:lnTo>
                  <a:pt x="842089" y="724387"/>
                </a:lnTo>
                <a:lnTo>
                  <a:pt x="843571" y="734399"/>
                </a:lnTo>
                <a:lnTo>
                  <a:pt x="845042" y="664263"/>
                </a:lnTo>
                <a:lnTo>
                  <a:pt x="846513" y="664263"/>
                </a:lnTo>
                <a:lnTo>
                  <a:pt x="847995" y="704342"/>
                </a:lnTo>
                <a:lnTo>
                  <a:pt x="849477" y="704342"/>
                </a:lnTo>
                <a:lnTo>
                  <a:pt x="852419" y="729393"/>
                </a:lnTo>
                <a:lnTo>
                  <a:pt x="853900" y="754443"/>
                </a:lnTo>
                <a:lnTo>
                  <a:pt x="855382" y="659257"/>
                </a:lnTo>
                <a:lnTo>
                  <a:pt x="856853" y="679291"/>
                </a:lnTo>
                <a:lnTo>
                  <a:pt x="858324" y="759449"/>
                </a:lnTo>
                <a:lnTo>
                  <a:pt x="859806" y="659257"/>
                </a:lnTo>
                <a:lnTo>
                  <a:pt x="862759" y="814568"/>
                </a:lnTo>
                <a:lnTo>
                  <a:pt x="865711" y="694320"/>
                </a:lnTo>
                <a:lnTo>
                  <a:pt x="870146" y="754443"/>
                </a:lnTo>
                <a:lnTo>
                  <a:pt x="871617" y="764466"/>
                </a:lnTo>
                <a:lnTo>
                  <a:pt x="873088" y="719371"/>
                </a:lnTo>
                <a:lnTo>
                  <a:pt x="876051" y="814568"/>
                </a:lnTo>
                <a:lnTo>
                  <a:pt x="877522" y="659257"/>
                </a:lnTo>
                <a:lnTo>
                  <a:pt x="878993" y="764466"/>
                </a:lnTo>
                <a:lnTo>
                  <a:pt x="880475" y="704342"/>
                </a:lnTo>
                <a:lnTo>
                  <a:pt x="881957" y="749438"/>
                </a:lnTo>
                <a:lnTo>
                  <a:pt x="883428" y="744421"/>
                </a:lnTo>
                <a:lnTo>
                  <a:pt x="884899" y="829596"/>
                </a:lnTo>
                <a:lnTo>
                  <a:pt x="886381" y="759449"/>
                </a:lnTo>
                <a:lnTo>
                  <a:pt x="887862" y="759449"/>
                </a:lnTo>
                <a:lnTo>
                  <a:pt x="889333" y="764466"/>
                </a:lnTo>
                <a:lnTo>
                  <a:pt x="890805" y="724387"/>
                </a:lnTo>
                <a:lnTo>
                  <a:pt x="892286" y="744421"/>
                </a:lnTo>
                <a:lnTo>
                  <a:pt x="895239" y="824590"/>
                </a:lnTo>
                <a:lnTo>
                  <a:pt x="896710" y="829596"/>
                </a:lnTo>
                <a:lnTo>
                  <a:pt x="898192" y="734399"/>
                </a:lnTo>
                <a:lnTo>
                  <a:pt x="899663" y="799539"/>
                </a:lnTo>
                <a:lnTo>
                  <a:pt x="902626" y="719371"/>
                </a:lnTo>
                <a:lnTo>
                  <a:pt x="904097" y="734399"/>
                </a:lnTo>
                <a:lnTo>
                  <a:pt x="905568" y="774489"/>
                </a:lnTo>
                <a:lnTo>
                  <a:pt x="907050" y="749438"/>
                </a:lnTo>
                <a:lnTo>
                  <a:pt x="910003" y="864669"/>
                </a:lnTo>
                <a:lnTo>
                  <a:pt x="911474" y="799539"/>
                </a:lnTo>
                <a:lnTo>
                  <a:pt x="914437" y="899742"/>
                </a:lnTo>
                <a:lnTo>
                  <a:pt x="917379" y="764466"/>
                </a:lnTo>
                <a:lnTo>
                  <a:pt x="918861" y="694320"/>
                </a:lnTo>
                <a:lnTo>
                  <a:pt x="920343" y="729393"/>
                </a:lnTo>
                <a:lnTo>
                  <a:pt x="923285" y="664263"/>
                </a:lnTo>
                <a:lnTo>
                  <a:pt x="924766" y="669269"/>
                </a:lnTo>
                <a:lnTo>
                  <a:pt x="926248" y="654241"/>
                </a:lnTo>
                <a:lnTo>
                  <a:pt x="927719" y="699336"/>
                </a:lnTo>
                <a:lnTo>
                  <a:pt x="929190" y="614161"/>
                </a:lnTo>
                <a:lnTo>
                  <a:pt x="930672" y="639212"/>
                </a:lnTo>
                <a:lnTo>
                  <a:pt x="932154" y="639212"/>
                </a:lnTo>
                <a:lnTo>
                  <a:pt x="933625" y="734399"/>
                </a:lnTo>
                <a:lnTo>
                  <a:pt x="935106" y="679291"/>
                </a:lnTo>
                <a:lnTo>
                  <a:pt x="936577" y="709348"/>
                </a:lnTo>
                <a:lnTo>
                  <a:pt x="938048" y="709348"/>
                </a:lnTo>
                <a:lnTo>
                  <a:pt x="939530" y="674285"/>
                </a:lnTo>
                <a:lnTo>
                  <a:pt x="941012" y="669269"/>
                </a:lnTo>
                <a:lnTo>
                  <a:pt x="942483" y="659257"/>
                </a:lnTo>
                <a:lnTo>
                  <a:pt x="943954" y="694320"/>
                </a:lnTo>
                <a:lnTo>
                  <a:pt x="945436" y="759449"/>
                </a:lnTo>
                <a:lnTo>
                  <a:pt x="949859" y="619167"/>
                </a:lnTo>
                <a:lnTo>
                  <a:pt x="951341" y="639212"/>
                </a:lnTo>
                <a:lnTo>
                  <a:pt x="952823" y="599133"/>
                </a:lnTo>
                <a:lnTo>
                  <a:pt x="954294" y="639212"/>
                </a:lnTo>
                <a:lnTo>
                  <a:pt x="955765" y="634206"/>
                </a:lnTo>
                <a:lnTo>
                  <a:pt x="957247" y="689314"/>
                </a:lnTo>
                <a:lnTo>
                  <a:pt x="958728" y="669269"/>
                </a:lnTo>
                <a:lnTo>
                  <a:pt x="960199" y="674285"/>
                </a:lnTo>
                <a:lnTo>
                  <a:pt x="961671" y="654241"/>
                </a:lnTo>
                <a:lnTo>
                  <a:pt x="963152" y="709348"/>
                </a:lnTo>
                <a:lnTo>
                  <a:pt x="964634" y="669269"/>
                </a:lnTo>
                <a:lnTo>
                  <a:pt x="966105" y="814568"/>
                </a:lnTo>
                <a:lnTo>
                  <a:pt x="967587" y="744421"/>
                </a:lnTo>
                <a:lnTo>
                  <a:pt x="969058" y="769472"/>
                </a:lnTo>
                <a:lnTo>
                  <a:pt x="970529" y="764466"/>
                </a:lnTo>
                <a:lnTo>
                  <a:pt x="972010" y="794522"/>
                </a:lnTo>
                <a:lnTo>
                  <a:pt x="973492" y="784500"/>
                </a:lnTo>
                <a:lnTo>
                  <a:pt x="974963" y="789517"/>
                </a:lnTo>
                <a:lnTo>
                  <a:pt x="976434" y="779494"/>
                </a:lnTo>
                <a:lnTo>
                  <a:pt x="980869" y="654241"/>
                </a:lnTo>
                <a:lnTo>
                  <a:pt x="982340" y="784500"/>
                </a:lnTo>
                <a:lnTo>
                  <a:pt x="983821" y="629190"/>
                </a:lnTo>
                <a:lnTo>
                  <a:pt x="986774" y="854647"/>
                </a:lnTo>
                <a:lnTo>
                  <a:pt x="988245" y="804545"/>
                </a:lnTo>
                <a:lnTo>
                  <a:pt x="989727" y="794522"/>
                </a:lnTo>
                <a:lnTo>
                  <a:pt x="994151" y="684308"/>
                </a:lnTo>
                <a:lnTo>
                  <a:pt x="995632" y="749438"/>
                </a:lnTo>
                <a:lnTo>
                  <a:pt x="997114" y="719371"/>
                </a:lnTo>
                <a:lnTo>
                  <a:pt x="998585" y="819573"/>
                </a:lnTo>
                <a:lnTo>
                  <a:pt x="1000067" y="834602"/>
                </a:lnTo>
                <a:lnTo>
                  <a:pt x="1001538" y="759449"/>
                </a:lnTo>
                <a:lnTo>
                  <a:pt x="1003009" y="814568"/>
                </a:lnTo>
                <a:lnTo>
                  <a:pt x="1004491" y="799539"/>
                </a:lnTo>
                <a:lnTo>
                  <a:pt x="1007443" y="839618"/>
                </a:lnTo>
                <a:lnTo>
                  <a:pt x="1010396" y="739415"/>
                </a:lnTo>
                <a:lnTo>
                  <a:pt x="1011878" y="824590"/>
                </a:lnTo>
                <a:lnTo>
                  <a:pt x="1013349" y="789517"/>
                </a:lnTo>
                <a:lnTo>
                  <a:pt x="1014820" y="809551"/>
                </a:lnTo>
                <a:lnTo>
                  <a:pt x="1017783" y="724387"/>
                </a:lnTo>
                <a:lnTo>
                  <a:pt x="1019254" y="739415"/>
                </a:lnTo>
                <a:lnTo>
                  <a:pt x="1020726" y="709348"/>
                </a:lnTo>
                <a:lnTo>
                  <a:pt x="1022207" y="719371"/>
                </a:lnTo>
                <a:lnTo>
                  <a:pt x="1023689" y="694320"/>
                </a:lnTo>
                <a:lnTo>
                  <a:pt x="1026631" y="614161"/>
                </a:lnTo>
                <a:lnTo>
                  <a:pt x="1028113" y="684308"/>
                </a:lnTo>
                <a:lnTo>
                  <a:pt x="1029594" y="619167"/>
                </a:lnTo>
                <a:lnTo>
                  <a:pt x="1032537" y="689314"/>
                </a:lnTo>
                <a:lnTo>
                  <a:pt x="1035489" y="619167"/>
                </a:lnTo>
                <a:lnTo>
                  <a:pt x="1036971" y="498930"/>
                </a:lnTo>
                <a:lnTo>
                  <a:pt x="1041395" y="689314"/>
                </a:lnTo>
                <a:lnTo>
                  <a:pt x="1042876" y="664263"/>
                </a:lnTo>
                <a:lnTo>
                  <a:pt x="1044358" y="739415"/>
                </a:lnTo>
                <a:lnTo>
                  <a:pt x="1045829" y="669269"/>
                </a:lnTo>
                <a:lnTo>
                  <a:pt x="1047300" y="719371"/>
                </a:lnTo>
                <a:lnTo>
                  <a:pt x="1048782" y="704342"/>
                </a:lnTo>
                <a:lnTo>
                  <a:pt x="1050264" y="674285"/>
                </a:lnTo>
                <a:lnTo>
                  <a:pt x="1053206" y="689314"/>
                </a:lnTo>
                <a:lnTo>
                  <a:pt x="1054688" y="654241"/>
                </a:lnTo>
                <a:lnTo>
                  <a:pt x="1056169" y="659257"/>
                </a:lnTo>
                <a:lnTo>
                  <a:pt x="1057640" y="604139"/>
                </a:lnTo>
                <a:lnTo>
                  <a:pt x="1059111" y="614161"/>
                </a:lnTo>
                <a:lnTo>
                  <a:pt x="1060593" y="674285"/>
                </a:lnTo>
                <a:lnTo>
                  <a:pt x="1062075" y="679291"/>
                </a:lnTo>
                <a:lnTo>
                  <a:pt x="1063546" y="679291"/>
                </a:lnTo>
                <a:lnTo>
                  <a:pt x="1067969" y="729393"/>
                </a:lnTo>
                <a:lnTo>
                  <a:pt x="1069451" y="734399"/>
                </a:lnTo>
                <a:lnTo>
                  <a:pt x="1070933" y="694320"/>
                </a:lnTo>
                <a:lnTo>
                  <a:pt x="1072404" y="694320"/>
                </a:lnTo>
                <a:lnTo>
                  <a:pt x="1073875" y="629190"/>
                </a:lnTo>
                <a:lnTo>
                  <a:pt x="1075357" y="869675"/>
                </a:lnTo>
                <a:lnTo>
                  <a:pt x="1078309" y="734399"/>
                </a:lnTo>
                <a:lnTo>
                  <a:pt x="1079780" y="714364"/>
                </a:lnTo>
                <a:lnTo>
                  <a:pt x="1081262" y="714364"/>
                </a:lnTo>
                <a:lnTo>
                  <a:pt x="1084215" y="659257"/>
                </a:lnTo>
                <a:lnTo>
                  <a:pt x="1085686" y="664263"/>
                </a:lnTo>
                <a:lnTo>
                  <a:pt x="1087168" y="749438"/>
                </a:lnTo>
                <a:lnTo>
                  <a:pt x="1088649" y="599133"/>
                </a:lnTo>
                <a:lnTo>
                  <a:pt x="1090120" y="659257"/>
                </a:lnTo>
                <a:lnTo>
                  <a:pt x="1091592" y="599133"/>
                </a:lnTo>
                <a:lnTo>
                  <a:pt x="1093073" y="649235"/>
                </a:lnTo>
                <a:lnTo>
                  <a:pt x="1094555" y="629190"/>
                </a:lnTo>
                <a:lnTo>
                  <a:pt x="1096026" y="634206"/>
                </a:lnTo>
                <a:lnTo>
                  <a:pt x="1097497" y="634206"/>
                </a:lnTo>
                <a:lnTo>
                  <a:pt x="1098979" y="689314"/>
                </a:lnTo>
                <a:lnTo>
                  <a:pt x="1100450" y="689314"/>
                </a:lnTo>
                <a:lnTo>
                  <a:pt x="1101931" y="649235"/>
                </a:lnTo>
                <a:lnTo>
                  <a:pt x="1103413" y="694320"/>
                </a:lnTo>
                <a:lnTo>
                  <a:pt x="1104884" y="679291"/>
                </a:lnTo>
                <a:lnTo>
                  <a:pt x="1106355" y="774489"/>
                </a:lnTo>
                <a:lnTo>
                  <a:pt x="1109319" y="619167"/>
                </a:lnTo>
                <a:lnTo>
                  <a:pt x="1112261" y="669269"/>
                </a:lnTo>
                <a:lnTo>
                  <a:pt x="1113742" y="724387"/>
                </a:lnTo>
                <a:lnTo>
                  <a:pt x="1115224" y="679291"/>
                </a:lnTo>
                <a:lnTo>
                  <a:pt x="1116695" y="684308"/>
                </a:lnTo>
                <a:lnTo>
                  <a:pt x="1118166" y="699336"/>
                </a:lnTo>
                <a:lnTo>
                  <a:pt x="1121130" y="689314"/>
                </a:lnTo>
                <a:lnTo>
                  <a:pt x="1122601" y="664263"/>
                </a:lnTo>
                <a:lnTo>
                  <a:pt x="1124072" y="709348"/>
                </a:lnTo>
                <a:lnTo>
                  <a:pt x="1125553" y="709348"/>
                </a:lnTo>
                <a:lnTo>
                  <a:pt x="1127035" y="604139"/>
                </a:lnTo>
                <a:lnTo>
                  <a:pt x="1128506" y="764466"/>
                </a:lnTo>
                <a:lnTo>
                  <a:pt x="1129977" y="729393"/>
                </a:lnTo>
                <a:lnTo>
                  <a:pt x="1131459" y="724387"/>
                </a:lnTo>
                <a:lnTo>
                  <a:pt x="1132941" y="669269"/>
                </a:lnTo>
                <a:lnTo>
                  <a:pt x="1134412" y="664263"/>
                </a:lnTo>
                <a:lnTo>
                  <a:pt x="1135893" y="584105"/>
                </a:lnTo>
                <a:lnTo>
                  <a:pt x="1138835" y="619167"/>
                </a:lnTo>
                <a:lnTo>
                  <a:pt x="1140317" y="619167"/>
                </a:lnTo>
                <a:lnTo>
                  <a:pt x="1143270" y="739415"/>
                </a:lnTo>
                <a:lnTo>
                  <a:pt x="1144741" y="744421"/>
                </a:lnTo>
                <a:lnTo>
                  <a:pt x="1147704" y="854647"/>
                </a:lnTo>
                <a:lnTo>
                  <a:pt x="1149175" y="819573"/>
                </a:lnTo>
                <a:lnTo>
                  <a:pt x="1150646" y="714364"/>
                </a:lnTo>
                <a:lnTo>
                  <a:pt x="1152128" y="714364"/>
                </a:lnTo>
                <a:lnTo>
                  <a:pt x="1155081" y="839618"/>
                </a:lnTo>
                <a:lnTo>
                  <a:pt x="1156552" y="849640"/>
                </a:lnTo>
                <a:lnTo>
                  <a:pt x="1158034" y="799539"/>
                </a:lnTo>
                <a:lnTo>
                  <a:pt x="1159515" y="844624"/>
                </a:lnTo>
                <a:lnTo>
                  <a:pt x="1160986" y="734399"/>
                </a:lnTo>
                <a:lnTo>
                  <a:pt x="1162458" y="779494"/>
                </a:lnTo>
                <a:lnTo>
                  <a:pt x="1163939" y="759449"/>
                </a:lnTo>
                <a:lnTo>
                  <a:pt x="1165421" y="789517"/>
                </a:lnTo>
                <a:lnTo>
                  <a:pt x="1168374" y="734399"/>
                </a:lnTo>
                <a:lnTo>
                  <a:pt x="1169845" y="759449"/>
                </a:lnTo>
                <a:lnTo>
                  <a:pt x="1171316" y="714364"/>
                </a:lnTo>
                <a:lnTo>
                  <a:pt x="1172797" y="769472"/>
                </a:lnTo>
                <a:lnTo>
                  <a:pt x="1174279" y="719371"/>
                </a:lnTo>
                <a:lnTo>
                  <a:pt x="1175750" y="724387"/>
                </a:lnTo>
                <a:lnTo>
                  <a:pt x="1177221" y="734399"/>
                </a:lnTo>
                <a:lnTo>
                  <a:pt x="1178703" y="789517"/>
                </a:lnTo>
                <a:lnTo>
                  <a:pt x="1181656" y="679291"/>
                </a:lnTo>
                <a:lnTo>
                  <a:pt x="1183127" y="759449"/>
                </a:lnTo>
                <a:lnTo>
                  <a:pt x="1184609" y="754443"/>
                </a:lnTo>
                <a:lnTo>
                  <a:pt x="1187561" y="654241"/>
                </a:lnTo>
                <a:lnTo>
                  <a:pt x="1189032" y="739415"/>
                </a:lnTo>
                <a:lnTo>
                  <a:pt x="1190514" y="709348"/>
                </a:lnTo>
                <a:lnTo>
                  <a:pt x="1191996" y="779494"/>
                </a:lnTo>
                <a:lnTo>
                  <a:pt x="1193467" y="699336"/>
                </a:lnTo>
                <a:lnTo>
                  <a:pt x="1194938" y="704342"/>
                </a:lnTo>
                <a:lnTo>
                  <a:pt x="1196419" y="729393"/>
                </a:lnTo>
                <a:lnTo>
                  <a:pt x="1197901" y="794522"/>
                </a:lnTo>
                <a:lnTo>
                  <a:pt x="1199372" y="669269"/>
                </a:lnTo>
                <a:lnTo>
                  <a:pt x="1200854" y="719371"/>
                </a:lnTo>
                <a:lnTo>
                  <a:pt x="1202325" y="634206"/>
                </a:lnTo>
                <a:lnTo>
                  <a:pt x="1203796" y="734399"/>
                </a:lnTo>
                <a:lnTo>
                  <a:pt x="1205278" y="684308"/>
                </a:lnTo>
                <a:lnTo>
                  <a:pt x="1206759" y="689314"/>
                </a:lnTo>
                <a:lnTo>
                  <a:pt x="1208230" y="724387"/>
                </a:lnTo>
                <a:lnTo>
                  <a:pt x="1209701" y="649235"/>
                </a:lnTo>
                <a:lnTo>
                  <a:pt x="1211183" y="719371"/>
                </a:lnTo>
                <a:lnTo>
                  <a:pt x="1212665" y="719371"/>
                </a:lnTo>
                <a:lnTo>
                  <a:pt x="1214136" y="819573"/>
                </a:lnTo>
                <a:lnTo>
                  <a:pt x="1215607" y="764466"/>
                </a:lnTo>
                <a:lnTo>
                  <a:pt x="1217089" y="594117"/>
                </a:lnTo>
                <a:lnTo>
                  <a:pt x="1220041" y="764466"/>
                </a:lnTo>
                <a:lnTo>
                  <a:pt x="1221513" y="739415"/>
                </a:lnTo>
                <a:lnTo>
                  <a:pt x="1222994" y="759449"/>
                </a:lnTo>
                <a:lnTo>
                  <a:pt x="1224476" y="739415"/>
                </a:lnTo>
                <a:lnTo>
                  <a:pt x="1225947" y="789517"/>
                </a:lnTo>
                <a:lnTo>
                  <a:pt x="1227418" y="649235"/>
                </a:lnTo>
                <a:lnTo>
                  <a:pt x="1230381" y="764466"/>
                </a:lnTo>
                <a:lnTo>
                  <a:pt x="1231852" y="749438"/>
                </a:lnTo>
                <a:lnTo>
                  <a:pt x="1233324" y="784500"/>
                </a:lnTo>
                <a:lnTo>
                  <a:pt x="1236276" y="609156"/>
                </a:lnTo>
                <a:lnTo>
                  <a:pt x="1237758" y="604139"/>
                </a:lnTo>
                <a:lnTo>
                  <a:pt x="1240711" y="714364"/>
                </a:lnTo>
                <a:lnTo>
                  <a:pt x="1243663" y="654241"/>
                </a:lnTo>
                <a:lnTo>
                  <a:pt x="1245145" y="649235"/>
                </a:lnTo>
                <a:lnTo>
                  <a:pt x="1246616" y="634206"/>
                </a:lnTo>
                <a:lnTo>
                  <a:pt x="1248087" y="574082"/>
                </a:lnTo>
                <a:lnTo>
                  <a:pt x="1249569" y="654241"/>
                </a:lnTo>
                <a:lnTo>
                  <a:pt x="1251051" y="584105"/>
                </a:lnTo>
                <a:lnTo>
                  <a:pt x="1252522" y="664263"/>
                </a:lnTo>
                <a:lnTo>
                  <a:pt x="1253993" y="669269"/>
                </a:lnTo>
                <a:lnTo>
                  <a:pt x="1255475" y="714364"/>
                </a:lnTo>
                <a:lnTo>
                  <a:pt x="1256956" y="709348"/>
                </a:lnTo>
                <a:lnTo>
                  <a:pt x="1258427" y="689314"/>
                </a:lnTo>
                <a:lnTo>
                  <a:pt x="1259898" y="744421"/>
                </a:lnTo>
                <a:lnTo>
                  <a:pt x="1261380" y="634206"/>
                </a:lnTo>
                <a:lnTo>
                  <a:pt x="1262862" y="679291"/>
                </a:lnTo>
                <a:lnTo>
                  <a:pt x="1264333" y="684308"/>
                </a:lnTo>
                <a:lnTo>
                  <a:pt x="1265804" y="754443"/>
                </a:lnTo>
                <a:lnTo>
                  <a:pt x="1267285" y="709348"/>
                </a:lnTo>
                <a:lnTo>
                  <a:pt x="1268756" y="774489"/>
                </a:lnTo>
                <a:lnTo>
                  <a:pt x="1270238" y="784500"/>
                </a:lnTo>
                <a:lnTo>
                  <a:pt x="1271720" y="729393"/>
                </a:lnTo>
                <a:lnTo>
                  <a:pt x="1273191" y="719371"/>
                </a:lnTo>
                <a:lnTo>
                  <a:pt x="1274662" y="779494"/>
                </a:lnTo>
                <a:lnTo>
                  <a:pt x="1277625" y="699336"/>
                </a:lnTo>
                <a:lnTo>
                  <a:pt x="1279096" y="724387"/>
                </a:lnTo>
                <a:lnTo>
                  <a:pt x="1280567" y="714364"/>
                </a:lnTo>
                <a:lnTo>
                  <a:pt x="1283531" y="734399"/>
                </a:lnTo>
                <a:lnTo>
                  <a:pt x="1285002" y="804545"/>
                </a:lnTo>
                <a:lnTo>
                  <a:pt x="1286473" y="784500"/>
                </a:lnTo>
                <a:lnTo>
                  <a:pt x="1287955" y="684308"/>
                </a:lnTo>
                <a:lnTo>
                  <a:pt x="1290907" y="709348"/>
                </a:lnTo>
                <a:lnTo>
                  <a:pt x="1292379" y="674285"/>
                </a:lnTo>
                <a:lnTo>
                  <a:pt x="1293860" y="689314"/>
                </a:lnTo>
                <a:lnTo>
                  <a:pt x="1295342" y="614161"/>
                </a:lnTo>
                <a:lnTo>
                  <a:pt x="1296813" y="684308"/>
                </a:lnTo>
                <a:lnTo>
                  <a:pt x="1298284" y="654241"/>
                </a:lnTo>
                <a:lnTo>
                  <a:pt x="1299766" y="684308"/>
                </a:lnTo>
                <a:lnTo>
                  <a:pt x="1302718" y="549031"/>
                </a:lnTo>
                <a:lnTo>
                  <a:pt x="1304200" y="534003"/>
                </a:lnTo>
                <a:lnTo>
                  <a:pt x="1310106" y="599133"/>
                </a:lnTo>
                <a:lnTo>
                  <a:pt x="1313048" y="669269"/>
                </a:lnTo>
                <a:lnTo>
                  <a:pt x="1316011" y="644218"/>
                </a:lnTo>
                <a:lnTo>
                  <a:pt x="1317482" y="669269"/>
                </a:lnTo>
                <a:lnTo>
                  <a:pt x="1321917" y="829596"/>
                </a:lnTo>
                <a:lnTo>
                  <a:pt x="1323388" y="719371"/>
                </a:lnTo>
                <a:lnTo>
                  <a:pt x="1324859" y="754443"/>
                </a:lnTo>
                <a:lnTo>
                  <a:pt x="1326340" y="714364"/>
                </a:lnTo>
                <a:lnTo>
                  <a:pt x="1327822" y="719371"/>
                </a:lnTo>
                <a:lnTo>
                  <a:pt x="1329293" y="709348"/>
                </a:lnTo>
                <a:lnTo>
                  <a:pt x="1330764" y="639212"/>
                </a:lnTo>
                <a:lnTo>
                  <a:pt x="1332246" y="734399"/>
                </a:lnTo>
                <a:lnTo>
                  <a:pt x="1333728" y="724387"/>
                </a:lnTo>
                <a:lnTo>
                  <a:pt x="1335199" y="734399"/>
                </a:lnTo>
                <a:lnTo>
                  <a:pt x="1336680" y="734399"/>
                </a:lnTo>
                <a:lnTo>
                  <a:pt x="1338151" y="644218"/>
                </a:lnTo>
                <a:lnTo>
                  <a:pt x="1339622" y="654241"/>
                </a:lnTo>
                <a:lnTo>
                  <a:pt x="1341104" y="629190"/>
                </a:lnTo>
                <a:lnTo>
                  <a:pt x="1342586" y="674285"/>
                </a:lnTo>
                <a:lnTo>
                  <a:pt x="1344057" y="614161"/>
                </a:lnTo>
                <a:lnTo>
                  <a:pt x="1345528" y="699336"/>
                </a:lnTo>
                <a:lnTo>
                  <a:pt x="1347010" y="699336"/>
                </a:lnTo>
                <a:lnTo>
                  <a:pt x="1348491" y="779494"/>
                </a:lnTo>
                <a:lnTo>
                  <a:pt x="1349962" y="704342"/>
                </a:lnTo>
                <a:lnTo>
                  <a:pt x="1352915" y="779494"/>
                </a:lnTo>
                <a:lnTo>
                  <a:pt x="1354397" y="779494"/>
                </a:lnTo>
                <a:lnTo>
                  <a:pt x="1355868" y="709348"/>
                </a:lnTo>
                <a:lnTo>
                  <a:pt x="1357339" y="724387"/>
                </a:lnTo>
                <a:lnTo>
                  <a:pt x="1358821" y="804545"/>
                </a:lnTo>
                <a:lnTo>
                  <a:pt x="1360302" y="729393"/>
                </a:lnTo>
                <a:lnTo>
                  <a:pt x="1361773" y="799539"/>
                </a:lnTo>
                <a:lnTo>
                  <a:pt x="1364726" y="744421"/>
                </a:lnTo>
                <a:lnTo>
                  <a:pt x="1366208" y="754443"/>
                </a:lnTo>
                <a:lnTo>
                  <a:pt x="1367679" y="729393"/>
                </a:lnTo>
                <a:lnTo>
                  <a:pt x="1369161" y="814568"/>
                </a:lnTo>
                <a:lnTo>
                  <a:pt x="1373584" y="604139"/>
                </a:lnTo>
                <a:lnTo>
                  <a:pt x="1375066" y="579088"/>
                </a:lnTo>
                <a:lnTo>
                  <a:pt x="1376537" y="574082"/>
                </a:lnTo>
                <a:lnTo>
                  <a:pt x="1378008" y="564060"/>
                </a:lnTo>
                <a:lnTo>
                  <a:pt x="1379490" y="528987"/>
                </a:lnTo>
                <a:lnTo>
                  <a:pt x="1383914" y="604139"/>
                </a:lnTo>
                <a:lnTo>
                  <a:pt x="1385396" y="684308"/>
                </a:lnTo>
                <a:lnTo>
                  <a:pt x="1386877" y="679291"/>
                </a:lnTo>
                <a:lnTo>
                  <a:pt x="1388348" y="614161"/>
                </a:lnTo>
                <a:lnTo>
                  <a:pt x="1389819" y="679291"/>
                </a:lnTo>
                <a:lnTo>
                  <a:pt x="1392783" y="644218"/>
                </a:lnTo>
                <a:lnTo>
                  <a:pt x="1394254" y="599133"/>
                </a:lnTo>
                <a:lnTo>
                  <a:pt x="1395725" y="609156"/>
                </a:lnTo>
                <a:lnTo>
                  <a:pt x="1398688" y="699336"/>
                </a:lnTo>
                <a:lnTo>
                  <a:pt x="1400159" y="674285"/>
                </a:lnTo>
                <a:lnTo>
                  <a:pt x="1401630" y="759449"/>
                </a:lnTo>
                <a:lnTo>
                  <a:pt x="1403112" y="664263"/>
                </a:lnTo>
                <a:lnTo>
                  <a:pt x="1404583" y="679291"/>
                </a:lnTo>
                <a:lnTo>
                  <a:pt x="1406065" y="624184"/>
                </a:lnTo>
                <a:lnTo>
                  <a:pt x="1407546" y="654241"/>
                </a:lnTo>
                <a:lnTo>
                  <a:pt x="1409017" y="654241"/>
                </a:lnTo>
                <a:lnTo>
                  <a:pt x="1410488" y="744421"/>
                </a:lnTo>
                <a:lnTo>
                  <a:pt x="1411970" y="599133"/>
                </a:lnTo>
                <a:lnTo>
                  <a:pt x="1413452" y="619167"/>
                </a:lnTo>
                <a:lnTo>
                  <a:pt x="1414923" y="674285"/>
                </a:lnTo>
                <a:lnTo>
                  <a:pt x="1416394" y="624184"/>
                </a:lnTo>
                <a:lnTo>
                  <a:pt x="1417876" y="674285"/>
                </a:lnTo>
                <a:lnTo>
                  <a:pt x="1420828" y="569066"/>
                </a:lnTo>
                <a:lnTo>
                  <a:pt x="1422300" y="564060"/>
                </a:lnTo>
                <a:lnTo>
                  <a:pt x="1423781" y="554038"/>
                </a:lnTo>
                <a:lnTo>
                  <a:pt x="1425263" y="453834"/>
                </a:lnTo>
                <a:lnTo>
                  <a:pt x="1426734" y="544015"/>
                </a:lnTo>
                <a:lnTo>
                  <a:pt x="1428205" y="498930"/>
                </a:lnTo>
                <a:lnTo>
                  <a:pt x="1429687" y="549031"/>
                </a:lnTo>
                <a:lnTo>
                  <a:pt x="1431168" y="544015"/>
                </a:lnTo>
                <a:lnTo>
                  <a:pt x="1432639" y="518964"/>
                </a:lnTo>
                <a:lnTo>
                  <a:pt x="1434111" y="594117"/>
                </a:lnTo>
                <a:lnTo>
                  <a:pt x="1435592" y="584105"/>
                </a:lnTo>
                <a:lnTo>
                  <a:pt x="1437063" y="604139"/>
                </a:lnTo>
                <a:lnTo>
                  <a:pt x="1438545" y="594117"/>
                </a:lnTo>
                <a:lnTo>
                  <a:pt x="1440027" y="629190"/>
                </a:lnTo>
                <a:lnTo>
                  <a:pt x="1441498" y="544015"/>
                </a:lnTo>
                <a:lnTo>
                  <a:pt x="1442969" y="584105"/>
                </a:lnTo>
                <a:lnTo>
                  <a:pt x="1444450" y="428784"/>
                </a:lnTo>
                <a:lnTo>
                  <a:pt x="1445932" y="483902"/>
                </a:lnTo>
                <a:lnTo>
                  <a:pt x="1447403" y="453834"/>
                </a:lnTo>
                <a:lnTo>
                  <a:pt x="1450356" y="569066"/>
                </a:lnTo>
                <a:lnTo>
                  <a:pt x="1454780" y="518964"/>
                </a:lnTo>
                <a:lnTo>
                  <a:pt x="1456262" y="619167"/>
                </a:lnTo>
                <a:lnTo>
                  <a:pt x="1457743" y="634206"/>
                </a:lnTo>
                <a:lnTo>
                  <a:pt x="1460685" y="488908"/>
                </a:lnTo>
                <a:lnTo>
                  <a:pt x="1462167" y="669269"/>
                </a:lnTo>
                <a:lnTo>
                  <a:pt x="1463649" y="614161"/>
                </a:lnTo>
                <a:lnTo>
                  <a:pt x="1465120" y="679291"/>
                </a:lnTo>
                <a:lnTo>
                  <a:pt x="1468072" y="604139"/>
                </a:lnTo>
                <a:lnTo>
                  <a:pt x="1469543" y="669269"/>
                </a:lnTo>
                <a:lnTo>
                  <a:pt x="1471025" y="624184"/>
                </a:lnTo>
                <a:lnTo>
                  <a:pt x="1472507" y="674285"/>
                </a:lnTo>
                <a:lnTo>
                  <a:pt x="1473978" y="624184"/>
                </a:lnTo>
                <a:lnTo>
                  <a:pt x="1475449" y="629190"/>
                </a:lnTo>
                <a:lnTo>
                  <a:pt x="1476931" y="609156"/>
                </a:lnTo>
                <a:lnTo>
                  <a:pt x="1479883" y="428784"/>
                </a:lnTo>
                <a:lnTo>
                  <a:pt x="1481354" y="478885"/>
                </a:lnTo>
                <a:lnTo>
                  <a:pt x="1482836" y="483902"/>
                </a:lnTo>
                <a:lnTo>
                  <a:pt x="1484318" y="554038"/>
                </a:lnTo>
                <a:lnTo>
                  <a:pt x="1485789" y="528987"/>
                </a:lnTo>
                <a:lnTo>
                  <a:pt x="1488742" y="604139"/>
                </a:lnTo>
                <a:lnTo>
                  <a:pt x="1490223" y="518964"/>
                </a:lnTo>
                <a:lnTo>
                  <a:pt x="1491694" y="508952"/>
                </a:lnTo>
                <a:lnTo>
                  <a:pt x="1493166" y="609156"/>
                </a:lnTo>
                <a:lnTo>
                  <a:pt x="1494647" y="544015"/>
                </a:lnTo>
                <a:lnTo>
                  <a:pt x="1496129" y="614161"/>
                </a:lnTo>
                <a:lnTo>
                  <a:pt x="1497600" y="539009"/>
                </a:lnTo>
                <a:lnTo>
                  <a:pt x="1499071" y="624184"/>
                </a:lnTo>
                <a:lnTo>
                  <a:pt x="1500553" y="564060"/>
                </a:lnTo>
                <a:lnTo>
                  <a:pt x="1502034" y="664263"/>
                </a:lnTo>
                <a:lnTo>
                  <a:pt x="1503505" y="528987"/>
                </a:lnTo>
                <a:lnTo>
                  <a:pt x="1504987" y="684308"/>
                </a:lnTo>
                <a:lnTo>
                  <a:pt x="1506458" y="599133"/>
                </a:lnTo>
                <a:lnTo>
                  <a:pt x="1507929" y="599133"/>
                </a:lnTo>
                <a:lnTo>
                  <a:pt x="1509411" y="589110"/>
                </a:lnTo>
                <a:lnTo>
                  <a:pt x="1513835" y="714364"/>
                </a:lnTo>
                <a:lnTo>
                  <a:pt x="1515316" y="584105"/>
                </a:lnTo>
                <a:lnTo>
                  <a:pt x="1516798" y="714364"/>
                </a:lnTo>
                <a:lnTo>
                  <a:pt x="1518269" y="609156"/>
                </a:lnTo>
                <a:lnTo>
                  <a:pt x="1519740" y="634206"/>
                </a:lnTo>
                <a:lnTo>
                  <a:pt x="1522704" y="619167"/>
                </a:lnTo>
                <a:lnTo>
                  <a:pt x="1524175" y="674285"/>
                </a:lnTo>
                <a:lnTo>
                  <a:pt x="1525646" y="609156"/>
                </a:lnTo>
                <a:lnTo>
                  <a:pt x="1530080" y="669269"/>
                </a:lnTo>
                <a:lnTo>
                  <a:pt x="1534515" y="508952"/>
                </a:lnTo>
                <a:lnTo>
                  <a:pt x="1540409" y="634206"/>
                </a:lnTo>
                <a:lnTo>
                  <a:pt x="1541891" y="639212"/>
                </a:lnTo>
                <a:lnTo>
                  <a:pt x="1543373" y="614161"/>
                </a:lnTo>
                <a:lnTo>
                  <a:pt x="1544844" y="679291"/>
                </a:lnTo>
                <a:lnTo>
                  <a:pt x="1546315" y="619167"/>
                </a:lnTo>
                <a:lnTo>
                  <a:pt x="1547797" y="644218"/>
                </a:lnTo>
                <a:lnTo>
                  <a:pt x="1549278" y="629190"/>
                </a:lnTo>
                <a:lnTo>
                  <a:pt x="1552220" y="478885"/>
                </a:lnTo>
                <a:lnTo>
                  <a:pt x="1553702" y="604139"/>
                </a:lnTo>
                <a:lnTo>
                  <a:pt x="1555184" y="574082"/>
                </a:lnTo>
                <a:lnTo>
                  <a:pt x="1556655" y="569066"/>
                </a:lnTo>
                <a:lnTo>
                  <a:pt x="1559608" y="493913"/>
                </a:lnTo>
                <a:lnTo>
                  <a:pt x="1561089" y="569066"/>
                </a:lnTo>
                <a:lnTo>
                  <a:pt x="1562560" y="518964"/>
                </a:lnTo>
                <a:lnTo>
                  <a:pt x="1565513" y="549031"/>
                </a:lnTo>
                <a:lnTo>
                  <a:pt x="1568466" y="413755"/>
                </a:lnTo>
                <a:lnTo>
                  <a:pt x="1569948" y="473879"/>
                </a:lnTo>
                <a:lnTo>
                  <a:pt x="1571419" y="438806"/>
                </a:lnTo>
                <a:lnTo>
                  <a:pt x="1572890" y="483902"/>
                </a:lnTo>
                <a:lnTo>
                  <a:pt x="1574371" y="473879"/>
                </a:lnTo>
                <a:lnTo>
                  <a:pt x="1577324" y="528987"/>
                </a:lnTo>
                <a:lnTo>
                  <a:pt x="1578795" y="498930"/>
                </a:lnTo>
                <a:lnTo>
                  <a:pt x="1580277" y="508952"/>
                </a:lnTo>
                <a:lnTo>
                  <a:pt x="1581759" y="503936"/>
                </a:lnTo>
                <a:lnTo>
                  <a:pt x="1583230" y="634206"/>
                </a:lnTo>
                <a:lnTo>
                  <a:pt x="1584701" y="549031"/>
                </a:lnTo>
                <a:lnTo>
                  <a:pt x="1586182" y="634206"/>
                </a:lnTo>
                <a:lnTo>
                  <a:pt x="1589135" y="513959"/>
                </a:lnTo>
                <a:lnTo>
                  <a:pt x="1593570" y="614161"/>
                </a:lnTo>
                <a:lnTo>
                  <a:pt x="1595041" y="523981"/>
                </a:lnTo>
                <a:lnTo>
                  <a:pt x="1596512" y="528987"/>
                </a:lnTo>
                <a:lnTo>
                  <a:pt x="1597993" y="523981"/>
                </a:lnTo>
                <a:lnTo>
                  <a:pt x="1599475" y="549031"/>
                </a:lnTo>
                <a:lnTo>
                  <a:pt x="1600946" y="599133"/>
                </a:lnTo>
                <a:lnTo>
                  <a:pt x="1603899" y="488908"/>
                </a:lnTo>
                <a:lnTo>
                  <a:pt x="1605370" y="473879"/>
                </a:lnTo>
                <a:lnTo>
                  <a:pt x="1606852" y="293518"/>
                </a:lnTo>
                <a:lnTo>
                  <a:pt x="1609804" y="468863"/>
                </a:lnTo>
                <a:lnTo>
                  <a:pt x="1611275" y="508952"/>
                </a:lnTo>
                <a:lnTo>
                  <a:pt x="1612757" y="468863"/>
                </a:lnTo>
                <a:lnTo>
                  <a:pt x="1615710" y="579088"/>
                </a:lnTo>
                <a:lnTo>
                  <a:pt x="1617181" y="473879"/>
                </a:lnTo>
                <a:lnTo>
                  <a:pt x="1618663" y="463857"/>
                </a:lnTo>
                <a:lnTo>
                  <a:pt x="1620144" y="493913"/>
                </a:lnTo>
                <a:lnTo>
                  <a:pt x="1621615" y="483902"/>
                </a:lnTo>
                <a:lnTo>
                  <a:pt x="1623087" y="448829"/>
                </a:lnTo>
                <a:lnTo>
                  <a:pt x="1624568" y="518964"/>
                </a:lnTo>
                <a:lnTo>
                  <a:pt x="1626050" y="438806"/>
                </a:lnTo>
                <a:lnTo>
                  <a:pt x="1627521" y="523981"/>
                </a:lnTo>
                <a:lnTo>
                  <a:pt x="1628992" y="428784"/>
                </a:lnTo>
                <a:lnTo>
                  <a:pt x="1631955" y="498930"/>
                </a:lnTo>
                <a:lnTo>
                  <a:pt x="1633426" y="473879"/>
                </a:lnTo>
                <a:lnTo>
                  <a:pt x="1634898" y="549031"/>
                </a:lnTo>
                <a:lnTo>
                  <a:pt x="1636379" y="549031"/>
                </a:lnTo>
                <a:lnTo>
                  <a:pt x="1637850" y="534003"/>
                </a:lnTo>
                <a:lnTo>
                  <a:pt x="1639332" y="458851"/>
                </a:lnTo>
                <a:lnTo>
                  <a:pt x="1640814" y="493913"/>
                </a:lnTo>
                <a:lnTo>
                  <a:pt x="1642285" y="453834"/>
                </a:lnTo>
                <a:lnTo>
                  <a:pt x="1643756" y="559054"/>
                </a:lnTo>
                <a:lnTo>
                  <a:pt x="1645237" y="539009"/>
                </a:lnTo>
                <a:lnTo>
                  <a:pt x="1646719" y="569066"/>
                </a:lnTo>
                <a:lnTo>
                  <a:pt x="1648190" y="654241"/>
                </a:lnTo>
                <a:lnTo>
                  <a:pt x="1649661" y="654241"/>
                </a:lnTo>
                <a:lnTo>
                  <a:pt x="1651143" y="699336"/>
                </a:lnTo>
                <a:lnTo>
                  <a:pt x="1652625" y="664263"/>
                </a:lnTo>
                <a:lnTo>
                  <a:pt x="1654096" y="684308"/>
                </a:lnTo>
                <a:lnTo>
                  <a:pt x="1657049" y="523981"/>
                </a:lnTo>
                <a:lnTo>
                  <a:pt x="1658530" y="508952"/>
                </a:lnTo>
                <a:lnTo>
                  <a:pt x="1660001" y="513959"/>
                </a:lnTo>
                <a:lnTo>
                  <a:pt x="1661472" y="559054"/>
                </a:lnTo>
                <a:lnTo>
                  <a:pt x="1662954" y="554038"/>
                </a:lnTo>
                <a:lnTo>
                  <a:pt x="1664436" y="584105"/>
                </a:lnTo>
                <a:lnTo>
                  <a:pt x="1665907" y="569066"/>
                </a:lnTo>
                <a:lnTo>
                  <a:pt x="1667378" y="639212"/>
                </a:lnTo>
                <a:lnTo>
                  <a:pt x="1668859" y="639212"/>
                </a:lnTo>
                <a:lnTo>
                  <a:pt x="1670341" y="579088"/>
                </a:lnTo>
                <a:lnTo>
                  <a:pt x="1671812" y="679291"/>
                </a:lnTo>
                <a:lnTo>
                  <a:pt x="1674765" y="564060"/>
                </a:lnTo>
                <a:lnTo>
                  <a:pt x="1676236" y="684308"/>
                </a:lnTo>
                <a:lnTo>
                  <a:pt x="1679199" y="488908"/>
                </a:lnTo>
                <a:lnTo>
                  <a:pt x="1680670" y="554038"/>
                </a:lnTo>
                <a:lnTo>
                  <a:pt x="1682141" y="473879"/>
                </a:lnTo>
                <a:lnTo>
                  <a:pt x="1685105" y="589110"/>
                </a:lnTo>
                <a:lnTo>
                  <a:pt x="1688047" y="483902"/>
                </a:lnTo>
                <a:lnTo>
                  <a:pt x="1689529" y="473879"/>
                </a:lnTo>
                <a:lnTo>
                  <a:pt x="1691010" y="503936"/>
                </a:lnTo>
                <a:lnTo>
                  <a:pt x="1692481" y="433800"/>
                </a:lnTo>
                <a:lnTo>
                  <a:pt x="1693953" y="298524"/>
                </a:lnTo>
                <a:lnTo>
                  <a:pt x="1695434" y="463857"/>
                </a:lnTo>
                <a:lnTo>
                  <a:pt x="1696916" y="458851"/>
                </a:lnTo>
                <a:lnTo>
                  <a:pt x="1698387" y="559054"/>
                </a:lnTo>
                <a:lnTo>
                  <a:pt x="1699858" y="478885"/>
                </a:lnTo>
                <a:lnTo>
                  <a:pt x="1701340" y="468863"/>
                </a:lnTo>
                <a:lnTo>
                  <a:pt x="1702821" y="468863"/>
                </a:lnTo>
                <a:lnTo>
                  <a:pt x="1704292" y="523981"/>
                </a:lnTo>
                <a:lnTo>
                  <a:pt x="1705774" y="458851"/>
                </a:lnTo>
                <a:lnTo>
                  <a:pt x="1707245" y="473879"/>
                </a:lnTo>
                <a:lnTo>
                  <a:pt x="1708716" y="569066"/>
                </a:lnTo>
                <a:lnTo>
                  <a:pt x="1710198" y="574082"/>
                </a:lnTo>
                <a:lnTo>
                  <a:pt x="1711680" y="463857"/>
                </a:lnTo>
                <a:lnTo>
                  <a:pt x="1713151" y="534003"/>
                </a:lnTo>
                <a:lnTo>
                  <a:pt x="1714622" y="528987"/>
                </a:lnTo>
                <a:lnTo>
                  <a:pt x="1717585" y="569066"/>
                </a:lnTo>
                <a:lnTo>
                  <a:pt x="1720527" y="453834"/>
                </a:lnTo>
                <a:lnTo>
                  <a:pt x="1723491" y="599133"/>
                </a:lnTo>
                <a:lnTo>
                  <a:pt x="1724962" y="503936"/>
                </a:lnTo>
                <a:lnTo>
                  <a:pt x="1726433" y="508952"/>
                </a:lnTo>
                <a:lnTo>
                  <a:pt x="1727914" y="549031"/>
                </a:lnTo>
                <a:lnTo>
                  <a:pt x="1730867" y="438806"/>
                </a:lnTo>
                <a:lnTo>
                  <a:pt x="1732338" y="528987"/>
                </a:lnTo>
                <a:lnTo>
                  <a:pt x="1733820" y="523981"/>
                </a:lnTo>
                <a:lnTo>
                  <a:pt x="1735302" y="423778"/>
                </a:lnTo>
                <a:lnTo>
                  <a:pt x="1736773" y="528987"/>
                </a:lnTo>
                <a:lnTo>
                  <a:pt x="1742678" y="373676"/>
                </a:lnTo>
                <a:lnTo>
                  <a:pt x="1744160" y="398727"/>
                </a:lnTo>
                <a:lnTo>
                  <a:pt x="1745631" y="403733"/>
                </a:lnTo>
                <a:lnTo>
                  <a:pt x="1747102" y="258445"/>
                </a:lnTo>
                <a:lnTo>
                  <a:pt x="1748584" y="378682"/>
                </a:lnTo>
                <a:lnTo>
                  <a:pt x="1750065" y="378682"/>
                </a:lnTo>
                <a:lnTo>
                  <a:pt x="1751536" y="353632"/>
                </a:lnTo>
                <a:lnTo>
                  <a:pt x="1753007" y="308546"/>
                </a:lnTo>
                <a:lnTo>
                  <a:pt x="1754489" y="368670"/>
                </a:lnTo>
                <a:lnTo>
                  <a:pt x="1755971" y="368670"/>
                </a:lnTo>
                <a:lnTo>
                  <a:pt x="1757442" y="483902"/>
                </a:lnTo>
                <a:lnTo>
                  <a:pt x="1758913" y="488908"/>
                </a:lnTo>
                <a:lnTo>
                  <a:pt x="1760395" y="478885"/>
                </a:lnTo>
                <a:lnTo>
                  <a:pt x="1761876" y="423778"/>
                </a:lnTo>
                <a:lnTo>
                  <a:pt x="1763347" y="453834"/>
                </a:lnTo>
                <a:lnTo>
                  <a:pt x="1764819" y="373676"/>
                </a:lnTo>
                <a:lnTo>
                  <a:pt x="1766300" y="534003"/>
                </a:lnTo>
                <a:lnTo>
                  <a:pt x="1767782" y="534003"/>
                </a:lnTo>
                <a:lnTo>
                  <a:pt x="1769253" y="564060"/>
                </a:lnTo>
                <a:lnTo>
                  <a:pt x="1770724" y="513959"/>
                </a:lnTo>
                <a:lnTo>
                  <a:pt x="1772206" y="503936"/>
                </a:lnTo>
                <a:lnTo>
                  <a:pt x="1773677" y="539009"/>
                </a:lnTo>
                <a:lnTo>
                  <a:pt x="1775158" y="503936"/>
                </a:lnTo>
                <a:lnTo>
                  <a:pt x="1776640" y="523981"/>
                </a:lnTo>
                <a:lnTo>
                  <a:pt x="1779582" y="488908"/>
                </a:lnTo>
                <a:lnTo>
                  <a:pt x="1781064" y="569066"/>
                </a:lnTo>
                <a:lnTo>
                  <a:pt x="1782546" y="413755"/>
                </a:lnTo>
                <a:lnTo>
                  <a:pt x="1784017" y="418761"/>
                </a:lnTo>
                <a:lnTo>
                  <a:pt x="1785488" y="408750"/>
                </a:lnTo>
                <a:lnTo>
                  <a:pt x="1786969" y="513959"/>
                </a:lnTo>
                <a:lnTo>
                  <a:pt x="1788451" y="493913"/>
                </a:lnTo>
                <a:lnTo>
                  <a:pt x="1789922" y="498930"/>
                </a:lnTo>
                <a:lnTo>
                  <a:pt x="1791393" y="483902"/>
                </a:lnTo>
                <a:lnTo>
                  <a:pt x="1792875" y="498930"/>
                </a:lnTo>
                <a:lnTo>
                  <a:pt x="1794357" y="564060"/>
                </a:lnTo>
                <a:lnTo>
                  <a:pt x="1795828" y="544015"/>
                </a:lnTo>
                <a:lnTo>
                  <a:pt x="1797299" y="554038"/>
                </a:lnTo>
                <a:lnTo>
                  <a:pt x="1798780" y="468863"/>
                </a:lnTo>
                <a:lnTo>
                  <a:pt x="1800262" y="473879"/>
                </a:lnTo>
                <a:lnTo>
                  <a:pt x="1801733" y="418761"/>
                </a:lnTo>
                <a:lnTo>
                  <a:pt x="1803204" y="443812"/>
                </a:lnTo>
                <a:lnTo>
                  <a:pt x="1804686" y="408750"/>
                </a:lnTo>
                <a:lnTo>
                  <a:pt x="1806157" y="433800"/>
                </a:lnTo>
                <a:lnTo>
                  <a:pt x="1807639" y="398727"/>
                </a:lnTo>
                <a:lnTo>
                  <a:pt x="1809120" y="448829"/>
                </a:lnTo>
                <a:lnTo>
                  <a:pt x="1810591" y="433800"/>
                </a:lnTo>
                <a:lnTo>
                  <a:pt x="1812062" y="443812"/>
                </a:lnTo>
                <a:lnTo>
                  <a:pt x="1813544" y="333597"/>
                </a:lnTo>
                <a:lnTo>
                  <a:pt x="1815026" y="413755"/>
                </a:lnTo>
                <a:lnTo>
                  <a:pt x="1816497" y="308546"/>
                </a:lnTo>
                <a:lnTo>
                  <a:pt x="1817968" y="298524"/>
                </a:lnTo>
                <a:lnTo>
                  <a:pt x="1819450" y="253428"/>
                </a:lnTo>
                <a:lnTo>
                  <a:pt x="1820931" y="403733"/>
                </a:lnTo>
                <a:lnTo>
                  <a:pt x="1822402" y="373676"/>
                </a:lnTo>
                <a:lnTo>
                  <a:pt x="1823874" y="428784"/>
                </a:lnTo>
                <a:lnTo>
                  <a:pt x="1825355" y="388705"/>
                </a:lnTo>
                <a:lnTo>
                  <a:pt x="1826837" y="428784"/>
                </a:lnTo>
                <a:lnTo>
                  <a:pt x="1828308" y="378682"/>
                </a:lnTo>
                <a:lnTo>
                  <a:pt x="1829779" y="423778"/>
                </a:lnTo>
                <a:lnTo>
                  <a:pt x="1831261" y="398727"/>
                </a:lnTo>
                <a:lnTo>
                  <a:pt x="1832742" y="473879"/>
                </a:lnTo>
                <a:lnTo>
                  <a:pt x="1834213" y="318569"/>
                </a:lnTo>
                <a:lnTo>
                  <a:pt x="1835685" y="403733"/>
                </a:lnTo>
                <a:lnTo>
                  <a:pt x="1837166" y="398727"/>
                </a:lnTo>
                <a:lnTo>
                  <a:pt x="1838637" y="418761"/>
                </a:lnTo>
                <a:lnTo>
                  <a:pt x="1840119" y="388705"/>
                </a:lnTo>
                <a:lnTo>
                  <a:pt x="1841601" y="453834"/>
                </a:lnTo>
                <a:lnTo>
                  <a:pt x="1844543" y="373676"/>
                </a:lnTo>
                <a:lnTo>
                  <a:pt x="1846024" y="383699"/>
                </a:lnTo>
                <a:lnTo>
                  <a:pt x="1847506" y="333597"/>
                </a:lnTo>
                <a:lnTo>
                  <a:pt x="1848977" y="428784"/>
                </a:lnTo>
                <a:lnTo>
                  <a:pt x="1850448" y="318569"/>
                </a:lnTo>
                <a:lnTo>
                  <a:pt x="1851930" y="403733"/>
                </a:lnTo>
                <a:lnTo>
                  <a:pt x="1853412" y="333597"/>
                </a:lnTo>
                <a:lnTo>
                  <a:pt x="1856354" y="388705"/>
                </a:lnTo>
                <a:lnTo>
                  <a:pt x="1857836" y="508952"/>
                </a:lnTo>
                <a:lnTo>
                  <a:pt x="1859317" y="473879"/>
                </a:lnTo>
                <a:lnTo>
                  <a:pt x="1860788" y="564060"/>
                </a:lnTo>
                <a:lnTo>
                  <a:pt x="1863741" y="443812"/>
                </a:lnTo>
                <a:lnTo>
                  <a:pt x="1866694" y="333597"/>
                </a:lnTo>
                <a:lnTo>
                  <a:pt x="1868165" y="443812"/>
                </a:lnTo>
                <a:lnTo>
                  <a:pt x="1869646" y="323575"/>
                </a:lnTo>
                <a:lnTo>
                  <a:pt x="1871128" y="393721"/>
                </a:lnTo>
                <a:lnTo>
                  <a:pt x="1872599" y="323575"/>
                </a:lnTo>
                <a:lnTo>
                  <a:pt x="1875552" y="378682"/>
                </a:lnTo>
                <a:lnTo>
                  <a:pt x="1877023" y="373676"/>
                </a:lnTo>
                <a:lnTo>
                  <a:pt x="1879986" y="393721"/>
                </a:lnTo>
                <a:lnTo>
                  <a:pt x="1882928" y="318569"/>
                </a:lnTo>
                <a:lnTo>
                  <a:pt x="1884410" y="328581"/>
                </a:lnTo>
                <a:lnTo>
                  <a:pt x="1885892" y="353632"/>
                </a:lnTo>
                <a:lnTo>
                  <a:pt x="1887363" y="413755"/>
                </a:lnTo>
                <a:lnTo>
                  <a:pt x="1888834" y="328581"/>
                </a:lnTo>
                <a:lnTo>
                  <a:pt x="1893268" y="458851"/>
                </a:lnTo>
                <a:lnTo>
                  <a:pt x="1894740" y="368670"/>
                </a:lnTo>
                <a:lnTo>
                  <a:pt x="1896221" y="428784"/>
                </a:lnTo>
                <a:lnTo>
                  <a:pt x="1897703" y="338603"/>
                </a:lnTo>
                <a:lnTo>
                  <a:pt x="1899174" y="368670"/>
                </a:lnTo>
                <a:lnTo>
                  <a:pt x="1903608" y="298524"/>
                </a:lnTo>
                <a:lnTo>
                  <a:pt x="1905079" y="183293"/>
                </a:lnTo>
                <a:lnTo>
                  <a:pt x="1906561" y="343620"/>
                </a:lnTo>
                <a:lnTo>
                  <a:pt x="1908032" y="333597"/>
                </a:lnTo>
                <a:lnTo>
                  <a:pt x="1909503" y="313552"/>
                </a:lnTo>
                <a:lnTo>
                  <a:pt x="1913938" y="393721"/>
                </a:lnTo>
                <a:lnTo>
                  <a:pt x="1916890" y="393721"/>
                </a:lnTo>
                <a:lnTo>
                  <a:pt x="1918372" y="403733"/>
                </a:lnTo>
                <a:lnTo>
                  <a:pt x="1919843" y="403733"/>
                </a:lnTo>
                <a:lnTo>
                  <a:pt x="1921314" y="448829"/>
                </a:lnTo>
                <a:lnTo>
                  <a:pt x="1922796" y="544015"/>
                </a:lnTo>
                <a:lnTo>
                  <a:pt x="1924278" y="503936"/>
                </a:lnTo>
                <a:lnTo>
                  <a:pt x="1925749" y="323575"/>
                </a:lnTo>
                <a:lnTo>
                  <a:pt x="1927220" y="428784"/>
                </a:lnTo>
                <a:lnTo>
                  <a:pt x="1930183" y="453834"/>
                </a:lnTo>
                <a:lnTo>
                  <a:pt x="1931654" y="398727"/>
                </a:lnTo>
                <a:lnTo>
                  <a:pt x="1933125" y="463857"/>
                </a:lnTo>
                <a:lnTo>
                  <a:pt x="1936089" y="358648"/>
                </a:lnTo>
                <a:lnTo>
                  <a:pt x="1937560" y="353632"/>
                </a:lnTo>
                <a:lnTo>
                  <a:pt x="1939041" y="423778"/>
                </a:lnTo>
                <a:lnTo>
                  <a:pt x="1940512" y="373676"/>
                </a:lnTo>
                <a:lnTo>
                  <a:pt x="1941983" y="433800"/>
                </a:lnTo>
                <a:lnTo>
                  <a:pt x="1943465" y="428784"/>
                </a:lnTo>
                <a:lnTo>
                  <a:pt x="1946418" y="368670"/>
                </a:lnTo>
                <a:lnTo>
                  <a:pt x="1947889" y="373676"/>
                </a:lnTo>
                <a:lnTo>
                  <a:pt x="1949371" y="328581"/>
                </a:lnTo>
                <a:lnTo>
                  <a:pt x="1950852" y="353632"/>
                </a:lnTo>
                <a:lnTo>
                  <a:pt x="1952323" y="338603"/>
                </a:lnTo>
                <a:lnTo>
                  <a:pt x="1953794" y="368670"/>
                </a:lnTo>
                <a:lnTo>
                  <a:pt x="1955276" y="298524"/>
                </a:lnTo>
                <a:lnTo>
                  <a:pt x="1956758" y="358648"/>
                </a:lnTo>
                <a:lnTo>
                  <a:pt x="1961182" y="233394"/>
                </a:lnTo>
                <a:lnTo>
                  <a:pt x="1967087" y="383699"/>
                </a:lnTo>
                <a:lnTo>
                  <a:pt x="1968569" y="358648"/>
                </a:lnTo>
                <a:lnTo>
                  <a:pt x="1970040" y="378682"/>
                </a:lnTo>
                <a:lnTo>
                  <a:pt x="1972993" y="288502"/>
                </a:lnTo>
                <a:lnTo>
                  <a:pt x="1974464" y="473879"/>
                </a:lnTo>
                <a:lnTo>
                  <a:pt x="1975945" y="433800"/>
                </a:lnTo>
                <a:lnTo>
                  <a:pt x="1977427" y="458851"/>
                </a:lnTo>
                <a:lnTo>
                  <a:pt x="1978898" y="368670"/>
                </a:lnTo>
                <a:lnTo>
                  <a:pt x="1980369" y="368670"/>
                </a:lnTo>
                <a:lnTo>
                  <a:pt x="1981851" y="428784"/>
                </a:lnTo>
                <a:lnTo>
                  <a:pt x="1986275" y="323575"/>
                </a:lnTo>
                <a:lnTo>
                  <a:pt x="1987756" y="413755"/>
                </a:lnTo>
                <a:lnTo>
                  <a:pt x="1989238" y="368670"/>
                </a:lnTo>
                <a:lnTo>
                  <a:pt x="1990709" y="403733"/>
                </a:lnTo>
                <a:lnTo>
                  <a:pt x="1992180" y="393721"/>
                </a:lnTo>
                <a:lnTo>
                  <a:pt x="1993662" y="448829"/>
                </a:lnTo>
                <a:lnTo>
                  <a:pt x="1995144" y="448829"/>
                </a:lnTo>
                <a:lnTo>
                  <a:pt x="1999567" y="303530"/>
                </a:lnTo>
                <a:lnTo>
                  <a:pt x="2002520" y="403733"/>
                </a:lnTo>
                <a:lnTo>
                  <a:pt x="2006944" y="298524"/>
                </a:lnTo>
                <a:lnTo>
                  <a:pt x="2008426" y="303530"/>
                </a:lnTo>
                <a:lnTo>
                  <a:pt x="2009907" y="428784"/>
                </a:lnTo>
                <a:lnTo>
                  <a:pt x="2011378" y="343620"/>
                </a:lnTo>
                <a:lnTo>
                  <a:pt x="2012849" y="383699"/>
                </a:lnTo>
                <a:lnTo>
                  <a:pt x="2014331" y="358648"/>
                </a:lnTo>
                <a:lnTo>
                  <a:pt x="2015813" y="423778"/>
                </a:lnTo>
                <a:lnTo>
                  <a:pt x="2018755" y="348626"/>
                </a:lnTo>
                <a:lnTo>
                  <a:pt x="2020237" y="393721"/>
                </a:lnTo>
                <a:lnTo>
                  <a:pt x="2023189" y="313552"/>
                </a:lnTo>
                <a:lnTo>
                  <a:pt x="2024661" y="348626"/>
                </a:lnTo>
                <a:lnTo>
                  <a:pt x="2026142" y="278479"/>
                </a:lnTo>
                <a:lnTo>
                  <a:pt x="2027624" y="348626"/>
                </a:lnTo>
                <a:lnTo>
                  <a:pt x="2029095" y="313552"/>
                </a:lnTo>
                <a:lnTo>
                  <a:pt x="2030566" y="418761"/>
                </a:lnTo>
                <a:lnTo>
                  <a:pt x="2032048" y="303530"/>
                </a:lnTo>
                <a:lnTo>
                  <a:pt x="2033529" y="298524"/>
                </a:lnTo>
                <a:lnTo>
                  <a:pt x="2035000" y="263451"/>
                </a:lnTo>
                <a:lnTo>
                  <a:pt x="2037953" y="403733"/>
                </a:lnTo>
                <a:lnTo>
                  <a:pt x="2040906" y="258445"/>
                </a:lnTo>
                <a:lnTo>
                  <a:pt x="2042388" y="293518"/>
                </a:lnTo>
                <a:lnTo>
                  <a:pt x="2043859" y="363654"/>
                </a:lnTo>
                <a:lnTo>
                  <a:pt x="2046811" y="268467"/>
                </a:lnTo>
                <a:lnTo>
                  <a:pt x="2049764" y="218366"/>
                </a:lnTo>
                <a:lnTo>
                  <a:pt x="2051235" y="313552"/>
                </a:lnTo>
                <a:lnTo>
                  <a:pt x="2054199" y="288502"/>
                </a:lnTo>
                <a:lnTo>
                  <a:pt x="2055670" y="333597"/>
                </a:lnTo>
                <a:lnTo>
                  <a:pt x="2058623" y="268467"/>
                </a:lnTo>
                <a:lnTo>
                  <a:pt x="2060104" y="148220"/>
                </a:lnTo>
                <a:lnTo>
                  <a:pt x="2061575" y="163248"/>
                </a:lnTo>
                <a:lnTo>
                  <a:pt x="2063046" y="113147"/>
                </a:lnTo>
                <a:lnTo>
                  <a:pt x="2064528" y="108140"/>
                </a:lnTo>
                <a:lnTo>
                  <a:pt x="2066010" y="7938"/>
                </a:lnTo>
                <a:lnTo>
                  <a:pt x="2067481" y="12943"/>
                </a:lnTo>
                <a:lnTo>
                  <a:pt x="2070433" y="218366"/>
                </a:lnTo>
                <a:lnTo>
                  <a:pt x="2071915" y="293518"/>
                </a:lnTo>
                <a:lnTo>
                  <a:pt x="2073386" y="273473"/>
                </a:lnTo>
                <a:lnTo>
                  <a:pt x="2074868" y="188299"/>
                </a:lnTo>
                <a:lnTo>
                  <a:pt x="2076339" y="243417"/>
                </a:lnTo>
                <a:lnTo>
                  <a:pt x="2077810" y="253428"/>
                </a:lnTo>
                <a:lnTo>
                  <a:pt x="2079292" y="238400"/>
                </a:lnTo>
                <a:lnTo>
                  <a:pt x="2080773" y="263451"/>
                </a:lnTo>
                <a:lnTo>
                  <a:pt x="2083715" y="128175"/>
                </a:lnTo>
                <a:lnTo>
                  <a:pt x="2085197" y="113147"/>
                </a:lnTo>
                <a:lnTo>
                  <a:pt x="2086679" y="223372"/>
                </a:lnTo>
                <a:lnTo>
                  <a:pt x="2088150" y="238400"/>
                </a:lnTo>
                <a:lnTo>
                  <a:pt x="2089621" y="333597"/>
                </a:lnTo>
                <a:lnTo>
                  <a:pt x="2092584" y="258445"/>
                </a:lnTo>
                <a:lnTo>
                  <a:pt x="2094055" y="313552"/>
                </a:lnTo>
                <a:lnTo>
                  <a:pt x="2095527" y="243417"/>
                </a:lnTo>
                <a:lnTo>
                  <a:pt x="2097008" y="253428"/>
                </a:lnTo>
                <a:lnTo>
                  <a:pt x="2098490" y="228378"/>
                </a:lnTo>
                <a:lnTo>
                  <a:pt x="2099961" y="288502"/>
                </a:lnTo>
                <a:lnTo>
                  <a:pt x="2104395" y="248423"/>
                </a:lnTo>
                <a:lnTo>
                  <a:pt x="2107348" y="308546"/>
                </a:lnTo>
                <a:lnTo>
                  <a:pt x="2108819" y="283496"/>
                </a:lnTo>
                <a:lnTo>
                  <a:pt x="2110290" y="313552"/>
                </a:lnTo>
                <a:lnTo>
                  <a:pt x="2111772" y="293518"/>
                </a:lnTo>
                <a:lnTo>
                  <a:pt x="2113254" y="188299"/>
                </a:lnTo>
                <a:lnTo>
                  <a:pt x="2114725" y="283496"/>
                </a:lnTo>
                <a:lnTo>
                  <a:pt x="2116196" y="233394"/>
                </a:lnTo>
                <a:lnTo>
                  <a:pt x="2119159" y="223372"/>
                </a:lnTo>
                <a:lnTo>
                  <a:pt x="2120630" y="108140"/>
                </a:lnTo>
                <a:lnTo>
                  <a:pt x="2123583" y="268467"/>
                </a:lnTo>
                <a:lnTo>
                  <a:pt x="2126536" y="223372"/>
                </a:lnTo>
                <a:lnTo>
                  <a:pt x="2128007" y="223372"/>
                </a:lnTo>
                <a:lnTo>
                  <a:pt x="2129489" y="233394"/>
                </a:lnTo>
                <a:lnTo>
                  <a:pt x="2130970" y="188299"/>
                </a:lnTo>
                <a:lnTo>
                  <a:pt x="2132441" y="198321"/>
                </a:lnTo>
                <a:lnTo>
                  <a:pt x="2136876" y="73067"/>
                </a:lnTo>
                <a:lnTo>
                  <a:pt x="2144252" y="243417"/>
                </a:lnTo>
                <a:lnTo>
                  <a:pt x="2145734" y="253428"/>
                </a:lnTo>
                <a:lnTo>
                  <a:pt x="2147205" y="198321"/>
                </a:lnTo>
                <a:lnTo>
                  <a:pt x="2148676" y="248423"/>
                </a:lnTo>
                <a:lnTo>
                  <a:pt x="2150158" y="143213"/>
                </a:lnTo>
                <a:lnTo>
                  <a:pt x="2151629" y="288502"/>
                </a:lnTo>
                <a:lnTo>
                  <a:pt x="2153110" y="288502"/>
                </a:lnTo>
                <a:lnTo>
                  <a:pt x="2154592" y="373676"/>
                </a:lnTo>
                <a:lnTo>
                  <a:pt x="2156063" y="248423"/>
                </a:lnTo>
                <a:lnTo>
                  <a:pt x="2157545" y="313552"/>
                </a:lnTo>
                <a:lnTo>
                  <a:pt x="2159016" y="303530"/>
                </a:lnTo>
                <a:lnTo>
                  <a:pt x="2161969" y="238400"/>
                </a:lnTo>
                <a:lnTo>
                  <a:pt x="2163440" y="288502"/>
                </a:lnTo>
                <a:lnTo>
                  <a:pt x="2166403" y="193315"/>
                </a:lnTo>
                <a:lnTo>
                  <a:pt x="2169356" y="258445"/>
                </a:lnTo>
                <a:lnTo>
                  <a:pt x="2170827" y="238400"/>
                </a:lnTo>
                <a:lnTo>
                  <a:pt x="2172298" y="248423"/>
                </a:lnTo>
                <a:lnTo>
                  <a:pt x="2173780" y="168264"/>
                </a:lnTo>
                <a:lnTo>
                  <a:pt x="2175261" y="273473"/>
                </a:lnTo>
                <a:lnTo>
                  <a:pt x="2176733" y="273473"/>
                </a:lnTo>
                <a:lnTo>
                  <a:pt x="2178214" y="233394"/>
                </a:lnTo>
                <a:lnTo>
                  <a:pt x="2179685" y="228378"/>
                </a:lnTo>
                <a:lnTo>
                  <a:pt x="2181156" y="218366"/>
                </a:lnTo>
                <a:lnTo>
                  <a:pt x="2182638" y="243417"/>
                </a:lnTo>
                <a:lnTo>
                  <a:pt x="2184109" y="208344"/>
                </a:lnTo>
                <a:lnTo>
                  <a:pt x="2185591" y="333597"/>
                </a:lnTo>
                <a:lnTo>
                  <a:pt x="2187072" y="293518"/>
                </a:lnTo>
                <a:lnTo>
                  <a:pt x="2187072" y="293518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772D75-DB66-46AA-95EE-89B2DA098008}"/>
              </a:ext>
            </a:extLst>
          </p:cNvPr>
          <p:cNvSpPr/>
          <p:nvPr/>
        </p:nvSpPr>
        <p:spPr>
          <a:xfrm>
            <a:off x="6255132" y="297204"/>
            <a:ext cx="144110" cy="144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9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2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2" presetID="8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253" grpId="0" animBg="1"/>
      <p:bldP spid="32" grpId="0" animBg="1"/>
      <p:bldP spid="6" grpId="0" animBg="1"/>
      <p:bldP spid="7" grpId="0" animBg="1"/>
      <p:bldP spid="10" grpId="0" animBg="1"/>
      <p:bldP spid="33" grpId="0" animBg="1"/>
      <p:bldP spid="34" grpId="0" animBg="1"/>
      <p:bldP spid="37" grpId="0" animBg="1"/>
      <p:bldP spid="38" grpId="0" animBg="1"/>
      <p:bldP spid="129" grpId="0"/>
      <p:bldP spid="130" grpId="0"/>
      <p:bldP spid="131" grpId="0"/>
      <p:bldP spid="182" grpId="0"/>
      <p:bldP spid="183" grpId="0"/>
      <p:bldP spid="184" grpId="0"/>
      <p:bldP spid="185" grpId="0"/>
      <p:bldP spid="186" grpId="0"/>
      <p:bldP spid="187" grpId="0"/>
      <p:bldP spid="91" grpId="0" animBg="1"/>
      <p:bldP spid="88" grpId="0" animBg="1"/>
      <p:bldP spid="87" grpId="0" animBg="1"/>
      <p:bldP spid="165" grpId="0" animBg="1"/>
      <p:bldP spid="92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8B2E96-E98E-483C-BE04-4F9F0938E13E}"/>
              </a:ext>
            </a:extLst>
          </p:cNvPr>
          <p:cNvSpPr/>
          <p:nvPr/>
        </p:nvSpPr>
        <p:spPr>
          <a:xfrm>
            <a:off x="-18831" y="9192121"/>
            <a:ext cx="4000897" cy="1004087"/>
          </a:xfrm>
          <a:custGeom>
            <a:avLst/>
            <a:gdLst>
              <a:gd name="connsiteX0" fmla="*/ 7938 w 2741083"/>
              <a:gd name="connsiteY0" fmla="*/ 683778 h 687916"/>
              <a:gd name="connsiteX1" fmla="*/ 253407 w 2741083"/>
              <a:gd name="connsiteY1" fmla="*/ 679545 h 687916"/>
              <a:gd name="connsiteX2" fmla="*/ 448289 w 2741083"/>
              <a:gd name="connsiteY2" fmla="*/ 673841 h 687916"/>
              <a:gd name="connsiteX3" fmla="*/ 590021 w 2741083"/>
              <a:gd name="connsiteY3" fmla="*/ 667946 h 687916"/>
              <a:gd name="connsiteX4" fmla="*/ 714036 w 2741083"/>
              <a:gd name="connsiteY4" fmla="*/ 660442 h 687916"/>
              <a:gd name="connsiteX5" fmla="*/ 855768 w 2741083"/>
              <a:gd name="connsiteY5" fmla="*/ 649171 h 687916"/>
              <a:gd name="connsiteX6" fmla="*/ 1086083 w 2741083"/>
              <a:gd name="connsiteY6" fmla="*/ 628438 h 687916"/>
              <a:gd name="connsiteX7" fmla="*/ 1156949 w 2741083"/>
              <a:gd name="connsiteY7" fmla="*/ 621771 h 687916"/>
              <a:gd name="connsiteX8" fmla="*/ 1227815 w 2741083"/>
              <a:gd name="connsiteY8" fmla="*/ 615093 h 687916"/>
              <a:gd name="connsiteX9" fmla="*/ 1422696 w 2741083"/>
              <a:gd name="connsiteY9" fmla="*/ 592021 h 687916"/>
              <a:gd name="connsiteX10" fmla="*/ 1511279 w 2741083"/>
              <a:gd name="connsiteY10" fmla="*/ 579046 h 687916"/>
              <a:gd name="connsiteX11" fmla="*/ 1582145 w 2741083"/>
              <a:gd name="connsiteY11" fmla="*/ 566463 h 687916"/>
              <a:gd name="connsiteX12" fmla="*/ 1653011 w 2741083"/>
              <a:gd name="connsiteY12" fmla="*/ 551339 h 687916"/>
              <a:gd name="connsiteX13" fmla="*/ 1723877 w 2741083"/>
              <a:gd name="connsiteY13" fmla="*/ 533982 h 687916"/>
              <a:gd name="connsiteX14" fmla="*/ 1777026 w 2741083"/>
              <a:gd name="connsiteY14" fmla="*/ 518838 h 687916"/>
              <a:gd name="connsiteX15" fmla="*/ 1830176 w 2741083"/>
              <a:gd name="connsiteY15" fmla="*/ 501195 h 687916"/>
              <a:gd name="connsiteX16" fmla="*/ 1883325 w 2741083"/>
              <a:gd name="connsiteY16" fmla="*/ 480663 h 687916"/>
              <a:gd name="connsiteX17" fmla="*/ 1954191 w 2741083"/>
              <a:gd name="connsiteY17" fmla="*/ 451326 h 687916"/>
              <a:gd name="connsiteX18" fmla="*/ 2131356 w 2741083"/>
              <a:gd name="connsiteY18" fmla="*/ 371496 h 687916"/>
              <a:gd name="connsiteX19" fmla="*/ 2273088 w 2741083"/>
              <a:gd name="connsiteY19" fmla="*/ 300164 h 687916"/>
              <a:gd name="connsiteX20" fmla="*/ 2397104 w 2741083"/>
              <a:gd name="connsiteY20" fmla="*/ 233934 h 687916"/>
              <a:gd name="connsiteX21" fmla="*/ 2450254 w 2741083"/>
              <a:gd name="connsiteY21" fmla="*/ 202131 h 687916"/>
              <a:gd name="connsiteX22" fmla="*/ 2521119 w 2741083"/>
              <a:gd name="connsiteY22" fmla="*/ 156400 h 687916"/>
              <a:gd name="connsiteX23" fmla="*/ 2591985 w 2741083"/>
              <a:gd name="connsiteY23" fmla="*/ 107252 h 687916"/>
              <a:gd name="connsiteX24" fmla="*/ 2733717 w 2741083"/>
              <a:gd name="connsiteY24" fmla="*/ 7938 h 687916"/>
              <a:gd name="connsiteX25" fmla="*/ 2733717 w 2741083"/>
              <a:gd name="connsiteY25" fmla="*/ 7938 h 68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1083" h="687916">
                <a:moveTo>
                  <a:pt x="7938" y="683778"/>
                </a:moveTo>
                <a:lnTo>
                  <a:pt x="253407" y="679545"/>
                </a:lnTo>
                <a:lnTo>
                  <a:pt x="448289" y="673841"/>
                </a:lnTo>
                <a:lnTo>
                  <a:pt x="590021" y="667946"/>
                </a:lnTo>
                <a:lnTo>
                  <a:pt x="714036" y="660442"/>
                </a:lnTo>
                <a:lnTo>
                  <a:pt x="855768" y="649171"/>
                </a:lnTo>
                <a:lnTo>
                  <a:pt x="1086083" y="628438"/>
                </a:lnTo>
                <a:lnTo>
                  <a:pt x="1156949" y="621771"/>
                </a:lnTo>
                <a:lnTo>
                  <a:pt x="1227815" y="615093"/>
                </a:lnTo>
                <a:lnTo>
                  <a:pt x="1422696" y="592021"/>
                </a:lnTo>
                <a:lnTo>
                  <a:pt x="1511279" y="579046"/>
                </a:lnTo>
                <a:lnTo>
                  <a:pt x="1582145" y="566463"/>
                </a:lnTo>
                <a:lnTo>
                  <a:pt x="1653011" y="551339"/>
                </a:lnTo>
                <a:lnTo>
                  <a:pt x="1723877" y="533982"/>
                </a:lnTo>
                <a:lnTo>
                  <a:pt x="1777026" y="518838"/>
                </a:lnTo>
                <a:lnTo>
                  <a:pt x="1830176" y="501195"/>
                </a:lnTo>
                <a:lnTo>
                  <a:pt x="1883325" y="480663"/>
                </a:lnTo>
                <a:lnTo>
                  <a:pt x="1954191" y="451326"/>
                </a:lnTo>
                <a:lnTo>
                  <a:pt x="2131356" y="371496"/>
                </a:lnTo>
                <a:lnTo>
                  <a:pt x="2273088" y="300164"/>
                </a:lnTo>
                <a:lnTo>
                  <a:pt x="2397104" y="233934"/>
                </a:lnTo>
                <a:lnTo>
                  <a:pt x="2450254" y="202131"/>
                </a:lnTo>
                <a:lnTo>
                  <a:pt x="2521119" y="156400"/>
                </a:lnTo>
                <a:lnTo>
                  <a:pt x="2591985" y="107252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8D21C0E-BA18-4B38-92DD-9971DB4AA350}"/>
              </a:ext>
            </a:extLst>
          </p:cNvPr>
          <p:cNvSpPr/>
          <p:nvPr/>
        </p:nvSpPr>
        <p:spPr>
          <a:xfrm>
            <a:off x="828628" y="8936156"/>
            <a:ext cx="3197628" cy="1621985"/>
          </a:xfrm>
          <a:custGeom>
            <a:avLst/>
            <a:gdLst>
              <a:gd name="connsiteX0" fmla="*/ 7938 w 2190750"/>
              <a:gd name="connsiteY0" fmla="*/ 824590 h 1111250"/>
              <a:gd name="connsiteX1" fmla="*/ 9414 w 2190750"/>
              <a:gd name="connsiteY1" fmla="*/ 874691 h 1111250"/>
              <a:gd name="connsiteX2" fmla="*/ 10890 w 2190750"/>
              <a:gd name="connsiteY2" fmla="*/ 719371 h 1111250"/>
              <a:gd name="connsiteX3" fmla="*/ 12367 w 2190750"/>
              <a:gd name="connsiteY3" fmla="*/ 689314 h 1111250"/>
              <a:gd name="connsiteX4" fmla="*/ 13843 w 2190750"/>
              <a:gd name="connsiteY4" fmla="*/ 739415 h 1111250"/>
              <a:gd name="connsiteX5" fmla="*/ 15319 w 2190750"/>
              <a:gd name="connsiteY5" fmla="*/ 734399 h 1111250"/>
              <a:gd name="connsiteX6" fmla="*/ 16796 w 2190750"/>
              <a:gd name="connsiteY6" fmla="*/ 739415 h 1111250"/>
              <a:gd name="connsiteX7" fmla="*/ 18272 w 2190750"/>
              <a:gd name="connsiteY7" fmla="*/ 759449 h 1111250"/>
              <a:gd name="connsiteX8" fmla="*/ 21225 w 2190750"/>
              <a:gd name="connsiteY8" fmla="*/ 719371 h 1111250"/>
              <a:gd name="connsiteX9" fmla="*/ 22701 w 2190750"/>
              <a:gd name="connsiteY9" fmla="*/ 644218 h 1111250"/>
              <a:gd name="connsiteX10" fmla="*/ 24178 w 2190750"/>
              <a:gd name="connsiteY10" fmla="*/ 729393 h 1111250"/>
              <a:gd name="connsiteX11" fmla="*/ 25654 w 2190750"/>
              <a:gd name="connsiteY11" fmla="*/ 729393 h 1111250"/>
              <a:gd name="connsiteX12" fmla="*/ 27130 w 2190750"/>
              <a:gd name="connsiteY12" fmla="*/ 799539 h 1111250"/>
              <a:gd name="connsiteX13" fmla="*/ 30083 w 2190750"/>
              <a:gd name="connsiteY13" fmla="*/ 664263 h 1111250"/>
              <a:gd name="connsiteX14" fmla="*/ 33036 w 2190750"/>
              <a:gd name="connsiteY14" fmla="*/ 769472 h 1111250"/>
              <a:gd name="connsiteX15" fmla="*/ 34512 w 2190750"/>
              <a:gd name="connsiteY15" fmla="*/ 754443 h 1111250"/>
              <a:gd name="connsiteX16" fmla="*/ 35989 w 2190750"/>
              <a:gd name="connsiteY16" fmla="*/ 764466 h 1111250"/>
              <a:gd name="connsiteX17" fmla="*/ 40418 w 2190750"/>
              <a:gd name="connsiteY17" fmla="*/ 839618 h 1111250"/>
              <a:gd name="connsiteX18" fmla="*/ 41894 w 2190750"/>
              <a:gd name="connsiteY18" fmla="*/ 784500 h 1111250"/>
              <a:gd name="connsiteX19" fmla="*/ 43370 w 2190750"/>
              <a:gd name="connsiteY19" fmla="*/ 829596 h 1111250"/>
              <a:gd name="connsiteX20" fmla="*/ 46323 w 2190750"/>
              <a:gd name="connsiteY20" fmla="*/ 724387 h 1111250"/>
              <a:gd name="connsiteX21" fmla="*/ 47800 w 2190750"/>
              <a:gd name="connsiteY21" fmla="*/ 829596 h 1111250"/>
              <a:gd name="connsiteX22" fmla="*/ 49276 w 2190750"/>
              <a:gd name="connsiteY22" fmla="*/ 834602 h 1111250"/>
              <a:gd name="connsiteX23" fmla="*/ 50752 w 2190750"/>
              <a:gd name="connsiteY23" fmla="*/ 854647 h 1111250"/>
              <a:gd name="connsiteX24" fmla="*/ 53705 w 2190750"/>
              <a:gd name="connsiteY24" fmla="*/ 834602 h 1111250"/>
              <a:gd name="connsiteX25" fmla="*/ 55182 w 2190750"/>
              <a:gd name="connsiteY25" fmla="*/ 844624 h 1111250"/>
              <a:gd name="connsiteX26" fmla="*/ 56658 w 2190750"/>
              <a:gd name="connsiteY26" fmla="*/ 839618 h 1111250"/>
              <a:gd name="connsiteX27" fmla="*/ 58134 w 2190750"/>
              <a:gd name="connsiteY27" fmla="*/ 839618 h 1111250"/>
              <a:gd name="connsiteX28" fmla="*/ 61087 w 2190750"/>
              <a:gd name="connsiteY28" fmla="*/ 904748 h 1111250"/>
              <a:gd name="connsiteX29" fmla="*/ 64040 w 2190750"/>
              <a:gd name="connsiteY29" fmla="*/ 719371 h 1111250"/>
              <a:gd name="connsiteX30" fmla="*/ 66992 w 2190750"/>
              <a:gd name="connsiteY30" fmla="*/ 899742 h 1111250"/>
              <a:gd name="connsiteX31" fmla="*/ 68469 w 2190750"/>
              <a:gd name="connsiteY31" fmla="*/ 889720 h 1111250"/>
              <a:gd name="connsiteX32" fmla="*/ 69945 w 2190750"/>
              <a:gd name="connsiteY32" fmla="*/ 904748 h 1111250"/>
              <a:gd name="connsiteX33" fmla="*/ 71422 w 2190750"/>
              <a:gd name="connsiteY33" fmla="*/ 869675 h 1111250"/>
              <a:gd name="connsiteX34" fmla="*/ 74374 w 2190750"/>
              <a:gd name="connsiteY34" fmla="*/ 944827 h 1111250"/>
              <a:gd name="connsiteX35" fmla="*/ 75851 w 2190750"/>
              <a:gd name="connsiteY35" fmla="*/ 934804 h 1111250"/>
              <a:gd name="connsiteX36" fmla="*/ 77327 w 2190750"/>
              <a:gd name="connsiteY36" fmla="*/ 909754 h 1111250"/>
              <a:gd name="connsiteX37" fmla="*/ 80280 w 2190750"/>
              <a:gd name="connsiteY37" fmla="*/ 1009957 h 1111250"/>
              <a:gd name="connsiteX38" fmla="*/ 83233 w 2190750"/>
              <a:gd name="connsiteY38" fmla="*/ 934804 h 1111250"/>
              <a:gd name="connsiteX39" fmla="*/ 86185 w 2190750"/>
              <a:gd name="connsiteY39" fmla="*/ 949844 h 1111250"/>
              <a:gd name="connsiteX40" fmla="*/ 87662 w 2190750"/>
              <a:gd name="connsiteY40" fmla="*/ 934804 h 1111250"/>
              <a:gd name="connsiteX41" fmla="*/ 89138 w 2190750"/>
              <a:gd name="connsiteY41" fmla="*/ 944827 h 1111250"/>
              <a:gd name="connsiteX42" fmla="*/ 90615 w 2190750"/>
              <a:gd name="connsiteY42" fmla="*/ 934804 h 1111250"/>
              <a:gd name="connsiteX43" fmla="*/ 92091 w 2190750"/>
              <a:gd name="connsiteY43" fmla="*/ 969878 h 1111250"/>
              <a:gd name="connsiteX44" fmla="*/ 95044 w 2190750"/>
              <a:gd name="connsiteY44" fmla="*/ 779494 h 1111250"/>
              <a:gd name="connsiteX45" fmla="*/ 96520 w 2190750"/>
              <a:gd name="connsiteY45" fmla="*/ 859653 h 1111250"/>
              <a:gd name="connsiteX46" fmla="*/ 97996 w 2190750"/>
              <a:gd name="connsiteY46" fmla="*/ 864669 h 1111250"/>
              <a:gd name="connsiteX47" fmla="*/ 99473 w 2190750"/>
              <a:gd name="connsiteY47" fmla="*/ 989922 h 1111250"/>
              <a:gd name="connsiteX48" fmla="*/ 100949 w 2190750"/>
              <a:gd name="connsiteY48" fmla="*/ 799539 h 1111250"/>
              <a:gd name="connsiteX49" fmla="*/ 102426 w 2190750"/>
              <a:gd name="connsiteY49" fmla="*/ 859653 h 1111250"/>
              <a:gd name="connsiteX50" fmla="*/ 105378 w 2190750"/>
              <a:gd name="connsiteY50" fmla="*/ 834602 h 1111250"/>
              <a:gd name="connsiteX51" fmla="*/ 106855 w 2190750"/>
              <a:gd name="connsiteY51" fmla="*/ 824590 h 1111250"/>
              <a:gd name="connsiteX52" fmla="*/ 108331 w 2190750"/>
              <a:gd name="connsiteY52" fmla="*/ 794522 h 1111250"/>
              <a:gd name="connsiteX53" fmla="*/ 109807 w 2190750"/>
              <a:gd name="connsiteY53" fmla="*/ 789517 h 1111250"/>
              <a:gd name="connsiteX54" fmla="*/ 111284 w 2190750"/>
              <a:gd name="connsiteY54" fmla="*/ 814568 h 1111250"/>
              <a:gd name="connsiteX55" fmla="*/ 112760 w 2190750"/>
              <a:gd name="connsiteY55" fmla="*/ 724387 h 1111250"/>
              <a:gd name="connsiteX56" fmla="*/ 114236 w 2190750"/>
              <a:gd name="connsiteY56" fmla="*/ 759449 h 1111250"/>
              <a:gd name="connsiteX57" fmla="*/ 115713 w 2190750"/>
              <a:gd name="connsiteY57" fmla="*/ 834602 h 1111250"/>
              <a:gd name="connsiteX58" fmla="*/ 117189 w 2190750"/>
              <a:gd name="connsiteY58" fmla="*/ 839618 h 1111250"/>
              <a:gd name="connsiteX59" fmla="*/ 120142 w 2190750"/>
              <a:gd name="connsiteY59" fmla="*/ 719371 h 1111250"/>
              <a:gd name="connsiteX60" fmla="*/ 121618 w 2190750"/>
              <a:gd name="connsiteY60" fmla="*/ 819573 h 1111250"/>
              <a:gd name="connsiteX61" fmla="*/ 123095 w 2190750"/>
              <a:gd name="connsiteY61" fmla="*/ 789517 h 1111250"/>
              <a:gd name="connsiteX62" fmla="*/ 124571 w 2190750"/>
              <a:gd name="connsiteY62" fmla="*/ 809551 h 1111250"/>
              <a:gd name="connsiteX63" fmla="*/ 126048 w 2190750"/>
              <a:gd name="connsiteY63" fmla="*/ 794522 h 1111250"/>
              <a:gd name="connsiteX64" fmla="*/ 127524 w 2190750"/>
              <a:gd name="connsiteY64" fmla="*/ 834602 h 1111250"/>
              <a:gd name="connsiteX65" fmla="*/ 129000 w 2190750"/>
              <a:gd name="connsiteY65" fmla="*/ 794522 h 1111250"/>
              <a:gd name="connsiteX66" fmla="*/ 130477 w 2190750"/>
              <a:gd name="connsiteY66" fmla="*/ 879697 h 1111250"/>
              <a:gd name="connsiteX67" fmla="*/ 131953 w 2190750"/>
              <a:gd name="connsiteY67" fmla="*/ 764466 h 1111250"/>
              <a:gd name="connsiteX68" fmla="*/ 134906 w 2190750"/>
              <a:gd name="connsiteY68" fmla="*/ 949844 h 1111250"/>
              <a:gd name="connsiteX69" fmla="*/ 136382 w 2190750"/>
              <a:gd name="connsiteY69" fmla="*/ 829596 h 1111250"/>
              <a:gd name="connsiteX70" fmla="*/ 139335 w 2190750"/>
              <a:gd name="connsiteY70" fmla="*/ 924793 h 1111250"/>
              <a:gd name="connsiteX71" fmla="*/ 143764 w 2190750"/>
              <a:gd name="connsiteY71" fmla="*/ 864669 h 1111250"/>
              <a:gd name="connsiteX72" fmla="*/ 145240 w 2190750"/>
              <a:gd name="connsiteY72" fmla="*/ 864669 h 1111250"/>
              <a:gd name="connsiteX73" fmla="*/ 146717 w 2190750"/>
              <a:gd name="connsiteY73" fmla="*/ 804545 h 1111250"/>
              <a:gd name="connsiteX74" fmla="*/ 148193 w 2190750"/>
              <a:gd name="connsiteY74" fmla="*/ 924793 h 1111250"/>
              <a:gd name="connsiteX75" fmla="*/ 149670 w 2190750"/>
              <a:gd name="connsiteY75" fmla="*/ 924793 h 1111250"/>
              <a:gd name="connsiteX76" fmla="*/ 151146 w 2190750"/>
              <a:gd name="connsiteY76" fmla="*/ 914770 h 1111250"/>
              <a:gd name="connsiteX77" fmla="*/ 152622 w 2190750"/>
              <a:gd name="connsiteY77" fmla="*/ 854647 h 1111250"/>
              <a:gd name="connsiteX78" fmla="*/ 154099 w 2190750"/>
              <a:gd name="connsiteY78" fmla="*/ 969878 h 1111250"/>
              <a:gd name="connsiteX79" fmla="*/ 157051 w 2190750"/>
              <a:gd name="connsiteY79" fmla="*/ 879697 h 1111250"/>
              <a:gd name="connsiteX80" fmla="*/ 158528 w 2190750"/>
              <a:gd name="connsiteY80" fmla="*/ 884703 h 1111250"/>
              <a:gd name="connsiteX81" fmla="*/ 160004 w 2190750"/>
              <a:gd name="connsiteY81" fmla="*/ 869675 h 1111250"/>
              <a:gd name="connsiteX82" fmla="*/ 161481 w 2190750"/>
              <a:gd name="connsiteY82" fmla="*/ 924793 h 1111250"/>
              <a:gd name="connsiteX83" fmla="*/ 162957 w 2190750"/>
              <a:gd name="connsiteY83" fmla="*/ 869675 h 1111250"/>
              <a:gd name="connsiteX84" fmla="*/ 165910 w 2190750"/>
              <a:gd name="connsiteY84" fmla="*/ 949844 h 1111250"/>
              <a:gd name="connsiteX85" fmla="*/ 167386 w 2190750"/>
              <a:gd name="connsiteY85" fmla="*/ 939821 h 1111250"/>
              <a:gd name="connsiteX86" fmla="*/ 168862 w 2190750"/>
              <a:gd name="connsiteY86" fmla="*/ 1055052 h 1111250"/>
              <a:gd name="connsiteX87" fmla="*/ 170339 w 2190750"/>
              <a:gd name="connsiteY87" fmla="*/ 924793 h 1111250"/>
              <a:gd name="connsiteX88" fmla="*/ 173291 w 2190750"/>
              <a:gd name="connsiteY88" fmla="*/ 989922 h 1111250"/>
              <a:gd name="connsiteX89" fmla="*/ 177721 w 2190750"/>
              <a:gd name="connsiteY89" fmla="*/ 919776 h 1111250"/>
              <a:gd name="connsiteX90" fmla="*/ 179197 w 2190750"/>
              <a:gd name="connsiteY90" fmla="*/ 859653 h 1111250"/>
              <a:gd name="connsiteX91" fmla="*/ 180673 w 2190750"/>
              <a:gd name="connsiteY91" fmla="*/ 889720 h 1111250"/>
              <a:gd name="connsiteX92" fmla="*/ 182150 w 2190750"/>
              <a:gd name="connsiteY92" fmla="*/ 889720 h 1111250"/>
              <a:gd name="connsiteX93" fmla="*/ 183626 w 2190750"/>
              <a:gd name="connsiteY93" fmla="*/ 849640 h 1111250"/>
              <a:gd name="connsiteX94" fmla="*/ 185103 w 2190750"/>
              <a:gd name="connsiteY94" fmla="*/ 974894 h 1111250"/>
              <a:gd name="connsiteX95" fmla="*/ 186579 w 2190750"/>
              <a:gd name="connsiteY95" fmla="*/ 904748 h 1111250"/>
              <a:gd name="connsiteX96" fmla="*/ 188055 w 2190750"/>
              <a:gd name="connsiteY96" fmla="*/ 899742 h 1111250"/>
              <a:gd name="connsiteX97" fmla="*/ 189532 w 2190750"/>
              <a:gd name="connsiteY97" fmla="*/ 944827 h 1111250"/>
              <a:gd name="connsiteX98" fmla="*/ 192484 w 2190750"/>
              <a:gd name="connsiteY98" fmla="*/ 859653 h 1111250"/>
              <a:gd name="connsiteX99" fmla="*/ 193961 w 2190750"/>
              <a:gd name="connsiteY99" fmla="*/ 884703 h 1111250"/>
              <a:gd name="connsiteX100" fmla="*/ 195437 w 2190750"/>
              <a:gd name="connsiteY100" fmla="*/ 864669 h 1111250"/>
              <a:gd name="connsiteX101" fmla="*/ 199866 w 2190750"/>
              <a:gd name="connsiteY101" fmla="*/ 899742 h 1111250"/>
              <a:gd name="connsiteX102" fmla="*/ 202819 w 2190750"/>
              <a:gd name="connsiteY102" fmla="*/ 1030001 h 1111250"/>
              <a:gd name="connsiteX103" fmla="*/ 205772 w 2190750"/>
              <a:gd name="connsiteY103" fmla="*/ 979900 h 1111250"/>
              <a:gd name="connsiteX104" fmla="*/ 207248 w 2190750"/>
              <a:gd name="connsiteY104" fmla="*/ 999945 h 1111250"/>
              <a:gd name="connsiteX105" fmla="*/ 210201 w 2190750"/>
              <a:gd name="connsiteY105" fmla="*/ 949844 h 1111250"/>
              <a:gd name="connsiteX106" fmla="*/ 211677 w 2190750"/>
              <a:gd name="connsiteY106" fmla="*/ 944827 h 1111250"/>
              <a:gd name="connsiteX107" fmla="*/ 213154 w 2190750"/>
              <a:gd name="connsiteY107" fmla="*/ 899742 h 1111250"/>
              <a:gd name="connsiteX108" fmla="*/ 214630 w 2190750"/>
              <a:gd name="connsiteY108" fmla="*/ 914770 h 1111250"/>
              <a:gd name="connsiteX109" fmla="*/ 216106 w 2190750"/>
              <a:gd name="connsiteY109" fmla="*/ 899742 h 1111250"/>
              <a:gd name="connsiteX110" fmla="*/ 219059 w 2190750"/>
              <a:gd name="connsiteY110" fmla="*/ 799539 h 1111250"/>
              <a:gd name="connsiteX111" fmla="*/ 220536 w 2190750"/>
              <a:gd name="connsiteY111" fmla="*/ 799539 h 1111250"/>
              <a:gd name="connsiteX112" fmla="*/ 222012 w 2190750"/>
              <a:gd name="connsiteY112" fmla="*/ 819573 h 1111250"/>
              <a:gd name="connsiteX113" fmla="*/ 223488 w 2190750"/>
              <a:gd name="connsiteY113" fmla="*/ 764466 h 1111250"/>
              <a:gd name="connsiteX114" fmla="*/ 224965 w 2190750"/>
              <a:gd name="connsiteY114" fmla="*/ 884703 h 1111250"/>
              <a:gd name="connsiteX115" fmla="*/ 226441 w 2190750"/>
              <a:gd name="connsiteY115" fmla="*/ 779494 h 1111250"/>
              <a:gd name="connsiteX116" fmla="*/ 229394 w 2190750"/>
              <a:gd name="connsiteY116" fmla="*/ 814568 h 1111250"/>
              <a:gd name="connsiteX117" fmla="*/ 232346 w 2190750"/>
              <a:gd name="connsiteY117" fmla="*/ 964872 h 1111250"/>
              <a:gd name="connsiteX118" fmla="*/ 233823 w 2190750"/>
              <a:gd name="connsiteY118" fmla="*/ 984906 h 1111250"/>
              <a:gd name="connsiteX119" fmla="*/ 235299 w 2190750"/>
              <a:gd name="connsiteY119" fmla="*/ 979900 h 1111250"/>
              <a:gd name="connsiteX120" fmla="*/ 236776 w 2190750"/>
              <a:gd name="connsiteY120" fmla="*/ 889720 h 1111250"/>
              <a:gd name="connsiteX121" fmla="*/ 238252 w 2190750"/>
              <a:gd name="connsiteY121" fmla="*/ 909754 h 1111250"/>
              <a:gd name="connsiteX122" fmla="*/ 239728 w 2190750"/>
              <a:gd name="connsiteY122" fmla="*/ 894725 h 1111250"/>
              <a:gd name="connsiteX123" fmla="*/ 241205 w 2190750"/>
              <a:gd name="connsiteY123" fmla="*/ 919776 h 1111250"/>
              <a:gd name="connsiteX124" fmla="*/ 244157 w 2190750"/>
              <a:gd name="connsiteY124" fmla="*/ 889720 h 1111250"/>
              <a:gd name="connsiteX125" fmla="*/ 245634 w 2190750"/>
              <a:gd name="connsiteY125" fmla="*/ 914770 h 1111250"/>
              <a:gd name="connsiteX126" fmla="*/ 247110 w 2190750"/>
              <a:gd name="connsiteY126" fmla="*/ 919776 h 1111250"/>
              <a:gd name="connsiteX127" fmla="*/ 250063 w 2190750"/>
              <a:gd name="connsiteY127" fmla="*/ 864669 h 1111250"/>
              <a:gd name="connsiteX128" fmla="*/ 251539 w 2190750"/>
              <a:gd name="connsiteY128" fmla="*/ 869675 h 1111250"/>
              <a:gd name="connsiteX129" fmla="*/ 253016 w 2190750"/>
              <a:gd name="connsiteY129" fmla="*/ 854647 h 1111250"/>
              <a:gd name="connsiteX130" fmla="*/ 257445 w 2190750"/>
              <a:gd name="connsiteY130" fmla="*/ 669269 h 1111250"/>
              <a:gd name="connsiteX131" fmla="*/ 261874 w 2190750"/>
              <a:gd name="connsiteY131" fmla="*/ 844624 h 1111250"/>
              <a:gd name="connsiteX132" fmla="*/ 263350 w 2190750"/>
              <a:gd name="connsiteY132" fmla="*/ 799539 h 1111250"/>
              <a:gd name="connsiteX133" fmla="*/ 264827 w 2190750"/>
              <a:gd name="connsiteY133" fmla="*/ 824590 h 1111250"/>
              <a:gd name="connsiteX134" fmla="*/ 266303 w 2190750"/>
              <a:gd name="connsiteY134" fmla="*/ 809551 h 1111250"/>
              <a:gd name="connsiteX135" fmla="*/ 267779 w 2190750"/>
              <a:gd name="connsiteY135" fmla="*/ 774489 h 1111250"/>
              <a:gd name="connsiteX136" fmla="*/ 269256 w 2190750"/>
              <a:gd name="connsiteY136" fmla="*/ 779494 h 1111250"/>
              <a:gd name="connsiteX137" fmla="*/ 270732 w 2190750"/>
              <a:gd name="connsiteY137" fmla="*/ 709348 h 1111250"/>
              <a:gd name="connsiteX138" fmla="*/ 272209 w 2190750"/>
              <a:gd name="connsiteY138" fmla="*/ 769472 h 1111250"/>
              <a:gd name="connsiteX139" fmla="*/ 273685 w 2190750"/>
              <a:gd name="connsiteY139" fmla="*/ 714364 h 1111250"/>
              <a:gd name="connsiteX140" fmla="*/ 275161 w 2190750"/>
              <a:gd name="connsiteY140" fmla="*/ 794522 h 1111250"/>
              <a:gd name="connsiteX141" fmla="*/ 276638 w 2190750"/>
              <a:gd name="connsiteY141" fmla="*/ 714364 h 1111250"/>
              <a:gd name="connsiteX142" fmla="*/ 278114 w 2190750"/>
              <a:gd name="connsiteY142" fmla="*/ 744421 h 1111250"/>
              <a:gd name="connsiteX143" fmla="*/ 279591 w 2190750"/>
              <a:gd name="connsiteY143" fmla="*/ 664263 h 1111250"/>
              <a:gd name="connsiteX144" fmla="*/ 282543 w 2190750"/>
              <a:gd name="connsiteY144" fmla="*/ 804545 h 1111250"/>
              <a:gd name="connsiteX145" fmla="*/ 284020 w 2190750"/>
              <a:gd name="connsiteY145" fmla="*/ 759449 h 1111250"/>
              <a:gd name="connsiteX146" fmla="*/ 285496 w 2190750"/>
              <a:gd name="connsiteY146" fmla="*/ 804545 h 1111250"/>
              <a:gd name="connsiteX147" fmla="*/ 286972 w 2190750"/>
              <a:gd name="connsiteY147" fmla="*/ 799539 h 1111250"/>
              <a:gd name="connsiteX148" fmla="*/ 288449 w 2190750"/>
              <a:gd name="connsiteY148" fmla="*/ 814568 h 1111250"/>
              <a:gd name="connsiteX149" fmla="*/ 289925 w 2190750"/>
              <a:gd name="connsiteY149" fmla="*/ 759449 h 1111250"/>
              <a:gd name="connsiteX150" fmla="*/ 291402 w 2190750"/>
              <a:gd name="connsiteY150" fmla="*/ 804545 h 1111250"/>
              <a:gd name="connsiteX151" fmla="*/ 292878 w 2190750"/>
              <a:gd name="connsiteY151" fmla="*/ 754443 h 1111250"/>
              <a:gd name="connsiteX152" fmla="*/ 294354 w 2190750"/>
              <a:gd name="connsiteY152" fmla="*/ 764466 h 1111250"/>
              <a:gd name="connsiteX153" fmla="*/ 297307 w 2190750"/>
              <a:gd name="connsiteY153" fmla="*/ 849640 h 1111250"/>
              <a:gd name="connsiteX154" fmla="*/ 298783 w 2190750"/>
              <a:gd name="connsiteY154" fmla="*/ 869675 h 1111250"/>
              <a:gd name="connsiteX155" fmla="*/ 300260 w 2190750"/>
              <a:gd name="connsiteY155" fmla="*/ 939821 h 1111250"/>
              <a:gd name="connsiteX156" fmla="*/ 303212 w 2190750"/>
              <a:gd name="connsiteY156" fmla="*/ 839618 h 1111250"/>
              <a:gd name="connsiteX157" fmla="*/ 304689 w 2190750"/>
              <a:gd name="connsiteY157" fmla="*/ 879697 h 1111250"/>
              <a:gd name="connsiteX158" fmla="*/ 306165 w 2190750"/>
              <a:gd name="connsiteY158" fmla="*/ 864669 h 1111250"/>
              <a:gd name="connsiteX159" fmla="*/ 307642 w 2190750"/>
              <a:gd name="connsiteY159" fmla="*/ 924793 h 1111250"/>
              <a:gd name="connsiteX160" fmla="*/ 309118 w 2190750"/>
              <a:gd name="connsiteY160" fmla="*/ 1105154 h 1111250"/>
              <a:gd name="connsiteX161" fmla="*/ 310594 w 2190750"/>
              <a:gd name="connsiteY161" fmla="*/ 984906 h 1111250"/>
              <a:gd name="connsiteX162" fmla="*/ 312071 w 2190750"/>
              <a:gd name="connsiteY162" fmla="*/ 1009957 h 1111250"/>
              <a:gd name="connsiteX163" fmla="*/ 313547 w 2190750"/>
              <a:gd name="connsiteY163" fmla="*/ 1014973 h 1111250"/>
              <a:gd name="connsiteX164" fmla="*/ 315024 w 2190750"/>
              <a:gd name="connsiteY164" fmla="*/ 969878 h 1111250"/>
              <a:gd name="connsiteX165" fmla="*/ 316500 w 2190750"/>
              <a:gd name="connsiteY165" fmla="*/ 969878 h 1111250"/>
              <a:gd name="connsiteX166" fmla="*/ 320929 w 2190750"/>
              <a:gd name="connsiteY166" fmla="*/ 809551 h 1111250"/>
              <a:gd name="connsiteX167" fmla="*/ 322405 w 2190750"/>
              <a:gd name="connsiteY167" fmla="*/ 809551 h 1111250"/>
              <a:gd name="connsiteX168" fmla="*/ 323882 w 2190750"/>
              <a:gd name="connsiteY168" fmla="*/ 914770 h 1111250"/>
              <a:gd name="connsiteX169" fmla="*/ 325358 w 2190750"/>
              <a:gd name="connsiteY169" fmla="*/ 864669 h 1111250"/>
              <a:gd name="connsiteX170" fmla="*/ 326835 w 2190750"/>
              <a:gd name="connsiteY170" fmla="*/ 1035008 h 1111250"/>
              <a:gd name="connsiteX171" fmla="*/ 329787 w 2190750"/>
              <a:gd name="connsiteY171" fmla="*/ 864669 h 1111250"/>
              <a:gd name="connsiteX172" fmla="*/ 331264 w 2190750"/>
              <a:gd name="connsiteY172" fmla="*/ 819573 h 1111250"/>
              <a:gd name="connsiteX173" fmla="*/ 332740 w 2190750"/>
              <a:gd name="connsiteY173" fmla="*/ 914770 h 1111250"/>
              <a:gd name="connsiteX174" fmla="*/ 334216 w 2190750"/>
              <a:gd name="connsiteY174" fmla="*/ 909754 h 1111250"/>
              <a:gd name="connsiteX175" fmla="*/ 337169 w 2190750"/>
              <a:gd name="connsiteY175" fmla="*/ 849640 h 1111250"/>
              <a:gd name="connsiteX176" fmla="*/ 338645 w 2190750"/>
              <a:gd name="connsiteY176" fmla="*/ 854647 h 1111250"/>
              <a:gd name="connsiteX177" fmla="*/ 341598 w 2190750"/>
              <a:gd name="connsiteY177" fmla="*/ 724387 h 1111250"/>
              <a:gd name="connsiteX178" fmla="*/ 343075 w 2190750"/>
              <a:gd name="connsiteY178" fmla="*/ 754443 h 1111250"/>
              <a:gd name="connsiteX179" fmla="*/ 344551 w 2190750"/>
              <a:gd name="connsiteY179" fmla="*/ 844624 h 1111250"/>
              <a:gd name="connsiteX180" fmla="*/ 346027 w 2190750"/>
              <a:gd name="connsiteY180" fmla="*/ 799539 h 1111250"/>
              <a:gd name="connsiteX181" fmla="*/ 347504 w 2190750"/>
              <a:gd name="connsiteY181" fmla="*/ 814568 h 1111250"/>
              <a:gd name="connsiteX182" fmla="*/ 348980 w 2190750"/>
              <a:gd name="connsiteY182" fmla="*/ 799539 h 1111250"/>
              <a:gd name="connsiteX183" fmla="*/ 350457 w 2190750"/>
              <a:gd name="connsiteY183" fmla="*/ 759449 h 1111250"/>
              <a:gd name="connsiteX184" fmla="*/ 353409 w 2190750"/>
              <a:gd name="connsiteY184" fmla="*/ 874691 h 1111250"/>
              <a:gd name="connsiteX185" fmla="*/ 354886 w 2190750"/>
              <a:gd name="connsiteY185" fmla="*/ 839618 h 1111250"/>
              <a:gd name="connsiteX186" fmla="*/ 356362 w 2190750"/>
              <a:gd name="connsiteY186" fmla="*/ 859653 h 1111250"/>
              <a:gd name="connsiteX187" fmla="*/ 359315 w 2190750"/>
              <a:gd name="connsiteY187" fmla="*/ 794522 h 1111250"/>
              <a:gd name="connsiteX188" fmla="*/ 360791 w 2190750"/>
              <a:gd name="connsiteY188" fmla="*/ 899742 h 1111250"/>
              <a:gd name="connsiteX189" fmla="*/ 362268 w 2190750"/>
              <a:gd name="connsiteY189" fmla="*/ 904748 h 1111250"/>
              <a:gd name="connsiteX190" fmla="*/ 363744 w 2190750"/>
              <a:gd name="connsiteY190" fmla="*/ 814568 h 1111250"/>
              <a:gd name="connsiteX191" fmla="*/ 365220 w 2190750"/>
              <a:gd name="connsiteY191" fmla="*/ 824590 h 1111250"/>
              <a:gd name="connsiteX192" fmla="*/ 366697 w 2190750"/>
              <a:gd name="connsiteY192" fmla="*/ 754443 h 1111250"/>
              <a:gd name="connsiteX193" fmla="*/ 369649 w 2190750"/>
              <a:gd name="connsiteY193" fmla="*/ 829596 h 1111250"/>
              <a:gd name="connsiteX194" fmla="*/ 371126 w 2190750"/>
              <a:gd name="connsiteY194" fmla="*/ 874691 h 1111250"/>
              <a:gd name="connsiteX195" fmla="*/ 375555 w 2190750"/>
              <a:gd name="connsiteY195" fmla="*/ 804545 h 1111250"/>
              <a:gd name="connsiteX196" fmla="*/ 378508 w 2190750"/>
              <a:gd name="connsiteY196" fmla="*/ 829596 h 1111250"/>
              <a:gd name="connsiteX197" fmla="*/ 379984 w 2190750"/>
              <a:gd name="connsiteY197" fmla="*/ 924793 h 1111250"/>
              <a:gd name="connsiteX198" fmla="*/ 381460 w 2190750"/>
              <a:gd name="connsiteY198" fmla="*/ 714364 h 1111250"/>
              <a:gd name="connsiteX199" fmla="*/ 384413 w 2190750"/>
              <a:gd name="connsiteY199" fmla="*/ 809551 h 1111250"/>
              <a:gd name="connsiteX200" fmla="*/ 385890 w 2190750"/>
              <a:gd name="connsiteY200" fmla="*/ 844624 h 1111250"/>
              <a:gd name="connsiteX201" fmla="*/ 387366 w 2190750"/>
              <a:gd name="connsiteY201" fmla="*/ 844624 h 1111250"/>
              <a:gd name="connsiteX202" fmla="*/ 388842 w 2190750"/>
              <a:gd name="connsiteY202" fmla="*/ 829596 h 1111250"/>
              <a:gd name="connsiteX203" fmla="*/ 390319 w 2190750"/>
              <a:gd name="connsiteY203" fmla="*/ 769472 h 1111250"/>
              <a:gd name="connsiteX204" fmla="*/ 391795 w 2190750"/>
              <a:gd name="connsiteY204" fmla="*/ 824590 h 1111250"/>
              <a:gd name="connsiteX205" fmla="*/ 393271 w 2190750"/>
              <a:gd name="connsiteY205" fmla="*/ 789517 h 1111250"/>
              <a:gd name="connsiteX206" fmla="*/ 394748 w 2190750"/>
              <a:gd name="connsiteY206" fmla="*/ 709348 h 1111250"/>
              <a:gd name="connsiteX207" fmla="*/ 400653 w 2190750"/>
              <a:gd name="connsiteY207" fmla="*/ 914770 h 1111250"/>
              <a:gd name="connsiteX208" fmla="*/ 402130 w 2190750"/>
              <a:gd name="connsiteY208" fmla="*/ 769472 h 1111250"/>
              <a:gd name="connsiteX209" fmla="*/ 405082 w 2190750"/>
              <a:gd name="connsiteY209" fmla="*/ 864669 h 1111250"/>
              <a:gd name="connsiteX210" fmla="*/ 408035 w 2190750"/>
              <a:gd name="connsiteY210" fmla="*/ 834602 h 1111250"/>
              <a:gd name="connsiteX211" fmla="*/ 410988 w 2190750"/>
              <a:gd name="connsiteY211" fmla="*/ 874691 h 1111250"/>
              <a:gd name="connsiteX212" fmla="*/ 412464 w 2190750"/>
              <a:gd name="connsiteY212" fmla="*/ 859653 h 1111250"/>
              <a:gd name="connsiteX213" fmla="*/ 413941 w 2190750"/>
              <a:gd name="connsiteY213" fmla="*/ 769472 h 1111250"/>
              <a:gd name="connsiteX214" fmla="*/ 415417 w 2190750"/>
              <a:gd name="connsiteY214" fmla="*/ 789517 h 1111250"/>
              <a:gd name="connsiteX215" fmla="*/ 418370 w 2190750"/>
              <a:gd name="connsiteY215" fmla="*/ 889720 h 1111250"/>
              <a:gd name="connsiteX216" fmla="*/ 419846 w 2190750"/>
              <a:gd name="connsiteY216" fmla="*/ 864669 h 1111250"/>
              <a:gd name="connsiteX217" fmla="*/ 421323 w 2190750"/>
              <a:gd name="connsiteY217" fmla="*/ 899742 h 1111250"/>
              <a:gd name="connsiteX218" fmla="*/ 424275 w 2190750"/>
              <a:gd name="connsiteY218" fmla="*/ 839618 h 1111250"/>
              <a:gd name="connsiteX219" fmla="*/ 427228 w 2190750"/>
              <a:gd name="connsiteY219" fmla="*/ 859653 h 1111250"/>
              <a:gd name="connsiteX220" fmla="*/ 428704 w 2190750"/>
              <a:gd name="connsiteY220" fmla="*/ 849640 h 1111250"/>
              <a:gd name="connsiteX221" fmla="*/ 431657 w 2190750"/>
              <a:gd name="connsiteY221" fmla="*/ 709348 h 1111250"/>
              <a:gd name="connsiteX222" fmla="*/ 433134 w 2190750"/>
              <a:gd name="connsiteY222" fmla="*/ 719371 h 1111250"/>
              <a:gd name="connsiteX223" fmla="*/ 434610 w 2190750"/>
              <a:gd name="connsiteY223" fmla="*/ 809551 h 1111250"/>
              <a:gd name="connsiteX224" fmla="*/ 436086 w 2190750"/>
              <a:gd name="connsiteY224" fmla="*/ 814568 h 1111250"/>
              <a:gd name="connsiteX225" fmla="*/ 437563 w 2190750"/>
              <a:gd name="connsiteY225" fmla="*/ 734399 h 1111250"/>
              <a:gd name="connsiteX226" fmla="*/ 439039 w 2190750"/>
              <a:gd name="connsiteY226" fmla="*/ 854647 h 1111250"/>
              <a:gd name="connsiteX227" fmla="*/ 440515 w 2190750"/>
              <a:gd name="connsiteY227" fmla="*/ 784500 h 1111250"/>
              <a:gd name="connsiteX228" fmla="*/ 444944 w 2190750"/>
              <a:gd name="connsiteY228" fmla="*/ 874691 h 1111250"/>
              <a:gd name="connsiteX229" fmla="*/ 446421 w 2190750"/>
              <a:gd name="connsiteY229" fmla="*/ 854647 h 1111250"/>
              <a:gd name="connsiteX230" fmla="*/ 447897 w 2190750"/>
              <a:gd name="connsiteY230" fmla="*/ 869675 h 1111250"/>
              <a:gd name="connsiteX231" fmla="*/ 449374 w 2190750"/>
              <a:gd name="connsiteY231" fmla="*/ 799539 h 1111250"/>
              <a:gd name="connsiteX232" fmla="*/ 450850 w 2190750"/>
              <a:gd name="connsiteY232" fmla="*/ 909754 h 1111250"/>
              <a:gd name="connsiteX233" fmla="*/ 452326 w 2190750"/>
              <a:gd name="connsiteY233" fmla="*/ 884703 h 1111250"/>
              <a:gd name="connsiteX234" fmla="*/ 453803 w 2190750"/>
              <a:gd name="connsiteY234" fmla="*/ 894725 h 1111250"/>
              <a:gd name="connsiteX235" fmla="*/ 455279 w 2190750"/>
              <a:gd name="connsiteY235" fmla="*/ 834602 h 1111250"/>
              <a:gd name="connsiteX236" fmla="*/ 456756 w 2190750"/>
              <a:gd name="connsiteY236" fmla="*/ 824590 h 1111250"/>
              <a:gd name="connsiteX237" fmla="*/ 459708 w 2190750"/>
              <a:gd name="connsiteY237" fmla="*/ 859653 h 1111250"/>
              <a:gd name="connsiteX238" fmla="*/ 462661 w 2190750"/>
              <a:gd name="connsiteY238" fmla="*/ 794522 h 1111250"/>
              <a:gd name="connsiteX239" fmla="*/ 464137 w 2190750"/>
              <a:gd name="connsiteY239" fmla="*/ 794522 h 1111250"/>
              <a:gd name="connsiteX240" fmla="*/ 465614 w 2190750"/>
              <a:gd name="connsiteY240" fmla="*/ 779494 h 1111250"/>
              <a:gd name="connsiteX241" fmla="*/ 467090 w 2190750"/>
              <a:gd name="connsiteY241" fmla="*/ 674285 h 1111250"/>
              <a:gd name="connsiteX242" fmla="*/ 468566 w 2190750"/>
              <a:gd name="connsiteY242" fmla="*/ 664263 h 1111250"/>
              <a:gd name="connsiteX243" fmla="*/ 470043 w 2190750"/>
              <a:gd name="connsiteY243" fmla="*/ 594117 h 1111250"/>
              <a:gd name="connsiteX244" fmla="*/ 471519 w 2190750"/>
              <a:gd name="connsiteY244" fmla="*/ 684308 h 1111250"/>
              <a:gd name="connsiteX245" fmla="*/ 472996 w 2190750"/>
              <a:gd name="connsiteY245" fmla="*/ 639212 h 1111250"/>
              <a:gd name="connsiteX246" fmla="*/ 475948 w 2190750"/>
              <a:gd name="connsiteY246" fmla="*/ 814568 h 1111250"/>
              <a:gd name="connsiteX247" fmla="*/ 478901 w 2190750"/>
              <a:gd name="connsiteY247" fmla="*/ 834602 h 1111250"/>
              <a:gd name="connsiteX248" fmla="*/ 480378 w 2190750"/>
              <a:gd name="connsiteY248" fmla="*/ 759449 h 1111250"/>
              <a:gd name="connsiteX249" fmla="*/ 481854 w 2190750"/>
              <a:gd name="connsiteY249" fmla="*/ 764466 h 1111250"/>
              <a:gd name="connsiteX250" fmla="*/ 484807 w 2190750"/>
              <a:gd name="connsiteY250" fmla="*/ 729393 h 1111250"/>
              <a:gd name="connsiteX251" fmla="*/ 486283 w 2190750"/>
              <a:gd name="connsiteY251" fmla="*/ 844624 h 1111250"/>
              <a:gd name="connsiteX252" fmla="*/ 487759 w 2190750"/>
              <a:gd name="connsiteY252" fmla="*/ 829596 h 1111250"/>
              <a:gd name="connsiteX253" fmla="*/ 489236 w 2190750"/>
              <a:gd name="connsiteY253" fmla="*/ 784500 h 1111250"/>
              <a:gd name="connsiteX254" fmla="*/ 490712 w 2190750"/>
              <a:gd name="connsiteY254" fmla="*/ 889720 h 1111250"/>
              <a:gd name="connsiteX255" fmla="*/ 493665 w 2190750"/>
              <a:gd name="connsiteY255" fmla="*/ 819573 h 1111250"/>
              <a:gd name="connsiteX256" fmla="*/ 495141 w 2190750"/>
              <a:gd name="connsiteY256" fmla="*/ 834602 h 1111250"/>
              <a:gd name="connsiteX257" fmla="*/ 496618 w 2190750"/>
              <a:gd name="connsiteY257" fmla="*/ 789517 h 1111250"/>
              <a:gd name="connsiteX258" fmla="*/ 498089 w 2190750"/>
              <a:gd name="connsiteY258" fmla="*/ 814568 h 1111250"/>
              <a:gd name="connsiteX259" fmla="*/ 501042 w 2190750"/>
              <a:gd name="connsiteY259" fmla="*/ 699336 h 1111250"/>
              <a:gd name="connsiteX260" fmla="*/ 502523 w 2190750"/>
              <a:gd name="connsiteY260" fmla="*/ 724387 h 1111250"/>
              <a:gd name="connsiteX261" fmla="*/ 503994 w 2190750"/>
              <a:gd name="connsiteY261" fmla="*/ 859653 h 1111250"/>
              <a:gd name="connsiteX262" fmla="*/ 505476 w 2190750"/>
              <a:gd name="connsiteY262" fmla="*/ 704342 h 1111250"/>
              <a:gd name="connsiteX263" fmla="*/ 506947 w 2190750"/>
              <a:gd name="connsiteY263" fmla="*/ 739415 h 1111250"/>
              <a:gd name="connsiteX264" fmla="*/ 508429 w 2190750"/>
              <a:gd name="connsiteY264" fmla="*/ 819573 h 1111250"/>
              <a:gd name="connsiteX265" fmla="*/ 511381 w 2190750"/>
              <a:gd name="connsiteY265" fmla="*/ 844624 h 1111250"/>
              <a:gd name="connsiteX266" fmla="*/ 512863 w 2190750"/>
              <a:gd name="connsiteY266" fmla="*/ 889720 h 1111250"/>
              <a:gd name="connsiteX267" fmla="*/ 514334 w 2190750"/>
              <a:gd name="connsiteY267" fmla="*/ 789517 h 1111250"/>
              <a:gd name="connsiteX268" fmla="*/ 515816 w 2190750"/>
              <a:gd name="connsiteY268" fmla="*/ 804545 h 1111250"/>
              <a:gd name="connsiteX269" fmla="*/ 517287 w 2190750"/>
              <a:gd name="connsiteY269" fmla="*/ 799539 h 1111250"/>
              <a:gd name="connsiteX270" fmla="*/ 518769 w 2190750"/>
              <a:gd name="connsiteY270" fmla="*/ 789517 h 1111250"/>
              <a:gd name="connsiteX271" fmla="*/ 520240 w 2190750"/>
              <a:gd name="connsiteY271" fmla="*/ 739415 h 1111250"/>
              <a:gd name="connsiteX272" fmla="*/ 521721 w 2190750"/>
              <a:gd name="connsiteY272" fmla="*/ 779494 h 1111250"/>
              <a:gd name="connsiteX273" fmla="*/ 524674 w 2190750"/>
              <a:gd name="connsiteY273" fmla="*/ 989922 h 1111250"/>
              <a:gd name="connsiteX274" fmla="*/ 526145 w 2190750"/>
              <a:gd name="connsiteY274" fmla="*/ 854647 h 1111250"/>
              <a:gd name="connsiteX275" fmla="*/ 527627 w 2190750"/>
              <a:gd name="connsiteY275" fmla="*/ 904748 h 1111250"/>
              <a:gd name="connsiteX276" fmla="*/ 529098 w 2190750"/>
              <a:gd name="connsiteY276" fmla="*/ 884703 h 1111250"/>
              <a:gd name="connsiteX277" fmla="*/ 530569 w 2190750"/>
              <a:gd name="connsiteY277" fmla="*/ 914770 h 1111250"/>
              <a:gd name="connsiteX278" fmla="*/ 537956 w 2190750"/>
              <a:gd name="connsiteY278" fmla="*/ 749438 h 1111250"/>
              <a:gd name="connsiteX279" fmla="*/ 539427 w 2190750"/>
              <a:gd name="connsiteY279" fmla="*/ 964872 h 1111250"/>
              <a:gd name="connsiteX280" fmla="*/ 540909 w 2190750"/>
              <a:gd name="connsiteY280" fmla="*/ 839618 h 1111250"/>
              <a:gd name="connsiteX281" fmla="*/ 542380 w 2190750"/>
              <a:gd name="connsiteY281" fmla="*/ 829596 h 1111250"/>
              <a:gd name="connsiteX282" fmla="*/ 543862 w 2190750"/>
              <a:gd name="connsiteY282" fmla="*/ 749438 h 1111250"/>
              <a:gd name="connsiteX283" fmla="*/ 545333 w 2190750"/>
              <a:gd name="connsiteY283" fmla="*/ 819573 h 1111250"/>
              <a:gd name="connsiteX284" fmla="*/ 546814 w 2190750"/>
              <a:gd name="connsiteY284" fmla="*/ 814568 h 1111250"/>
              <a:gd name="connsiteX285" fmla="*/ 549767 w 2190750"/>
              <a:gd name="connsiteY285" fmla="*/ 799539 h 1111250"/>
              <a:gd name="connsiteX286" fmla="*/ 551249 w 2190750"/>
              <a:gd name="connsiteY286" fmla="*/ 769472 h 1111250"/>
              <a:gd name="connsiteX287" fmla="*/ 552720 w 2190750"/>
              <a:gd name="connsiteY287" fmla="*/ 774489 h 1111250"/>
              <a:gd name="connsiteX288" fmla="*/ 554202 w 2190750"/>
              <a:gd name="connsiteY288" fmla="*/ 754443 h 1111250"/>
              <a:gd name="connsiteX289" fmla="*/ 555673 w 2190750"/>
              <a:gd name="connsiteY289" fmla="*/ 609156 h 1111250"/>
              <a:gd name="connsiteX290" fmla="*/ 558625 w 2190750"/>
              <a:gd name="connsiteY290" fmla="*/ 744421 h 1111250"/>
              <a:gd name="connsiteX291" fmla="*/ 560107 w 2190750"/>
              <a:gd name="connsiteY291" fmla="*/ 799539 h 1111250"/>
              <a:gd name="connsiteX292" fmla="*/ 561578 w 2190750"/>
              <a:gd name="connsiteY292" fmla="*/ 744421 h 1111250"/>
              <a:gd name="connsiteX293" fmla="*/ 563049 w 2190750"/>
              <a:gd name="connsiteY293" fmla="*/ 809551 h 1111250"/>
              <a:gd name="connsiteX294" fmla="*/ 564531 w 2190750"/>
              <a:gd name="connsiteY294" fmla="*/ 789517 h 1111250"/>
              <a:gd name="connsiteX295" fmla="*/ 567484 w 2190750"/>
              <a:gd name="connsiteY295" fmla="*/ 709348 h 1111250"/>
              <a:gd name="connsiteX296" fmla="*/ 568955 w 2190750"/>
              <a:gd name="connsiteY296" fmla="*/ 714364 h 1111250"/>
              <a:gd name="connsiteX297" fmla="*/ 570436 w 2190750"/>
              <a:gd name="connsiteY297" fmla="*/ 729393 h 1111250"/>
              <a:gd name="connsiteX298" fmla="*/ 571908 w 2190750"/>
              <a:gd name="connsiteY298" fmla="*/ 669269 h 1111250"/>
              <a:gd name="connsiteX299" fmla="*/ 573389 w 2190750"/>
              <a:gd name="connsiteY299" fmla="*/ 724387 h 1111250"/>
              <a:gd name="connsiteX300" fmla="*/ 574860 w 2190750"/>
              <a:gd name="connsiteY300" fmla="*/ 719371 h 1111250"/>
              <a:gd name="connsiteX301" fmla="*/ 576342 w 2190750"/>
              <a:gd name="connsiteY301" fmla="*/ 614161 h 1111250"/>
              <a:gd name="connsiteX302" fmla="*/ 577813 w 2190750"/>
              <a:gd name="connsiteY302" fmla="*/ 779494 h 1111250"/>
              <a:gd name="connsiteX303" fmla="*/ 579295 w 2190750"/>
              <a:gd name="connsiteY303" fmla="*/ 784500 h 1111250"/>
              <a:gd name="connsiteX304" fmla="*/ 580776 w 2190750"/>
              <a:gd name="connsiteY304" fmla="*/ 724387 h 1111250"/>
              <a:gd name="connsiteX305" fmla="*/ 583729 w 2190750"/>
              <a:gd name="connsiteY305" fmla="*/ 839618 h 1111250"/>
              <a:gd name="connsiteX306" fmla="*/ 589635 w 2190750"/>
              <a:gd name="connsiteY306" fmla="*/ 739415 h 1111250"/>
              <a:gd name="connsiteX307" fmla="*/ 591106 w 2190750"/>
              <a:gd name="connsiteY307" fmla="*/ 829596 h 1111250"/>
              <a:gd name="connsiteX308" fmla="*/ 592587 w 2190750"/>
              <a:gd name="connsiteY308" fmla="*/ 824590 h 1111250"/>
              <a:gd name="connsiteX309" fmla="*/ 594058 w 2190750"/>
              <a:gd name="connsiteY309" fmla="*/ 809551 h 1111250"/>
              <a:gd name="connsiteX310" fmla="*/ 595540 w 2190750"/>
              <a:gd name="connsiteY310" fmla="*/ 839618 h 1111250"/>
              <a:gd name="connsiteX311" fmla="*/ 597011 w 2190750"/>
              <a:gd name="connsiteY311" fmla="*/ 839618 h 1111250"/>
              <a:gd name="connsiteX312" fmla="*/ 598482 w 2190750"/>
              <a:gd name="connsiteY312" fmla="*/ 814568 h 1111250"/>
              <a:gd name="connsiteX313" fmla="*/ 601435 w 2190750"/>
              <a:gd name="connsiteY313" fmla="*/ 864669 h 1111250"/>
              <a:gd name="connsiteX314" fmla="*/ 602917 w 2190750"/>
              <a:gd name="connsiteY314" fmla="*/ 799539 h 1111250"/>
              <a:gd name="connsiteX315" fmla="*/ 605869 w 2190750"/>
              <a:gd name="connsiteY315" fmla="*/ 839618 h 1111250"/>
              <a:gd name="connsiteX316" fmla="*/ 607341 w 2190750"/>
              <a:gd name="connsiteY316" fmla="*/ 819573 h 1111250"/>
              <a:gd name="connsiteX317" fmla="*/ 608822 w 2190750"/>
              <a:gd name="connsiteY317" fmla="*/ 849640 h 1111250"/>
              <a:gd name="connsiteX318" fmla="*/ 610293 w 2190750"/>
              <a:gd name="connsiteY318" fmla="*/ 919776 h 1111250"/>
              <a:gd name="connsiteX319" fmla="*/ 613246 w 2190750"/>
              <a:gd name="connsiteY319" fmla="*/ 704342 h 1111250"/>
              <a:gd name="connsiteX320" fmla="*/ 614728 w 2190750"/>
              <a:gd name="connsiteY320" fmla="*/ 839618 h 1111250"/>
              <a:gd name="connsiteX321" fmla="*/ 616209 w 2190750"/>
              <a:gd name="connsiteY321" fmla="*/ 849640 h 1111250"/>
              <a:gd name="connsiteX322" fmla="*/ 617680 w 2190750"/>
              <a:gd name="connsiteY322" fmla="*/ 739415 h 1111250"/>
              <a:gd name="connsiteX323" fmla="*/ 619162 w 2190750"/>
              <a:gd name="connsiteY323" fmla="*/ 769472 h 1111250"/>
              <a:gd name="connsiteX324" fmla="*/ 620633 w 2190750"/>
              <a:gd name="connsiteY324" fmla="*/ 749438 h 1111250"/>
              <a:gd name="connsiteX325" fmla="*/ 622115 w 2190750"/>
              <a:gd name="connsiteY325" fmla="*/ 754443 h 1111250"/>
              <a:gd name="connsiteX326" fmla="*/ 623586 w 2190750"/>
              <a:gd name="connsiteY326" fmla="*/ 769472 h 1111250"/>
              <a:gd name="connsiteX327" fmla="*/ 626539 w 2190750"/>
              <a:gd name="connsiteY327" fmla="*/ 679291 h 1111250"/>
              <a:gd name="connsiteX328" fmla="*/ 628020 w 2190750"/>
              <a:gd name="connsiteY328" fmla="*/ 704342 h 1111250"/>
              <a:gd name="connsiteX329" fmla="*/ 629491 w 2190750"/>
              <a:gd name="connsiteY329" fmla="*/ 859653 h 1111250"/>
              <a:gd name="connsiteX330" fmla="*/ 630962 w 2190750"/>
              <a:gd name="connsiteY330" fmla="*/ 624184 h 1111250"/>
              <a:gd name="connsiteX331" fmla="*/ 633915 w 2190750"/>
              <a:gd name="connsiteY331" fmla="*/ 879697 h 1111250"/>
              <a:gd name="connsiteX332" fmla="*/ 636868 w 2190750"/>
              <a:gd name="connsiteY332" fmla="*/ 829596 h 1111250"/>
              <a:gd name="connsiteX333" fmla="*/ 638350 w 2190750"/>
              <a:gd name="connsiteY333" fmla="*/ 804545 h 1111250"/>
              <a:gd name="connsiteX334" fmla="*/ 641302 w 2190750"/>
              <a:gd name="connsiteY334" fmla="*/ 804545 h 1111250"/>
              <a:gd name="connsiteX335" fmla="*/ 642773 w 2190750"/>
              <a:gd name="connsiteY335" fmla="*/ 724387 h 1111250"/>
              <a:gd name="connsiteX336" fmla="*/ 644255 w 2190750"/>
              <a:gd name="connsiteY336" fmla="*/ 824590 h 1111250"/>
              <a:gd name="connsiteX337" fmla="*/ 645726 w 2190750"/>
              <a:gd name="connsiteY337" fmla="*/ 779494 h 1111250"/>
              <a:gd name="connsiteX338" fmla="*/ 648690 w 2190750"/>
              <a:gd name="connsiteY338" fmla="*/ 884703 h 1111250"/>
              <a:gd name="connsiteX339" fmla="*/ 650161 w 2190750"/>
              <a:gd name="connsiteY339" fmla="*/ 799539 h 1111250"/>
              <a:gd name="connsiteX340" fmla="*/ 651642 w 2190750"/>
              <a:gd name="connsiteY340" fmla="*/ 794522 h 1111250"/>
              <a:gd name="connsiteX341" fmla="*/ 653113 w 2190750"/>
              <a:gd name="connsiteY341" fmla="*/ 774489 h 1111250"/>
              <a:gd name="connsiteX342" fmla="*/ 654595 w 2190750"/>
              <a:gd name="connsiteY342" fmla="*/ 804545 h 1111250"/>
              <a:gd name="connsiteX343" fmla="*/ 656066 w 2190750"/>
              <a:gd name="connsiteY343" fmla="*/ 739415 h 1111250"/>
              <a:gd name="connsiteX344" fmla="*/ 657548 w 2190750"/>
              <a:gd name="connsiteY344" fmla="*/ 759449 h 1111250"/>
              <a:gd name="connsiteX345" fmla="*/ 661972 w 2190750"/>
              <a:gd name="connsiteY345" fmla="*/ 684308 h 1111250"/>
              <a:gd name="connsiteX346" fmla="*/ 663453 w 2190750"/>
              <a:gd name="connsiteY346" fmla="*/ 699336 h 1111250"/>
              <a:gd name="connsiteX347" fmla="*/ 664924 w 2190750"/>
              <a:gd name="connsiteY347" fmla="*/ 729393 h 1111250"/>
              <a:gd name="connsiteX348" fmla="*/ 666396 w 2190750"/>
              <a:gd name="connsiteY348" fmla="*/ 679291 h 1111250"/>
              <a:gd name="connsiteX349" fmla="*/ 667877 w 2190750"/>
              <a:gd name="connsiteY349" fmla="*/ 794522 h 1111250"/>
              <a:gd name="connsiteX350" fmla="*/ 669348 w 2190750"/>
              <a:gd name="connsiteY350" fmla="*/ 774489 h 1111250"/>
              <a:gd name="connsiteX351" fmla="*/ 670830 w 2190750"/>
              <a:gd name="connsiteY351" fmla="*/ 719371 h 1111250"/>
              <a:gd name="connsiteX352" fmla="*/ 672301 w 2190750"/>
              <a:gd name="connsiteY352" fmla="*/ 719371 h 1111250"/>
              <a:gd name="connsiteX353" fmla="*/ 673783 w 2190750"/>
              <a:gd name="connsiteY353" fmla="*/ 709348 h 1111250"/>
              <a:gd name="connsiteX354" fmla="*/ 675254 w 2190750"/>
              <a:gd name="connsiteY354" fmla="*/ 689314 h 1111250"/>
              <a:gd name="connsiteX355" fmla="*/ 676735 w 2190750"/>
              <a:gd name="connsiteY355" fmla="*/ 649235 h 1111250"/>
              <a:gd name="connsiteX356" fmla="*/ 679688 w 2190750"/>
              <a:gd name="connsiteY356" fmla="*/ 649235 h 1111250"/>
              <a:gd name="connsiteX357" fmla="*/ 681170 w 2190750"/>
              <a:gd name="connsiteY357" fmla="*/ 729393 h 1111250"/>
              <a:gd name="connsiteX358" fmla="*/ 682641 w 2190750"/>
              <a:gd name="connsiteY358" fmla="*/ 654241 h 1111250"/>
              <a:gd name="connsiteX359" fmla="*/ 684123 w 2190750"/>
              <a:gd name="connsiteY359" fmla="*/ 679291 h 1111250"/>
              <a:gd name="connsiteX360" fmla="*/ 685594 w 2190750"/>
              <a:gd name="connsiteY360" fmla="*/ 644218 h 1111250"/>
              <a:gd name="connsiteX361" fmla="*/ 687075 w 2190750"/>
              <a:gd name="connsiteY361" fmla="*/ 664263 h 1111250"/>
              <a:gd name="connsiteX362" fmla="*/ 690028 w 2190750"/>
              <a:gd name="connsiteY362" fmla="*/ 779494 h 1111250"/>
              <a:gd name="connsiteX363" fmla="*/ 695934 w 2190750"/>
              <a:gd name="connsiteY363" fmla="*/ 619167 h 1111250"/>
              <a:gd name="connsiteX364" fmla="*/ 697405 w 2190750"/>
              <a:gd name="connsiteY364" fmla="*/ 654241 h 1111250"/>
              <a:gd name="connsiteX365" fmla="*/ 698876 w 2190750"/>
              <a:gd name="connsiteY365" fmla="*/ 754443 h 1111250"/>
              <a:gd name="connsiteX366" fmla="*/ 700357 w 2190750"/>
              <a:gd name="connsiteY366" fmla="*/ 719371 h 1111250"/>
              <a:gd name="connsiteX367" fmla="*/ 701829 w 2190750"/>
              <a:gd name="connsiteY367" fmla="*/ 724387 h 1111250"/>
              <a:gd name="connsiteX368" fmla="*/ 703310 w 2190750"/>
              <a:gd name="connsiteY368" fmla="*/ 779494 h 1111250"/>
              <a:gd name="connsiteX369" fmla="*/ 706263 w 2190750"/>
              <a:gd name="connsiteY369" fmla="*/ 714364 h 1111250"/>
              <a:gd name="connsiteX370" fmla="*/ 707734 w 2190750"/>
              <a:gd name="connsiteY370" fmla="*/ 729393 h 1111250"/>
              <a:gd name="connsiteX371" fmla="*/ 709216 w 2190750"/>
              <a:gd name="connsiteY371" fmla="*/ 724387 h 1111250"/>
              <a:gd name="connsiteX372" fmla="*/ 710687 w 2190750"/>
              <a:gd name="connsiteY372" fmla="*/ 724387 h 1111250"/>
              <a:gd name="connsiteX373" fmla="*/ 712168 w 2190750"/>
              <a:gd name="connsiteY373" fmla="*/ 729393 h 1111250"/>
              <a:gd name="connsiteX374" fmla="*/ 713639 w 2190750"/>
              <a:gd name="connsiteY374" fmla="*/ 709348 h 1111250"/>
              <a:gd name="connsiteX375" fmla="*/ 715121 w 2190750"/>
              <a:gd name="connsiteY375" fmla="*/ 659257 h 1111250"/>
              <a:gd name="connsiteX376" fmla="*/ 716603 w 2190750"/>
              <a:gd name="connsiteY376" fmla="*/ 478885 h 1111250"/>
              <a:gd name="connsiteX377" fmla="*/ 718074 w 2190750"/>
              <a:gd name="connsiteY377" fmla="*/ 694320 h 1111250"/>
              <a:gd name="connsiteX378" fmla="*/ 719556 w 2190750"/>
              <a:gd name="connsiteY378" fmla="*/ 654241 h 1111250"/>
              <a:gd name="connsiteX379" fmla="*/ 721027 w 2190750"/>
              <a:gd name="connsiteY379" fmla="*/ 649235 h 1111250"/>
              <a:gd name="connsiteX380" fmla="*/ 722508 w 2190750"/>
              <a:gd name="connsiteY380" fmla="*/ 609156 h 1111250"/>
              <a:gd name="connsiteX381" fmla="*/ 723979 w 2190750"/>
              <a:gd name="connsiteY381" fmla="*/ 639212 h 1111250"/>
              <a:gd name="connsiteX382" fmla="*/ 726932 w 2190750"/>
              <a:gd name="connsiteY382" fmla="*/ 629190 h 1111250"/>
              <a:gd name="connsiteX383" fmla="*/ 728414 w 2190750"/>
              <a:gd name="connsiteY383" fmla="*/ 659257 h 1111250"/>
              <a:gd name="connsiteX384" fmla="*/ 729885 w 2190750"/>
              <a:gd name="connsiteY384" fmla="*/ 619167 h 1111250"/>
              <a:gd name="connsiteX385" fmla="*/ 731356 w 2190750"/>
              <a:gd name="connsiteY385" fmla="*/ 639212 h 1111250"/>
              <a:gd name="connsiteX386" fmla="*/ 732838 w 2190750"/>
              <a:gd name="connsiteY386" fmla="*/ 609156 h 1111250"/>
              <a:gd name="connsiteX387" fmla="*/ 734309 w 2190750"/>
              <a:gd name="connsiteY387" fmla="*/ 534003 h 1111250"/>
              <a:gd name="connsiteX388" fmla="*/ 735790 w 2190750"/>
              <a:gd name="connsiteY388" fmla="*/ 604139 h 1111250"/>
              <a:gd name="connsiteX389" fmla="*/ 737262 w 2190750"/>
              <a:gd name="connsiteY389" fmla="*/ 539009 h 1111250"/>
              <a:gd name="connsiteX390" fmla="*/ 738743 w 2190750"/>
              <a:gd name="connsiteY390" fmla="*/ 644218 h 1111250"/>
              <a:gd name="connsiteX391" fmla="*/ 740214 w 2190750"/>
              <a:gd name="connsiteY391" fmla="*/ 614161 h 1111250"/>
              <a:gd name="connsiteX392" fmla="*/ 741696 w 2190750"/>
              <a:gd name="connsiteY392" fmla="*/ 609156 h 1111250"/>
              <a:gd name="connsiteX393" fmla="*/ 743167 w 2190750"/>
              <a:gd name="connsiteY393" fmla="*/ 629190 h 1111250"/>
              <a:gd name="connsiteX394" fmla="*/ 744649 w 2190750"/>
              <a:gd name="connsiteY394" fmla="*/ 584105 h 1111250"/>
              <a:gd name="connsiteX395" fmla="*/ 746120 w 2190750"/>
              <a:gd name="connsiteY395" fmla="*/ 619167 h 1111250"/>
              <a:gd name="connsiteX396" fmla="*/ 747601 w 2190750"/>
              <a:gd name="connsiteY396" fmla="*/ 684308 h 1111250"/>
              <a:gd name="connsiteX397" fmla="*/ 749083 w 2190750"/>
              <a:gd name="connsiteY397" fmla="*/ 518964 h 1111250"/>
              <a:gd name="connsiteX398" fmla="*/ 750554 w 2190750"/>
              <a:gd name="connsiteY398" fmla="*/ 584105 h 1111250"/>
              <a:gd name="connsiteX399" fmla="*/ 752036 w 2190750"/>
              <a:gd name="connsiteY399" fmla="*/ 584105 h 1111250"/>
              <a:gd name="connsiteX400" fmla="*/ 753507 w 2190750"/>
              <a:gd name="connsiteY400" fmla="*/ 544015 h 1111250"/>
              <a:gd name="connsiteX401" fmla="*/ 754989 w 2190750"/>
              <a:gd name="connsiteY401" fmla="*/ 679291 h 1111250"/>
              <a:gd name="connsiteX402" fmla="*/ 756460 w 2190750"/>
              <a:gd name="connsiteY402" fmla="*/ 669269 h 1111250"/>
              <a:gd name="connsiteX403" fmla="*/ 757941 w 2190750"/>
              <a:gd name="connsiteY403" fmla="*/ 644218 h 1111250"/>
              <a:gd name="connsiteX404" fmla="*/ 759412 w 2190750"/>
              <a:gd name="connsiteY404" fmla="*/ 639212 h 1111250"/>
              <a:gd name="connsiteX405" fmla="*/ 763847 w 2190750"/>
              <a:gd name="connsiteY405" fmla="*/ 714364 h 1111250"/>
              <a:gd name="connsiteX406" fmla="*/ 765318 w 2190750"/>
              <a:gd name="connsiteY406" fmla="*/ 709348 h 1111250"/>
              <a:gd name="connsiteX407" fmla="*/ 769742 w 2190750"/>
              <a:gd name="connsiteY407" fmla="*/ 629190 h 1111250"/>
              <a:gd name="connsiteX408" fmla="*/ 771223 w 2190750"/>
              <a:gd name="connsiteY408" fmla="*/ 699336 h 1111250"/>
              <a:gd name="connsiteX409" fmla="*/ 772695 w 2190750"/>
              <a:gd name="connsiteY409" fmla="*/ 609156 h 1111250"/>
              <a:gd name="connsiteX410" fmla="*/ 774176 w 2190750"/>
              <a:gd name="connsiteY410" fmla="*/ 709348 h 1111250"/>
              <a:gd name="connsiteX411" fmla="*/ 775647 w 2190750"/>
              <a:gd name="connsiteY411" fmla="*/ 639212 h 1111250"/>
              <a:gd name="connsiteX412" fmla="*/ 777129 w 2190750"/>
              <a:gd name="connsiteY412" fmla="*/ 659257 h 1111250"/>
              <a:gd name="connsiteX413" fmla="*/ 778600 w 2190750"/>
              <a:gd name="connsiteY413" fmla="*/ 719371 h 1111250"/>
              <a:gd name="connsiteX414" fmla="*/ 780082 w 2190750"/>
              <a:gd name="connsiteY414" fmla="*/ 654241 h 1111250"/>
              <a:gd name="connsiteX415" fmla="*/ 781563 w 2190750"/>
              <a:gd name="connsiteY415" fmla="*/ 689314 h 1111250"/>
              <a:gd name="connsiteX416" fmla="*/ 783034 w 2190750"/>
              <a:gd name="connsiteY416" fmla="*/ 669269 h 1111250"/>
              <a:gd name="connsiteX417" fmla="*/ 784516 w 2190750"/>
              <a:gd name="connsiteY417" fmla="*/ 579088 h 1111250"/>
              <a:gd name="connsiteX418" fmla="*/ 785987 w 2190750"/>
              <a:gd name="connsiteY418" fmla="*/ 594117 h 1111250"/>
              <a:gd name="connsiteX419" fmla="*/ 787469 w 2190750"/>
              <a:gd name="connsiteY419" fmla="*/ 579088 h 1111250"/>
              <a:gd name="connsiteX420" fmla="*/ 788940 w 2190750"/>
              <a:gd name="connsiteY420" fmla="*/ 513959 h 1111250"/>
              <a:gd name="connsiteX421" fmla="*/ 790422 w 2190750"/>
              <a:gd name="connsiteY421" fmla="*/ 574082 h 1111250"/>
              <a:gd name="connsiteX422" fmla="*/ 791893 w 2190750"/>
              <a:gd name="connsiteY422" fmla="*/ 564060 h 1111250"/>
              <a:gd name="connsiteX423" fmla="*/ 793364 w 2190750"/>
              <a:gd name="connsiteY423" fmla="*/ 599133 h 1111250"/>
              <a:gd name="connsiteX424" fmla="*/ 794845 w 2190750"/>
              <a:gd name="connsiteY424" fmla="*/ 599133 h 1111250"/>
              <a:gd name="connsiteX425" fmla="*/ 796327 w 2190750"/>
              <a:gd name="connsiteY425" fmla="*/ 619167 h 1111250"/>
              <a:gd name="connsiteX426" fmla="*/ 797798 w 2190750"/>
              <a:gd name="connsiteY426" fmla="*/ 604139 h 1111250"/>
              <a:gd name="connsiteX427" fmla="*/ 799280 w 2190750"/>
              <a:gd name="connsiteY427" fmla="*/ 604139 h 1111250"/>
              <a:gd name="connsiteX428" fmla="*/ 800751 w 2190750"/>
              <a:gd name="connsiteY428" fmla="*/ 554038 h 1111250"/>
              <a:gd name="connsiteX429" fmla="*/ 802222 w 2190750"/>
              <a:gd name="connsiteY429" fmla="*/ 564060 h 1111250"/>
              <a:gd name="connsiteX430" fmla="*/ 805185 w 2190750"/>
              <a:gd name="connsiteY430" fmla="*/ 679291 h 1111250"/>
              <a:gd name="connsiteX431" fmla="*/ 806656 w 2190750"/>
              <a:gd name="connsiteY431" fmla="*/ 644218 h 1111250"/>
              <a:gd name="connsiteX432" fmla="*/ 808127 w 2190750"/>
              <a:gd name="connsiteY432" fmla="*/ 694320 h 1111250"/>
              <a:gd name="connsiteX433" fmla="*/ 809609 w 2190750"/>
              <a:gd name="connsiteY433" fmla="*/ 664263 h 1111250"/>
              <a:gd name="connsiteX434" fmla="*/ 811091 w 2190750"/>
              <a:gd name="connsiteY434" fmla="*/ 599133 h 1111250"/>
              <a:gd name="connsiteX435" fmla="*/ 814033 w 2190750"/>
              <a:gd name="connsiteY435" fmla="*/ 694320 h 1111250"/>
              <a:gd name="connsiteX436" fmla="*/ 815515 w 2190750"/>
              <a:gd name="connsiteY436" fmla="*/ 679291 h 1111250"/>
              <a:gd name="connsiteX437" fmla="*/ 816996 w 2190750"/>
              <a:gd name="connsiteY437" fmla="*/ 564060 h 1111250"/>
              <a:gd name="connsiteX438" fmla="*/ 821420 w 2190750"/>
              <a:gd name="connsiteY438" fmla="*/ 659257 h 1111250"/>
              <a:gd name="connsiteX439" fmla="*/ 822902 w 2190750"/>
              <a:gd name="connsiteY439" fmla="*/ 729393 h 1111250"/>
              <a:gd name="connsiteX440" fmla="*/ 824373 w 2190750"/>
              <a:gd name="connsiteY440" fmla="*/ 619167 h 1111250"/>
              <a:gd name="connsiteX441" fmla="*/ 825844 w 2190750"/>
              <a:gd name="connsiteY441" fmla="*/ 679291 h 1111250"/>
              <a:gd name="connsiteX442" fmla="*/ 827326 w 2190750"/>
              <a:gd name="connsiteY442" fmla="*/ 689314 h 1111250"/>
              <a:gd name="connsiteX443" fmla="*/ 828807 w 2190750"/>
              <a:gd name="connsiteY443" fmla="*/ 669269 h 1111250"/>
              <a:gd name="connsiteX444" fmla="*/ 831760 w 2190750"/>
              <a:gd name="connsiteY444" fmla="*/ 799539 h 1111250"/>
              <a:gd name="connsiteX445" fmla="*/ 833231 w 2190750"/>
              <a:gd name="connsiteY445" fmla="*/ 754443 h 1111250"/>
              <a:gd name="connsiteX446" fmla="*/ 834702 w 2190750"/>
              <a:gd name="connsiteY446" fmla="*/ 794522 h 1111250"/>
              <a:gd name="connsiteX447" fmla="*/ 836184 w 2190750"/>
              <a:gd name="connsiteY447" fmla="*/ 734399 h 1111250"/>
              <a:gd name="connsiteX448" fmla="*/ 837666 w 2190750"/>
              <a:gd name="connsiteY448" fmla="*/ 729393 h 1111250"/>
              <a:gd name="connsiteX449" fmla="*/ 839137 w 2190750"/>
              <a:gd name="connsiteY449" fmla="*/ 719371 h 1111250"/>
              <a:gd name="connsiteX450" fmla="*/ 840608 w 2190750"/>
              <a:gd name="connsiteY450" fmla="*/ 849640 h 1111250"/>
              <a:gd name="connsiteX451" fmla="*/ 842089 w 2190750"/>
              <a:gd name="connsiteY451" fmla="*/ 724387 h 1111250"/>
              <a:gd name="connsiteX452" fmla="*/ 843571 w 2190750"/>
              <a:gd name="connsiteY452" fmla="*/ 734399 h 1111250"/>
              <a:gd name="connsiteX453" fmla="*/ 845042 w 2190750"/>
              <a:gd name="connsiteY453" fmla="*/ 664263 h 1111250"/>
              <a:gd name="connsiteX454" fmla="*/ 846513 w 2190750"/>
              <a:gd name="connsiteY454" fmla="*/ 664263 h 1111250"/>
              <a:gd name="connsiteX455" fmla="*/ 847995 w 2190750"/>
              <a:gd name="connsiteY455" fmla="*/ 704342 h 1111250"/>
              <a:gd name="connsiteX456" fmla="*/ 849477 w 2190750"/>
              <a:gd name="connsiteY456" fmla="*/ 704342 h 1111250"/>
              <a:gd name="connsiteX457" fmla="*/ 852419 w 2190750"/>
              <a:gd name="connsiteY457" fmla="*/ 729393 h 1111250"/>
              <a:gd name="connsiteX458" fmla="*/ 853900 w 2190750"/>
              <a:gd name="connsiteY458" fmla="*/ 754443 h 1111250"/>
              <a:gd name="connsiteX459" fmla="*/ 855382 w 2190750"/>
              <a:gd name="connsiteY459" fmla="*/ 659257 h 1111250"/>
              <a:gd name="connsiteX460" fmla="*/ 856853 w 2190750"/>
              <a:gd name="connsiteY460" fmla="*/ 679291 h 1111250"/>
              <a:gd name="connsiteX461" fmla="*/ 858324 w 2190750"/>
              <a:gd name="connsiteY461" fmla="*/ 759449 h 1111250"/>
              <a:gd name="connsiteX462" fmla="*/ 859806 w 2190750"/>
              <a:gd name="connsiteY462" fmla="*/ 659257 h 1111250"/>
              <a:gd name="connsiteX463" fmla="*/ 862759 w 2190750"/>
              <a:gd name="connsiteY463" fmla="*/ 814568 h 1111250"/>
              <a:gd name="connsiteX464" fmla="*/ 865711 w 2190750"/>
              <a:gd name="connsiteY464" fmla="*/ 694320 h 1111250"/>
              <a:gd name="connsiteX465" fmla="*/ 870146 w 2190750"/>
              <a:gd name="connsiteY465" fmla="*/ 754443 h 1111250"/>
              <a:gd name="connsiteX466" fmla="*/ 871617 w 2190750"/>
              <a:gd name="connsiteY466" fmla="*/ 764466 h 1111250"/>
              <a:gd name="connsiteX467" fmla="*/ 873088 w 2190750"/>
              <a:gd name="connsiteY467" fmla="*/ 719371 h 1111250"/>
              <a:gd name="connsiteX468" fmla="*/ 876051 w 2190750"/>
              <a:gd name="connsiteY468" fmla="*/ 814568 h 1111250"/>
              <a:gd name="connsiteX469" fmla="*/ 877522 w 2190750"/>
              <a:gd name="connsiteY469" fmla="*/ 659257 h 1111250"/>
              <a:gd name="connsiteX470" fmla="*/ 878993 w 2190750"/>
              <a:gd name="connsiteY470" fmla="*/ 764466 h 1111250"/>
              <a:gd name="connsiteX471" fmla="*/ 880475 w 2190750"/>
              <a:gd name="connsiteY471" fmla="*/ 704342 h 1111250"/>
              <a:gd name="connsiteX472" fmla="*/ 881957 w 2190750"/>
              <a:gd name="connsiteY472" fmla="*/ 749438 h 1111250"/>
              <a:gd name="connsiteX473" fmla="*/ 883428 w 2190750"/>
              <a:gd name="connsiteY473" fmla="*/ 744421 h 1111250"/>
              <a:gd name="connsiteX474" fmla="*/ 884899 w 2190750"/>
              <a:gd name="connsiteY474" fmla="*/ 829596 h 1111250"/>
              <a:gd name="connsiteX475" fmla="*/ 886381 w 2190750"/>
              <a:gd name="connsiteY475" fmla="*/ 759449 h 1111250"/>
              <a:gd name="connsiteX476" fmla="*/ 887862 w 2190750"/>
              <a:gd name="connsiteY476" fmla="*/ 759449 h 1111250"/>
              <a:gd name="connsiteX477" fmla="*/ 889333 w 2190750"/>
              <a:gd name="connsiteY477" fmla="*/ 764466 h 1111250"/>
              <a:gd name="connsiteX478" fmla="*/ 890805 w 2190750"/>
              <a:gd name="connsiteY478" fmla="*/ 724387 h 1111250"/>
              <a:gd name="connsiteX479" fmla="*/ 892286 w 2190750"/>
              <a:gd name="connsiteY479" fmla="*/ 744421 h 1111250"/>
              <a:gd name="connsiteX480" fmla="*/ 895239 w 2190750"/>
              <a:gd name="connsiteY480" fmla="*/ 824590 h 1111250"/>
              <a:gd name="connsiteX481" fmla="*/ 896710 w 2190750"/>
              <a:gd name="connsiteY481" fmla="*/ 829596 h 1111250"/>
              <a:gd name="connsiteX482" fmla="*/ 898192 w 2190750"/>
              <a:gd name="connsiteY482" fmla="*/ 734399 h 1111250"/>
              <a:gd name="connsiteX483" fmla="*/ 899663 w 2190750"/>
              <a:gd name="connsiteY483" fmla="*/ 799539 h 1111250"/>
              <a:gd name="connsiteX484" fmla="*/ 902626 w 2190750"/>
              <a:gd name="connsiteY484" fmla="*/ 719371 h 1111250"/>
              <a:gd name="connsiteX485" fmla="*/ 904097 w 2190750"/>
              <a:gd name="connsiteY485" fmla="*/ 734399 h 1111250"/>
              <a:gd name="connsiteX486" fmla="*/ 905568 w 2190750"/>
              <a:gd name="connsiteY486" fmla="*/ 774489 h 1111250"/>
              <a:gd name="connsiteX487" fmla="*/ 907050 w 2190750"/>
              <a:gd name="connsiteY487" fmla="*/ 749438 h 1111250"/>
              <a:gd name="connsiteX488" fmla="*/ 910003 w 2190750"/>
              <a:gd name="connsiteY488" fmla="*/ 864669 h 1111250"/>
              <a:gd name="connsiteX489" fmla="*/ 911474 w 2190750"/>
              <a:gd name="connsiteY489" fmla="*/ 799539 h 1111250"/>
              <a:gd name="connsiteX490" fmla="*/ 914437 w 2190750"/>
              <a:gd name="connsiteY490" fmla="*/ 899742 h 1111250"/>
              <a:gd name="connsiteX491" fmla="*/ 917379 w 2190750"/>
              <a:gd name="connsiteY491" fmla="*/ 764466 h 1111250"/>
              <a:gd name="connsiteX492" fmla="*/ 918861 w 2190750"/>
              <a:gd name="connsiteY492" fmla="*/ 694320 h 1111250"/>
              <a:gd name="connsiteX493" fmla="*/ 920343 w 2190750"/>
              <a:gd name="connsiteY493" fmla="*/ 729393 h 1111250"/>
              <a:gd name="connsiteX494" fmla="*/ 923285 w 2190750"/>
              <a:gd name="connsiteY494" fmla="*/ 664263 h 1111250"/>
              <a:gd name="connsiteX495" fmla="*/ 924766 w 2190750"/>
              <a:gd name="connsiteY495" fmla="*/ 669269 h 1111250"/>
              <a:gd name="connsiteX496" fmla="*/ 926248 w 2190750"/>
              <a:gd name="connsiteY496" fmla="*/ 654241 h 1111250"/>
              <a:gd name="connsiteX497" fmla="*/ 927719 w 2190750"/>
              <a:gd name="connsiteY497" fmla="*/ 699336 h 1111250"/>
              <a:gd name="connsiteX498" fmla="*/ 929190 w 2190750"/>
              <a:gd name="connsiteY498" fmla="*/ 614161 h 1111250"/>
              <a:gd name="connsiteX499" fmla="*/ 930672 w 2190750"/>
              <a:gd name="connsiteY499" fmla="*/ 639212 h 1111250"/>
              <a:gd name="connsiteX500" fmla="*/ 932154 w 2190750"/>
              <a:gd name="connsiteY500" fmla="*/ 639212 h 1111250"/>
              <a:gd name="connsiteX501" fmla="*/ 933625 w 2190750"/>
              <a:gd name="connsiteY501" fmla="*/ 734399 h 1111250"/>
              <a:gd name="connsiteX502" fmla="*/ 935106 w 2190750"/>
              <a:gd name="connsiteY502" fmla="*/ 679291 h 1111250"/>
              <a:gd name="connsiteX503" fmla="*/ 936577 w 2190750"/>
              <a:gd name="connsiteY503" fmla="*/ 709348 h 1111250"/>
              <a:gd name="connsiteX504" fmla="*/ 938048 w 2190750"/>
              <a:gd name="connsiteY504" fmla="*/ 709348 h 1111250"/>
              <a:gd name="connsiteX505" fmla="*/ 939530 w 2190750"/>
              <a:gd name="connsiteY505" fmla="*/ 674285 h 1111250"/>
              <a:gd name="connsiteX506" fmla="*/ 941012 w 2190750"/>
              <a:gd name="connsiteY506" fmla="*/ 669269 h 1111250"/>
              <a:gd name="connsiteX507" fmla="*/ 942483 w 2190750"/>
              <a:gd name="connsiteY507" fmla="*/ 659257 h 1111250"/>
              <a:gd name="connsiteX508" fmla="*/ 943954 w 2190750"/>
              <a:gd name="connsiteY508" fmla="*/ 694320 h 1111250"/>
              <a:gd name="connsiteX509" fmla="*/ 945436 w 2190750"/>
              <a:gd name="connsiteY509" fmla="*/ 759449 h 1111250"/>
              <a:gd name="connsiteX510" fmla="*/ 949859 w 2190750"/>
              <a:gd name="connsiteY510" fmla="*/ 619167 h 1111250"/>
              <a:gd name="connsiteX511" fmla="*/ 951341 w 2190750"/>
              <a:gd name="connsiteY511" fmla="*/ 639212 h 1111250"/>
              <a:gd name="connsiteX512" fmla="*/ 952823 w 2190750"/>
              <a:gd name="connsiteY512" fmla="*/ 599133 h 1111250"/>
              <a:gd name="connsiteX513" fmla="*/ 954294 w 2190750"/>
              <a:gd name="connsiteY513" fmla="*/ 639212 h 1111250"/>
              <a:gd name="connsiteX514" fmla="*/ 955765 w 2190750"/>
              <a:gd name="connsiteY514" fmla="*/ 634206 h 1111250"/>
              <a:gd name="connsiteX515" fmla="*/ 957247 w 2190750"/>
              <a:gd name="connsiteY515" fmla="*/ 689314 h 1111250"/>
              <a:gd name="connsiteX516" fmla="*/ 958728 w 2190750"/>
              <a:gd name="connsiteY516" fmla="*/ 669269 h 1111250"/>
              <a:gd name="connsiteX517" fmla="*/ 960199 w 2190750"/>
              <a:gd name="connsiteY517" fmla="*/ 674285 h 1111250"/>
              <a:gd name="connsiteX518" fmla="*/ 961671 w 2190750"/>
              <a:gd name="connsiteY518" fmla="*/ 654241 h 1111250"/>
              <a:gd name="connsiteX519" fmla="*/ 963152 w 2190750"/>
              <a:gd name="connsiteY519" fmla="*/ 709348 h 1111250"/>
              <a:gd name="connsiteX520" fmla="*/ 964634 w 2190750"/>
              <a:gd name="connsiteY520" fmla="*/ 669269 h 1111250"/>
              <a:gd name="connsiteX521" fmla="*/ 966105 w 2190750"/>
              <a:gd name="connsiteY521" fmla="*/ 814568 h 1111250"/>
              <a:gd name="connsiteX522" fmla="*/ 967587 w 2190750"/>
              <a:gd name="connsiteY522" fmla="*/ 744421 h 1111250"/>
              <a:gd name="connsiteX523" fmla="*/ 969058 w 2190750"/>
              <a:gd name="connsiteY523" fmla="*/ 769472 h 1111250"/>
              <a:gd name="connsiteX524" fmla="*/ 970529 w 2190750"/>
              <a:gd name="connsiteY524" fmla="*/ 764466 h 1111250"/>
              <a:gd name="connsiteX525" fmla="*/ 972010 w 2190750"/>
              <a:gd name="connsiteY525" fmla="*/ 794522 h 1111250"/>
              <a:gd name="connsiteX526" fmla="*/ 973492 w 2190750"/>
              <a:gd name="connsiteY526" fmla="*/ 784500 h 1111250"/>
              <a:gd name="connsiteX527" fmla="*/ 974963 w 2190750"/>
              <a:gd name="connsiteY527" fmla="*/ 789517 h 1111250"/>
              <a:gd name="connsiteX528" fmla="*/ 976434 w 2190750"/>
              <a:gd name="connsiteY528" fmla="*/ 779494 h 1111250"/>
              <a:gd name="connsiteX529" fmla="*/ 980869 w 2190750"/>
              <a:gd name="connsiteY529" fmla="*/ 654241 h 1111250"/>
              <a:gd name="connsiteX530" fmla="*/ 982340 w 2190750"/>
              <a:gd name="connsiteY530" fmla="*/ 784500 h 1111250"/>
              <a:gd name="connsiteX531" fmla="*/ 983821 w 2190750"/>
              <a:gd name="connsiteY531" fmla="*/ 629190 h 1111250"/>
              <a:gd name="connsiteX532" fmla="*/ 986774 w 2190750"/>
              <a:gd name="connsiteY532" fmla="*/ 854647 h 1111250"/>
              <a:gd name="connsiteX533" fmla="*/ 988245 w 2190750"/>
              <a:gd name="connsiteY533" fmla="*/ 804545 h 1111250"/>
              <a:gd name="connsiteX534" fmla="*/ 989727 w 2190750"/>
              <a:gd name="connsiteY534" fmla="*/ 794522 h 1111250"/>
              <a:gd name="connsiteX535" fmla="*/ 994151 w 2190750"/>
              <a:gd name="connsiteY535" fmla="*/ 684308 h 1111250"/>
              <a:gd name="connsiteX536" fmla="*/ 995632 w 2190750"/>
              <a:gd name="connsiteY536" fmla="*/ 749438 h 1111250"/>
              <a:gd name="connsiteX537" fmla="*/ 997114 w 2190750"/>
              <a:gd name="connsiteY537" fmla="*/ 719371 h 1111250"/>
              <a:gd name="connsiteX538" fmla="*/ 998585 w 2190750"/>
              <a:gd name="connsiteY538" fmla="*/ 819573 h 1111250"/>
              <a:gd name="connsiteX539" fmla="*/ 1000067 w 2190750"/>
              <a:gd name="connsiteY539" fmla="*/ 834602 h 1111250"/>
              <a:gd name="connsiteX540" fmla="*/ 1001538 w 2190750"/>
              <a:gd name="connsiteY540" fmla="*/ 759449 h 1111250"/>
              <a:gd name="connsiteX541" fmla="*/ 1003009 w 2190750"/>
              <a:gd name="connsiteY541" fmla="*/ 814568 h 1111250"/>
              <a:gd name="connsiteX542" fmla="*/ 1004491 w 2190750"/>
              <a:gd name="connsiteY542" fmla="*/ 799539 h 1111250"/>
              <a:gd name="connsiteX543" fmla="*/ 1007443 w 2190750"/>
              <a:gd name="connsiteY543" fmla="*/ 839618 h 1111250"/>
              <a:gd name="connsiteX544" fmla="*/ 1010396 w 2190750"/>
              <a:gd name="connsiteY544" fmla="*/ 739415 h 1111250"/>
              <a:gd name="connsiteX545" fmla="*/ 1011878 w 2190750"/>
              <a:gd name="connsiteY545" fmla="*/ 824590 h 1111250"/>
              <a:gd name="connsiteX546" fmla="*/ 1013349 w 2190750"/>
              <a:gd name="connsiteY546" fmla="*/ 789517 h 1111250"/>
              <a:gd name="connsiteX547" fmla="*/ 1014820 w 2190750"/>
              <a:gd name="connsiteY547" fmla="*/ 809551 h 1111250"/>
              <a:gd name="connsiteX548" fmla="*/ 1017783 w 2190750"/>
              <a:gd name="connsiteY548" fmla="*/ 724387 h 1111250"/>
              <a:gd name="connsiteX549" fmla="*/ 1019254 w 2190750"/>
              <a:gd name="connsiteY549" fmla="*/ 739415 h 1111250"/>
              <a:gd name="connsiteX550" fmla="*/ 1020726 w 2190750"/>
              <a:gd name="connsiteY550" fmla="*/ 709348 h 1111250"/>
              <a:gd name="connsiteX551" fmla="*/ 1022207 w 2190750"/>
              <a:gd name="connsiteY551" fmla="*/ 719371 h 1111250"/>
              <a:gd name="connsiteX552" fmla="*/ 1023689 w 2190750"/>
              <a:gd name="connsiteY552" fmla="*/ 694320 h 1111250"/>
              <a:gd name="connsiteX553" fmla="*/ 1026631 w 2190750"/>
              <a:gd name="connsiteY553" fmla="*/ 614161 h 1111250"/>
              <a:gd name="connsiteX554" fmla="*/ 1028113 w 2190750"/>
              <a:gd name="connsiteY554" fmla="*/ 684308 h 1111250"/>
              <a:gd name="connsiteX555" fmla="*/ 1029594 w 2190750"/>
              <a:gd name="connsiteY555" fmla="*/ 619167 h 1111250"/>
              <a:gd name="connsiteX556" fmla="*/ 1032537 w 2190750"/>
              <a:gd name="connsiteY556" fmla="*/ 689314 h 1111250"/>
              <a:gd name="connsiteX557" fmla="*/ 1035489 w 2190750"/>
              <a:gd name="connsiteY557" fmla="*/ 619167 h 1111250"/>
              <a:gd name="connsiteX558" fmla="*/ 1036971 w 2190750"/>
              <a:gd name="connsiteY558" fmla="*/ 498930 h 1111250"/>
              <a:gd name="connsiteX559" fmla="*/ 1041395 w 2190750"/>
              <a:gd name="connsiteY559" fmla="*/ 689314 h 1111250"/>
              <a:gd name="connsiteX560" fmla="*/ 1042876 w 2190750"/>
              <a:gd name="connsiteY560" fmla="*/ 664263 h 1111250"/>
              <a:gd name="connsiteX561" fmla="*/ 1044358 w 2190750"/>
              <a:gd name="connsiteY561" fmla="*/ 739415 h 1111250"/>
              <a:gd name="connsiteX562" fmla="*/ 1045829 w 2190750"/>
              <a:gd name="connsiteY562" fmla="*/ 669269 h 1111250"/>
              <a:gd name="connsiteX563" fmla="*/ 1047300 w 2190750"/>
              <a:gd name="connsiteY563" fmla="*/ 719371 h 1111250"/>
              <a:gd name="connsiteX564" fmla="*/ 1048782 w 2190750"/>
              <a:gd name="connsiteY564" fmla="*/ 704342 h 1111250"/>
              <a:gd name="connsiteX565" fmla="*/ 1050264 w 2190750"/>
              <a:gd name="connsiteY565" fmla="*/ 674285 h 1111250"/>
              <a:gd name="connsiteX566" fmla="*/ 1053206 w 2190750"/>
              <a:gd name="connsiteY566" fmla="*/ 689314 h 1111250"/>
              <a:gd name="connsiteX567" fmla="*/ 1054688 w 2190750"/>
              <a:gd name="connsiteY567" fmla="*/ 654241 h 1111250"/>
              <a:gd name="connsiteX568" fmla="*/ 1056169 w 2190750"/>
              <a:gd name="connsiteY568" fmla="*/ 659257 h 1111250"/>
              <a:gd name="connsiteX569" fmla="*/ 1057640 w 2190750"/>
              <a:gd name="connsiteY569" fmla="*/ 604139 h 1111250"/>
              <a:gd name="connsiteX570" fmla="*/ 1059111 w 2190750"/>
              <a:gd name="connsiteY570" fmla="*/ 614161 h 1111250"/>
              <a:gd name="connsiteX571" fmla="*/ 1060593 w 2190750"/>
              <a:gd name="connsiteY571" fmla="*/ 674285 h 1111250"/>
              <a:gd name="connsiteX572" fmla="*/ 1062075 w 2190750"/>
              <a:gd name="connsiteY572" fmla="*/ 679291 h 1111250"/>
              <a:gd name="connsiteX573" fmla="*/ 1063546 w 2190750"/>
              <a:gd name="connsiteY573" fmla="*/ 679291 h 1111250"/>
              <a:gd name="connsiteX574" fmla="*/ 1067969 w 2190750"/>
              <a:gd name="connsiteY574" fmla="*/ 729393 h 1111250"/>
              <a:gd name="connsiteX575" fmla="*/ 1069451 w 2190750"/>
              <a:gd name="connsiteY575" fmla="*/ 734399 h 1111250"/>
              <a:gd name="connsiteX576" fmla="*/ 1070933 w 2190750"/>
              <a:gd name="connsiteY576" fmla="*/ 694320 h 1111250"/>
              <a:gd name="connsiteX577" fmla="*/ 1072404 w 2190750"/>
              <a:gd name="connsiteY577" fmla="*/ 694320 h 1111250"/>
              <a:gd name="connsiteX578" fmla="*/ 1073875 w 2190750"/>
              <a:gd name="connsiteY578" fmla="*/ 629190 h 1111250"/>
              <a:gd name="connsiteX579" fmla="*/ 1075357 w 2190750"/>
              <a:gd name="connsiteY579" fmla="*/ 869675 h 1111250"/>
              <a:gd name="connsiteX580" fmla="*/ 1078309 w 2190750"/>
              <a:gd name="connsiteY580" fmla="*/ 734399 h 1111250"/>
              <a:gd name="connsiteX581" fmla="*/ 1079780 w 2190750"/>
              <a:gd name="connsiteY581" fmla="*/ 714364 h 1111250"/>
              <a:gd name="connsiteX582" fmla="*/ 1081262 w 2190750"/>
              <a:gd name="connsiteY582" fmla="*/ 714364 h 1111250"/>
              <a:gd name="connsiteX583" fmla="*/ 1084215 w 2190750"/>
              <a:gd name="connsiteY583" fmla="*/ 659257 h 1111250"/>
              <a:gd name="connsiteX584" fmla="*/ 1085686 w 2190750"/>
              <a:gd name="connsiteY584" fmla="*/ 664263 h 1111250"/>
              <a:gd name="connsiteX585" fmla="*/ 1087168 w 2190750"/>
              <a:gd name="connsiteY585" fmla="*/ 749438 h 1111250"/>
              <a:gd name="connsiteX586" fmla="*/ 1088649 w 2190750"/>
              <a:gd name="connsiteY586" fmla="*/ 599133 h 1111250"/>
              <a:gd name="connsiteX587" fmla="*/ 1090120 w 2190750"/>
              <a:gd name="connsiteY587" fmla="*/ 659257 h 1111250"/>
              <a:gd name="connsiteX588" fmla="*/ 1091592 w 2190750"/>
              <a:gd name="connsiteY588" fmla="*/ 599133 h 1111250"/>
              <a:gd name="connsiteX589" fmla="*/ 1093073 w 2190750"/>
              <a:gd name="connsiteY589" fmla="*/ 649235 h 1111250"/>
              <a:gd name="connsiteX590" fmla="*/ 1094555 w 2190750"/>
              <a:gd name="connsiteY590" fmla="*/ 629190 h 1111250"/>
              <a:gd name="connsiteX591" fmla="*/ 1096026 w 2190750"/>
              <a:gd name="connsiteY591" fmla="*/ 634206 h 1111250"/>
              <a:gd name="connsiteX592" fmla="*/ 1097497 w 2190750"/>
              <a:gd name="connsiteY592" fmla="*/ 634206 h 1111250"/>
              <a:gd name="connsiteX593" fmla="*/ 1098979 w 2190750"/>
              <a:gd name="connsiteY593" fmla="*/ 689314 h 1111250"/>
              <a:gd name="connsiteX594" fmla="*/ 1100450 w 2190750"/>
              <a:gd name="connsiteY594" fmla="*/ 689314 h 1111250"/>
              <a:gd name="connsiteX595" fmla="*/ 1101931 w 2190750"/>
              <a:gd name="connsiteY595" fmla="*/ 649235 h 1111250"/>
              <a:gd name="connsiteX596" fmla="*/ 1103413 w 2190750"/>
              <a:gd name="connsiteY596" fmla="*/ 694320 h 1111250"/>
              <a:gd name="connsiteX597" fmla="*/ 1104884 w 2190750"/>
              <a:gd name="connsiteY597" fmla="*/ 679291 h 1111250"/>
              <a:gd name="connsiteX598" fmla="*/ 1106355 w 2190750"/>
              <a:gd name="connsiteY598" fmla="*/ 774489 h 1111250"/>
              <a:gd name="connsiteX599" fmla="*/ 1109319 w 2190750"/>
              <a:gd name="connsiteY599" fmla="*/ 619167 h 1111250"/>
              <a:gd name="connsiteX600" fmla="*/ 1112261 w 2190750"/>
              <a:gd name="connsiteY600" fmla="*/ 669269 h 1111250"/>
              <a:gd name="connsiteX601" fmla="*/ 1113742 w 2190750"/>
              <a:gd name="connsiteY601" fmla="*/ 724387 h 1111250"/>
              <a:gd name="connsiteX602" fmla="*/ 1115224 w 2190750"/>
              <a:gd name="connsiteY602" fmla="*/ 679291 h 1111250"/>
              <a:gd name="connsiteX603" fmla="*/ 1116695 w 2190750"/>
              <a:gd name="connsiteY603" fmla="*/ 684308 h 1111250"/>
              <a:gd name="connsiteX604" fmla="*/ 1118166 w 2190750"/>
              <a:gd name="connsiteY604" fmla="*/ 699336 h 1111250"/>
              <a:gd name="connsiteX605" fmla="*/ 1121130 w 2190750"/>
              <a:gd name="connsiteY605" fmla="*/ 689314 h 1111250"/>
              <a:gd name="connsiteX606" fmla="*/ 1122601 w 2190750"/>
              <a:gd name="connsiteY606" fmla="*/ 664263 h 1111250"/>
              <a:gd name="connsiteX607" fmla="*/ 1124072 w 2190750"/>
              <a:gd name="connsiteY607" fmla="*/ 709348 h 1111250"/>
              <a:gd name="connsiteX608" fmla="*/ 1125553 w 2190750"/>
              <a:gd name="connsiteY608" fmla="*/ 709348 h 1111250"/>
              <a:gd name="connsiteX609" fmla="*/ 1127035 w 2190750"/>
              <a:gd name="connsiteY609" fmla="*/ 604139 h 1111250"/>
              <a:gd name="connsiteX610" fmla="*/ 1128506 w 2190750"/>
              <a:gd name="connsiteY610" fmla="*/ 764466 h 1111250"/>
              <a:gd name="connsiteX611" fmla="*/ 1129977 w 2190750"/>
              <a:gd name="connsiteY611" fmla="*/ 729393 h 1111250"/>
              <a:gd name="connsiteX612" fmla="*/ 1131459 w 2190750"/>
              <a:gd name="connsiteY612" fmla="*/ 724387 h 1111250"/>
              <a:gd name="connsiteX613" fmla="*/ 1132941 w 2190750"/>
              <a:gd name="connsiteY613" fmla="*/ 669269 h 1111250"/>
              <a:gd name="connsiteX614" fmla="*/ 1134412 w 2190750"/>
              <a:gd name="connsiteY614" fmla="*/ 664263 h 1111250"/>
              <a:gd name="connsiteX615" fmla="*/ 1135893 w 2190750"/>
              <a:gd name="connsiteY615" fmla="*/ 584105 h 1111250"/>
              <a:gd name="connsiteX616" fmla="*/ 1138835 w 2190750"/>
              <a:gd name="connsiteY616" fmla="*/ 619167 h 1111250"/>
              <a:gd name="connsiteX617" fmla="*/ 1140317 w 2190750"/>
              <a:gd name="connsiteY617" fmla="*/ 619167 h 1111250"/>
              <a:gd name="connsiteX618" fmla="*/ 1143270 w 2190750"/>
              <a:gd name="connsiteY618" fmla="*/ 739415 h 1111250"/>
              <a:gd name="connsiteX619" fmla="*/ 1144741 w 2190750"/>
              <a:gd name="connsiteY619" fmla="*/ 744421 h 1111250"/>
              <a:gd name="connsiteX620" fmla="*/ 1147704 w 2190750"/>
              <a:gd name="connsiteY620" fmla="*/ 854647 h 1111250"/>
              <a:gd name="connsiteX621" fmla="*/ 1149175 w 2190750"/>
              <a:gd name="connsiteY621" fmla="*/ 819573 h 1111250"/>
              <a:gd name="connsiteX622" fmla="*/ 1150646 w 2190750"/>
              <a:gd name="connsiteY622" fmla="*/ 714364 h 1111250"/>
              <a:gd name="connsiteX623" fmla="*/ 1152128 w 2190750"/>
              <a:gd name="connsiteY623" fmla="*/ 714364 h 1111250"/>
              <a:gd name="connsiteX624" fmla="*/ 1155081 w 2190750"/>
              <a:gd name="connsiteY624" fmla="*/ 839618 h 1111250"/>
              <a:gd name="connsiteX625" fmla="*/ 1156552 w 2190750"/>
              <a:gd name="connsiteY625" fmla="*/ 849640 h 1111250"/>
              <a:gd name="connsiteX626" fmla="*/ 1158034 w 2190750"/>
              <a:gd name="connsiteY626" fmla="*/ 799539 h 1111250"/>
              <a:gd name="connsiteX627" fmla="*/ 1159515 w 2190750"/>
              <a:gd name="connsiteY627" fmla="*/ 844624 h 1111250"/>
              <a:gd name="connsiteX628" fmla="*/ 1160986 w 2190750"/>
              <a:gd name="connsiteY628" fmla="*/ 734399 h 1111250"/>
              <a:gd name="connsiteX629" fmla="*/ 1162458 w 2190750"/>
              <a:gd name="connsiteY629" fmla="*/ 779494 h 1111250"/>
              <a:gd name="connsiteX630" fmla="*/ 1163939 w 2190750"/>
              <a:gd name="connsiteY630" fmla="*/ 759449 h 1111250"/>
              <a:gd name="connsiteX631" fmla="*/ 1165421 w 2190750"/>
              <a:gd name="connsiteY631" fmla="*/ 789517 h 1111250"/>
              <a:gd name="connsiteX632" fmla="*/ 1168374 w 2190750"/>
              <a:gd name="connsiteY632" fmla="*/ 734399 h 1111250"/>
              <a:gd name="connsiteX633" fmla="*/ 1169845 w 2190750"/>
              <a:gd name="connsiteY633" fmla="*/ 759449 h 1111250"/>
              <a:gd name="connsiteX634" fmla="*/ 1171316 w 2190750"/>
              <a:gd name="connsiteY634" fmla="*/ 714364 h 1111250"/>
              <a:gd name="connsiteX635" fmla="*/ 1172797 w 2190750"/>
              <a:gd name="connsiteY635" fmla="*/ 769472 h 1111250"/>
              <a:gd name="connsiteX636" fmla="*/ 1174279 w 2190750"/>
              <a:gd name="connsiteY636" fmla="*/ 719371 h 1111250"/>
              <a:gd name="connsiteX637" fmla="*/ 1175750 w 2190750"/>
              <a:gd name="connsiteY637" fmla="*/ 724387 h 1111250"/>
              <a:gd name="connsiteX638" fmla="*/ 1177221 w 2190750"/>
              <a:gd name="connsiteY638" fmla="*/ 734399 h 1111250"/>
              <a:gd name="connsiteX639" fmla="*/ 1178703 w 2190750"/>
              <a:gd name="connsiteY639" fmla="*/ 789517 h 1111250"/>
              <a:gd name="connsiteX640" fmla="*/ 1181656 w 2190750"/>
              <a:gd name="connsiteY640" fmla="*/ 679291 h 1111250"/>
              <a:gd name="connsiteX641" fmla="*/ 1183127 w 2190750"/>
              <a:gd name="connsiteY641" fmla="*/ 759449 h 1111250"/>
              <a:gd name="connsiteX642" fmla="*/ 1184609 w 2190750"/>
              <a:gd name="connsiteY642" fmla="*/ 754443 h 1111250"/>
              <a:gd name="connsiteX643" fmla="*/ 1187561 w 2190750"/>
              <a:gd name="connsiteY643" fmla="*/ 654241 h 1111250"/>
              <a:gd name="connsiteX644" fmla="*/ 1189032 w 2190750"/>
              <a:gd name="connsiteY644" fmla="*/ 739415 h 1111250"/>
              <a:gd name="connsiteX645" fmla="*/ 1190514 w 2190750"/>
              <a:gd name="connsiteY645" fmla="*/ 709348 h 1111250"/>
              <a:gd name="connsiteX646" fmla="*/ 1191996 w 2190750"/>
              <a:gd name="connsiteY646" fmla="*/ 779494 h 1111250"/>
              <a:gd name="connsiteX647" fmla="*/ 1193467 w 2190750"/>
              <a:gd name="connsiteY647" fmla="*/ 699336 h 1111250"/>
              <a:gd name="connsiteX648" fmla="*/ 1194938 w 2190750"/>
              <a:gd name="connsiteY648" fmla="*/ 704342 h 1111250"/>
              <a:gd name="connsiteX649" fmla="*/ 1196419 w 2190750"/>
              <a:gd name="connsiteY649" fmla="*/ 729393 h 1111250"/>
              <a:gd name="connsiteX650" fmla="*/ 1197901 w 2190750"/>
              <a:gd name="connsiteY650" fmla="*/ 794522 h 1111250"/>
              <a:gd name="connsiteX651" fmla="*/ 1199372 w 2190750"/>
              <a:gd name="connsiteY651" fmla="*/ 669269 h 1111250"/>
              <a:gd name="connsiteX652" fmla="*/ 1200854 w 2190750"/>
              <a:gd name="connsiteY652" fmla="*/ 719371 h 1111250"/>
              <a:gd name="connsiteX653" fmla="*/ 1202325 w 2190750"/>
              <a:gd name="connsiteY653" fmla="*/ 634206 h 1111250"/>
              <a:gd name="connsiteX654" fmla="*/ 1203796 w 2190750"/>
              <a:gd name="connsiteY654" fmla="*/ 734399 h 1111250"/>
              <a:gd name="connsiteX655" fmla="*/ 1205278 w 2190750"/>
              <a:gd name="connsiteY655" fmla="*/ 684308 h 1111250"/>
              <a:gd name="connsiteX656" fmla="*/ 1206759 w 2190750"/>
              <a:gd name="connsiteY656" fmla="*/ 689314 h 1111250"/>
              <a:gd name="connsiteX657" fmla="*/ 1208230 w 2190750"/>
              <a:gd name="connsiteY657" fmla="*/ 724387 h 1111250"/>
              <a:gd name="connsiteX658" fmla="*/ 1209701 w 2190750"/>
              <a:gd name="connsiteY658" fmla="*/ 649235 h 1111250"/>
              <a:gd name="connsiteX659" fmla="*/ 1211183 w 2190750"/>
              <a:gd name="connsiteY659" fmla="*/ 719371 h 1111250"/>
              <a:gd name="connsiteX660" fmla="*/ 1212665 w 2190750"/>
              <a:gd name="connsiteY660" fmla="*/ 719371 h 1111250"/>
              <a:gd name="connsiteX661" fmla="*/ 1214136 w 2190750"/>
              <a:gd name="connsiteY661" fmla="*/ 819573 h 1111250"/>
              <a:gd name="connsiteX662" fmla="*/ 1215607 w 2190750"/>
              <a:gd name="connsiteY662" fmla="*/ 764466 h 1111250"/>
              <a:gd name="connsiteX663" fmla="*/ 1217089 w 2190750"/>
              <a:gd name="connsiteY663" fmla="*/ 594117 h 1111250"/>
              <a:gd name="connsiteX664" fmla="*/ 1220041 w 2190750"/>
              <a:gd name="connsiteY664" fmla="*/ 764466 h 1111250"/>
              <a:gd name="connsiteX665" fmla="*/ 1221513 w 2190750"/>
              <a:gd name="connsiteY665" fmla="*/ 739415 h 1111250"/>
              <a:gd name="connsiteX666" fmla="*/ 1222994 w 2190750"/>
              <a:gd name="connsiteY666" fmla="*/ 759449 h 1111250"/>
              <a:gd name="connsiteX667" fmla="*/ 1224476 w 2190750"/>
              <a:gd name="connsiteY667" fmla="*/ 739415 h 1111250"/>
              <a:gd name="connsiteX668" fmla="*/ 1225947 w 2190750"/>
              <a:gd name="connsiteY668" fmla="*/ 789517 h 1111250"/>
              <a:gd name="connsiteX669" fmla="*/ 1227418 w 2190750"/>
              <a:gd name="connsiteY669" fmla="*/ 649235 h 1111250"/>
              <a:gd name="connsiteX670" fmla="*/ 1230381 w 2190750"/>
              <a:gd name="connsiteY670" fmla="*/ 764466 h 1111250"/>
              <a:gd name="connsiteX671" fmla="*/ 1231852 w 2190750"/>
              <a:gd name="connsiteY671" fmla="*/ 749438 h 1111250"/>
              <a:gd name="connsiteX672" fmla="*/ 1233324 w 2190750"/>
              <a:gd name="connsiteY672" fmla="*/ 784500 h 1111250"/>
              <a:gd name="connsiteX673" fmla="*/ 1236276 w 2190750"/>
              <a:gd name="connsiteY673" fmla="*/ 609156 h 1111250"/>
              <a:gd name="connsiteX674" fmla="*/ 1237758 w 2190750"/>
              <a:gd name="connsiteY674" fmla="*/ 604139 h 1111250"/>
              <a:gd name="connsiteX675" fmla="*/ 1240711 w 2190750"/>
              <a:gd name="connsiteY675" fmla="*/ 714364 h 1111250"/>
              <a:gd name="connsiteX676" fmla="*/ 1243663 w 2190750"/>
              <a:gd name="connsiteY676" fmla="*/ 654241 h 1111250"/>
              <a:gd name="connsiteX677" fmla="*/ 1245145 w 2190750"/>
              <a:gd name="connsiteY677" fmla="*/ 649235 h 1111250"/>
              <a:gd name="connsiteX678" fmla="*/ 1246616 w 2190750"/>
              <a:gd name="connsiteY678" fmla="*/ 634206 h 1111250"/>
              <a:gd name="connsiteX679" fmla="*/ 1248087 w 2190750"/>
              <a:gd name="connsiteY679" fmla="*/ 574082 h 1111250"/>
              <a:gd name="connsiteX680" fmla="*/ 1249569 w 2190750"/>
              <a:gd name="connsiteY680" fmla="*/ 654241 h 1111250"/>
              <a:gd name="connsiteX681" fmla="*/ 1251051 w 2190750"/>
              <a:gd name="connsiteY681" fmla="*/ 584105 h 1111250"/>
              <a:gd name="connsiteX682" fmla="*/ 1252522 w 2190750"/>
              <a:gd name="connsiteY682" fmla="*/ 664263 h 1111250"/>
              <a:gd name="connsiteX683" fmla="*/ 1253993 w 2190750"/>
              <a:gd name="connsiteY683" fmla="*/ 669269 h 1111250"/>
              <a:gd name="connsiteX684" fmla="*/ 1255475 w 2190750"/>
              <a:gd name="connsiteY684" fmla="*/ 714364 h 1111250"/>
              <a:gd name="connsiteX685" fmla="*/ 1256956 w 2190750"/>
              <a:gd name="connsiteY685" fmla="*/ 709348 h 1111250"/>
              <a:gd name="connsiteX686" fmla="*/ 1258427 w 2190750"/>
              <a:gd name="connsiteY686" fmla="*/ 689314 h 1111250"/>
              <a:gd name="connsiteX687" fmla="*/ 1259898 w 2190750"/>
              <a:gd name="connsiteY687" fmla="*/ 744421 h 1111250"/>
              <a:gd name="connsiteX688" fmla="*/ 1261380 w 2190750"/>
              <a:gd name="connsiteY688" fmla="*/ 634206 h 1111250"/>
              <a:gd name="connsiteX689" fmla="*/ 1262862 w 2190750"/>
              <a:gd name="connsiteY689" fmla="*/ 679291 h 1111250"/>
              <a:gd name="connsiteX690" fmla="*/ 1264333 w 2190750"/>
              <a:gd name="connsiteY690" fmla="*/ 684308 h 1111250"/>
              <a:gd name="connsiteX691" fmla="*/ 1265804 w 2190750"/>
              <a:gd name="connsiteY691" fmla="*/ 754443 h 1111250"/>
              <a:gd name="connsiteX692" fmla="*/ 1267285 w 2190750"/>
              <a:gd name="connsiteY692" fmla="*/ 709348 h 1111250"/>
              <a:gd name="connsiteX693" fmla="*/ 1268756 w 2190750"/>
              <a:gd name="connsiteY693" fmla="*/ 774489 h 1111250"/>
              <a:gd name="connsiteX694" fmla="*/ 1270238 w 2190750"/>
              <a:gd name="connsiteY694" fmla="*/ 784500 h 1111250"/>
              <a:gd name="connsiteX695" fmla="*/ 1271720 w 2190750"/>
              <a:gd name="connsiteY695" fmla="*/ 729393 h 1111250"/>
              <a:gd name="connsiteX696" fmla="*/ 1273191 w 2190750"/>
              <a:gd name="connsiteY696" fmla="*/ 719371 h 1111250"/>
              <a:gd name="connsiteX697" fmla="*/ 1274662 w 2190750"/>
              <a:gd name="connsiteY697" fmla="*/ 779494 h 1111250"/>
              <a:gd name="connsiteX698" fmla="*/ 1277625 w 2190750"/>
              <a:gd name="connsiteY698" fmla="*/ 699336 h 1111250"/>
              <a:gd name="connsiteX699" fmla="*/ 1279096 w 2190750"/>
              <a:gd name="connsiteY699" fmla="*/ 724387 h 1111250"/>
              <a:gd name="connsiteX700" fmla="*/ 1280567 w 2190750"/>
              <a:gd name="connsiteY700" fmla="*/ 714364 h 1111250"/>
              <a:gd name="connsiteX701" fmla="*/ 1283531 w 2190750"/>
              <a:gd name="connsiteY701" fmla="*/ 734399 h 1111250"/>
              <a:gd name="connsiteX702" fmla="*/ 1285002 w 2190750"/>
              <a:gd name="connsiteY702" fmla="*/ 804545 h 1111250"/>
              <a:gd name="connsiteX703" fmla="*/ 1286473 w 2190750"/>
              <a:gd name="connsiteY703" fmla="*/ 784500 h 1111250"/>
              <a:gd name="connsiteX704" fmla="*/ 1287955 w 2190750"/>
              <a:gd name="connsiteY704" fmla="*/ 684308 h 1111250"/>
              <a:gd name="connsiteX705" fmla="*/ 1290907 w 2190750"/>
              <a:gd name="connsiteY705" fmla="*/ 709348 h 1111250"/>
              <a:gd name="connsiteX706" fmla="*/ 1292379 w 2190750"/>
              <a:gd name="connsiteY706" fmla="*/ 674285 h 1111250"/>
              <a:gd name="connsiteX707" fmla="*/ 1293860 w 2190750"/>
              <a:gd name="connsiteY707" fmla="*/ 689314 h 1111250"/>
              <a:gd name="connsiteX708" fmla="*/ 1295342 w 2190750"/>
              <a:gd name="connsiteY708" fmla="*/ 614161 h 1111250"/>
              <a:gd name="connsiteX709" fmla="*/ 1296813 w 2190750"/>
              <a:gd name="connsiteY709" fmla="*/ 684308 h 1111250"/>
              <a:gd name="connsiteX710" fmla="*/ 1298284 w 2190750"/>
              <a:gd name="connsiteY710" fmla="*/ 654241 h 1111250"/>
              <a:gd name="connsiteX711" fmla="*/ 1299766 w 2190750"/>
              <a:gd name="connsiteY711" fmla="*/ 684308 h 1111250"/>
              <a:gd name="connsiteX712" fmla="*/ 1302718 w 2190750"/>
              <a:gd name="connsiteY712" fmla="*/ 549031 h 1111250"/>
              <a:gd name="connsiteX713" fmla="*/ 1304200 w 2190750"/>
              <a:gd name="connsiteY713" fmla="*/ 534003 h 1111250"/>
              <a:gd name="connsiteX714" fmla="*/ 1310106 w 2190750"/>
              <a:gd name="connsiteY714" fmla="*/ 599133 h 1111250"/>
              <a:gd name="connsiteX715" fmla="*/ 1313048 w 2190750"/>
              <a:gd name="connsiteY715" fmla="*/ 669269 h 1111250"/>
              <a:gd name="connsiteX716" fmla="*/ 1316011 w 2190750"/>
              <a:gd name="connsiteY716" fmla="*/ 644218 h 1111250"/>
              <a:gd name="connsiteX717" fmla="*/ 1317482 w 2190750"/>
              <a:gd name="connsiteY717" fmla="*/ 669269 h 1111250"/>
              <a:gd name="connsiteX718" fmla="*/ 1321917 w 2190750"/>
              <a:gd name="connsiteY718" fmla="*/ 829596 h 1111250"/>
              <a:gd name="connsiteX719" fmla="*/ 1323388 w 2190750"/>
              <a:gd name="connsiteY719" fmla="*/ 719371 h 1111250"/>
              <a:gd name="connsiteX720" fmla="*/ 1324859 w 2190750"/>
              <a:gd name="connsiteY720" fmla="*/ 754443 h 1111250"/>
              <a:gd name="connsiteX721" fmla="*/ 1326340 w 2190750"/>
              <a:gd name="connsiteY721" fmla="*/ 714364 h 1111250"/>
              <a:gd name="connsiteX722" fmla="*/ 1327822 w 2190750"/>
              <a:gd name="connsiteY722" fmla="*/ 719371 h 1111250"/>
              <a:gd name="connsiteX723" fmla="*/ 1329293 w 2190750"/>
              <a:gd name="connsiteY723" fmla="*/ 709348 h 1111250"/>
              <a:gd name="connsiteX724" fmla="*/ 1330764 w 2190750"/>
              <a:gd name="connsiteY724" fmla="*/ 639212 h 1111250"/>
              <a:gd name="connsiteX725" fmla="*/ 1332246 w 2190750"/>
              <a:gd name="connsiteY725" fmla="*/ 734399 h 1111250"/>
              <a:gd name="connsiteX726" fmla="*/ 1333728 w 2190750"/>
              <a:gd name="connsiteY726" fmla="*/ 724387 h 1111250"/>
              <a:gd name="connsiteX727" fmla="*/ 1335199 w 2190750"/>
              <a:gd name="connsiteY727" fmla="*/ 734399 h 1111250"/>
              <a:gd name="connsiteX728" fmla="*/ 1336680 w 2190750"/>
              <a:gd name="connsiteY728" fmla="*/ 734399 h 1111250"/>
              <a:gd name="connsiteX729" fmla="*/ 1338151 w 2190750"/>
              <a:gd name="connsiteY729" fmla="*/ 644218 h 1111250"/>
              <a:gd name="connsiteX730" fmla="*/ 1339622 w 2190750"/>
              <a:gd name="connsiteY730" fmla="*/ 654241 h 1111250"/>
              <a:gd name="connsiteX731" fmla="*/ 1341104 w 2190750"/>
              <a:gd name="connsiteY731" fmla="*/ 629190 h 1111250"/>
              <a:gd name="connsiteX732" fmla="*/ 1342586 w 2190750"/>
              <a:gd name="connsiteY732" fmla="*/ 674285 h 1111250"/>
              <a:gd name="connsiteX733" fmla="*/ 1344057 w 2190750"/>
              <a:gd name="connsiteY733" fmla="*/ 614161 h 1111250"/>
              <a:gd name="connsiteX734" fmla="*/ 1345528 w 2190750"/>
              <a:gd name="connsiteY734" fmla="*/ 699336 h 1111250"/>
              <a:gd name="connsiteX735" fmla="*/ 1347010 w 2190750"/>
              <a:gd name="connsiteY735" fmla="*/ 699336 h 1111250"/>
              <a:gd name="connsiteX736" fmla="*/ 1348491 w 2190750"/>
              <a:gd name="connsiteY736" fmla="*/ 779494 h 1111250"/>
              <a:gd name="connsiteX737" fmla="*/ 1349962 w 2190750"/>
              <a:gd name="connsiteY737" fmla="*/ 704342 h 1111250"/>
              <a:gd name="connsiteX738" fmla="*/ 1352915 w 2190750"/>
              <a:gd name="connsiteY738" fmla="*/ 779494 h 1111250"/>
              <a:gd name="connsiteX739" fmla="*/ 1354397 w 2190750"/>
              <a:gd name="connsiteY739" fmla="*/ 779494 h 1111250"/>
              <a:gd name="connsiteX740" fmla="*/ 1355868 w 2190750"/>
              <a:gd name="connsiteY740" fmla="*/ 709348 h 1111250"/>
              <a:gd name="connsiteX741" fmla="*/ 1357339 w 2190750"/>
              <a:gd name="connsiteY741" fmla="*/ 724387 h 1111250"/>
              <a:gd name="connsiteX742" fmla="*/ 1358821 w 2190750"/>
              <a:gd name="connsiteY742" fmla="*/ 804545 h 1111250"/>
              <a:gd name="connsiteX743" fmla="*/ 1360302 w 2190750"/>
              <a:gd name="connsiteY743" fmla="*/ 729393 h 1111250"/>
              <a:gd name="connsiteX744" fmla="*/ 1361773 w 2190750"/>
              <a:gd name="connsiteY744" fmla="*/ 799539 h 1111250"/>
              <a:gd name="connsiteX745" fmla="*/ 1364726 w 2190750"/>
              <a:gd name="connsiteY745" fmla="*/ 744421 h 1111250"/>
              <a:gd name="connsiteX746" fmla="*/ 1366208 w 2190750"/>
              <a:gd name="connsiteY746" fmla="*/ 754443 h 1111250"/>
              <a:gd name="connsiteX747" fmla="*/ 1367679 w 2190750"/>
              <a:gd name="connsiteY747" fmla="*/ 729393 h 1111250"/>
              <a:gd name="connsiteX748" fmla="*/ 1369161 w 2190750"/>
              <a:gd name="connsiteY748" fmla="*/ 814568 h 1111250"/>
              <a:gd name="connsiteX749" fmla="*/ 1373584 w 2190750"/>
              <a:gd name="connsiteY749" fmla="*/ 604139 h 1111250"/>
              <a:gd name="connsiteX750" fmla="*/ 1375066 w 2190750"/>
              <a:gd name="connsiteY750" fmla="*/ 579088 h 1111250"/>
              <a:gd name="connsiteX751" fmla="*/ 1376537 w 2190750"/>
              <a:gd name="connsiteY751" fmla="*/ 574082 h 1111250"/>
              <a:gd name="connsiteX752" fmla="*/ 1378008 w 2190750"/>
              <a:gd name="connsiteY752" fmla="*/ 564060 h 1111250"/>
              <a:gd name="connsiteX753" fmla="*/ 1379490 w 2190750"/>
              <a:gd name="connsiteY753" fmla="*/ 528987 h 1111250"/>
              <a:gd name="connsiteX754" fmla="*/ 1383914 w 2190750"/>
              <a:gd name="connsiteY754" fmla="*/ 604139 h 1111250"/>
              <a:gd name="connsiteX755" fmla="*/ 1385396 w 2190750"/>
              <a:gd name="connsiteY755" fmla="*/ 684308 h 1111250"/>
              <a:gd name="connsiteX756" fmla="*/ 1386877 w 2190750"/>
              <a:gd name="connsiteY756" fmla="*/ 679291 h 1111250"/>
              <a:gd name="connsiteX757" fmla="*/ 1388348 w 2190750"/>
              <a:gd name="connsiteY757" fmla="*/ 614161 h 1111250"/>
              <a:gd name="connsiteX758" fmla="*/ 1389819 w 2190750"/>
              <a:gd name="connsiteY758" fmla="*/ 679291 h 1111250"/>
              <a:gd name="connsiteX759" fmla="*/ 1392783 w 2190750"/>
              <a:gd name="connsiteY759" fmla="*/ 644218 h 1111250"/>
              <a:gd name="connsiteX760" fmla="*/ 1394254 w 2190750"/>
              <a:gd name="connsiteY760" fmla="*/ 599133 h 1111250"/>
              <a:gd name="connsiteX761" fmla="*/ 1395725 w 2190750"/>
              <a:gd name="connsiteY761" fmla="*/ 609156 h 1111250"/>
              <a:gd name="connsiteX762" fmla="*/ 1398688 w 2190750"/>
              <a:gd name="connsiteY762" fmla="*/ 699336 h 1111250"/>
              <a:gd name="connsiteX763" fmla="*/ 1400159 w 2190750"/>
              <a:gd name="connsiteY763" fmla="*/ 674285 h 1111250"/>
              <a:gd name="connsiteX764" fmla="*/ 1401630 w 2190750"/>
              <a:gd name="connsiteY764" fmla="*/ 759449 h 1111250"/>
              <a:gd name="connsiteX765" fmla="*/ 1403112 w 2190750"/>
              <a:gd name="connsiteY765" fmla="*/ 664263 h 1111250"/>
              <a:gd name="connsiteX766" fmla="*/ 1404583 w 2190750"/>
              <a:gd name="connsiteY766" fmla="*/ 679291 h 1111250"/>
              <a:gd name="connsiteX767" fmla="*/ 1406065 w 2190750"/>
              <a:gd name="connsiteY767" fmla="*/ 624184 h 1111250"/>
              <a:gd name="connsiteX768" fmla="*/ 1407546 w 2190750"/>
              <a:gd name="connsiteY768" fmla="*/ 654241 h 1111250"/>
              <a:gd name="connsiteX769" fmla="*/ 1409017 w 2190750"/>
              <a:gd name="connsiteY769" fmla="*/ 654241 h 1111250"/>
              <a:gd name="connsiteX770" fmla="*/ 1410488 w 2190750"/>
              <a:gd name="connsiteY770" fmla="*/ 744421 h 1111250"/>
              <a:gd name="connsiteX771" fmla="*/ 1411970 w 2190750"/>
              <a:gd name="connsiteY771" fmla="*/ 599133 h 1111250"/>
              <a:gd name="connsiteX772" fmla="*/ 1413452 w 2190750"/>
              <a:gd name="connsiteY772" fmla="*/ 619167 h 1111250"/>
              <a:gd name="connsiteX773" fmla="*/ 1414923 w 2190750"/>
              <a:gd name="connsiteY773" fmla="*/ 674285 h 1111250"/>
              <a:gd name="connsiteX774" fmla="*/ 1416394 w 2190750"/>
              <a:gd name="connsiteY774" fmla="*/ 624184 h 1111250"/>
              <a:gd name="connsiteX775" fmla="*/ 1417876 w 2190750"/>
              <a:gd name="connsiteY775" fmla="*/ 674285 h 1111250"/>
              <a:gd name="connsiteX776" fmla="*/ 1420828 w 2190750"/>
              <a:gd name="connsiteY776" fmla="*/ 569066 h 1111250"/>
              <a:gd name="connsiteX777" fmla="*/ 1422300 w 2190750"/>
              <a:gd name="connsiteY777" fmla="*/ 564060 h 1111250"/>
              <a:gd name="connsiteX778" fmla="*/ 1423781 w 2190750"/>
              <a:gd name="connsiteY778" fmla="*/ 554038 h 1111250"/>
              <a:gd name="connsiteX779" fmla="*/ 1425263 w 2190750"/>
              <a:gd name="connsiteY779" fmla="*/ 453834 h 1111250"/>
              <a:gd name="connsiteX780" fmla="*/ 1426734 w 2190750"/>
              <a:gd name="connsiteY780" fmla="*/ 544015 h 1111250"/>
              <a:gd name="connsiteX781" fmla="*/ 1428205 w 2190750"/>
              <a:gd name="connsiteY781" fmla="*/ 498930 h 1111250"/>
              <a:gd name="connsiteX782" fmla="*/ 1429687 w 2190750"/>
              <a:gd name="connsiteY782" fmla="*/ 549031 h 1111250"/>
              <a:gd name="connsiteX783" fmla="*/ 1431168 w 2190750"/>
              <a:gd name="connsiteY783" fmla="*/ 544015 h 1111250"/>
              <a:gd name="connsiteX784" fmla="*/ 1432639 w 2190750"/>
              <a:gd name="connsiteY784" fmla="*/ 518964 h 1111250"/>
              <a:gd name="connsiteX785" fmla="*/ 1434111 w 2190750"/>
              <a:gd name="connsiteY785" fmla="*/ 594117 h 1111250"/>
              <a:gd name="connsiteX786" fmla="*/ 1435592 w 2190750"/>
              <a:gd name="connsiteY786" fmla="*/ 584105 h 1111250"/>
              <a:gd name="connsiteX787" fmla="*/ 1437063 w 2190750"/>
              <a:gd name="connsiteY787" fmla="*/ 604139 h 1111250"/>
              <a:gd name="connsiteX788" fmla="*/ 1438545 w 2190750"/>
              <a:gd name="connsiteY788" fmla="*/ 594117 h 1111250"/>
              <a:gd name="connsiteX789" fmla="*/ 1440027 w 2190750"/>
              <a:gd name="connsiteY789" fmla="*/ 629190 h 1111250"/>
              <a:gd name="connsiteX790" fmla="*/ 1441498 w 2190750"/>
              <a:gd name="connsiteY790" fmla="*/ 544015 h 1111250"/>
              <a:gd name="connsiteX791" fmla="*/ 1442969 w 2190750"/>
              <a:gd name="connsiteY791" fmla="*/ 584105 h 1111250"/>
              <a:gd name="connsiteX792" fmla="*/ 1444450 w 2190750"/>
              <a:gd name="connsiteY792" fmla="*/ 428784 h 1111250"/>
              <a:gd name="connsiteX793" fmla="*/ 1445932 w 2190750"/>
              <a:gd name="connsiteY793" fmla="*/ 483902 h 1111250"/>
              <a:gd name="connsiteX794" fmla="*/ 1447403 w 2190750"/>
              <a:gd name="connsiteY794" fmla="*/ 453834 h 1111250"/>
              <a:gd name="connsiteX795" fmla="*/ 1450356 w 2190750"/>
              <a:gd name="connsiteY795" fmla="*/ 569066 h 1111250"/>
              <a:gd name="connsiteX796" fmla="*/ 1454780 w 2190750"/>
              <a:gd name="connsiteY796" fmla="*/ 518964 h 1111250"/>
              <a:gd name="connsiteX797" fmla="*/ 1456262 w 2190750"/>
              <a:gd name="connsiteY797" fmla="*/ 619167 h 1111250"/>
              <a:gd name="connsiteX798" fmla="*/ 1457743 w 2190750"/>
              <a:gd name="connsiteY798" fmla="*/ 634206 h 1111250"/>
              <a:gd name="connsiteX799" fmla="*/ 1460685 w 2190750"/>
              <a:gd name="connsiteY799" fmla="*/ 488908 h 1111250"/>
              <a:gd name="connsiteX800" fmla="*/ 1462167 w 2190750"/>
              <a:gd name="connsiteY800" fmla="*/ 669269 h 1111250"/>
              <a:gd name="connsiteX801" fmla="*/ 1463649 w 2190750"/>
              <a:gd name="connsiteY801" fmla="*/ 614161 h 1111250"/>
              <a:gd name="connsiteX802" fmla="*/ 1465120 w 2190750"/>
              <a:gd name="connsiteY802" fmla="*/ 679291 h 1111250"/>
              <a:gd name="connsiteX803" fmla="*/ 1468072 w 2190750"/>
              <a:gd name="connsiteY803" fmla="*/ 604139 h 1111250"/>
              <a:gd name="connsiteX804" fmla="*/ 1469543 w 2190750"/>
              <a:gd name="connsiteY804" fmla="*/ 669269 h 1111250"/>
              <a:gd name="connsiteX805" fmla="*/ 1471025 w 2190750"/>
              <a:gd name="connsiteY805" fmla="*/ 624184 h 1111250"/>
              <a:gd name="connsiteX806" fmla="*/ 1472507 w 2190750"/>
              <a:gd name="connsiteY806" fmla="*/ 674285 h 1111250"/>
              <a:gd name="connsiteX807" fmla="*/ 1473978 w 2190750"/>
              <a:gd name="connsiteY807" fmla="*/ 624184 h 1111250"/>
              <a:gd name="connsiteX808" fmla="*/ 1475449 w 2190750"/>
              <a:gd name="connsiteY808" fmla="*/ 629190 h 1111250"/>
              <a:gd name="connsiteX809" fmla="*/ 1476931 w 2190750"/>
              <a:gd name="connsiteY809" fmla="*/ 609156 h 1111250"/>
              <a:gd name="connsiteX810" fmla="*/ 1479883 w 2190750"/>
              <a:gd name="connsiteY810" fmla="*/ 428784 h 1111250"/>
              <a:gd name="connsiteX811" fmla="*/ 1481354 w 2190750"/>
              <a:gd name="connsiteY811" fmla="*/ 478885 h 1111250"/>
              <a:gd name="connsiteX812" fmla="*/ 1482836 w 2190750"/>
              <a:gd name="connsiteY812" fmla="*/ 483902 h 1111250"/>
              <a:gd name="connsiteX813" fmla="*/ 1484318 w 2190750"/>
              <a:gd name="connsiteY813" fmla="*/ 554038 h 1111250"/>
              <a:gd name="connsiteX814" fmla="*/ 1485789 w 2190750"/>
              <a:gd name="connsiteY814" fmla="*/ 528987 h 1111250"/>
              <a:gd name="connsiteX815" fmla="*/ 1488742 w 2190750"/>
              <a:gd name="connsiteY815" fmla="*/ 604139 h 1111250"/>
              <a:gd name="connsiteX816" fmla="*/ 1490223 w 2190750"/>
              <a:gd name="connsiteY816" fmla="*/ 518964 h 1111250"/>
              <a:gd name="connsiteX817" fmla="*/ 1491694 w 2190750"/>
              <a:gd name="connsiteY817" fmla="*/ 508952 h 1111250"/>
              <a:gd name="connsiteX818" fmla="*/ 1493166 w 2190750"/>
              <a:gd name="connsiteY818" fmla="*/ 609156 h 1111250"/>
              <a:gd name="connsiteX819" fmla="*/ 1494647 w 2190750"/>
              <a:gd name="connsiteY819" fmla="*/ 544015 h 1111250"/>
              <a:gd name="connsiteX820" fmla="*/ 1496129 w 2190750"/>
              <a:gd name="connsiteY820" fmla="*/ 614161 h 1111250"/>
              <a:gd name="connsiteX821" fmla="*/ 1497600 w 2190750"/>
              <a:gd name="connsiteY821" fmla="*/ 539009 h 1111250"/>
              <a:gd name="connsiteX822" fmla="*/ 1499071 w 2190750"/>
              <a:gd name="connsiteY822" fmla="*/ 624184 h 1111250"/>
              <a:gd name="connsiteX823" fmla="*/ 1500553 w 2190750"/>
              <a:gd name="connsiteY823" fmla="*/ 564060 h 1111250"/>
              <a:gd name="connsiteX824" fmla="*/ 1502034 w 2190750"/>
              <a:gd name="connsiteY824" fmla="*/ 664263 h 1111250"/>
              <a:gd name="connsiteX825" fmla="*/ 1503505 w 2190750"/>
              <a:gd name="connsiteY825" fmla="*/ 528987 h 1111250"/>
              <a:gd name="connsiteX826" fmla="*/ 1504987 w 2190750"/>
              <a:gd name="connsiteY826" fmla="*/ 684308 h 1111250"/>
              <a:gd name="connsiteX827" fmla="*/ 1506458 w 2190750"/>
              <a:gd name="connsiteY827" fmla="*/ 599133 h 1111250"/>
              <a:gd name="connsiteX828" fmla="*/ 1507929 w 2190750"/>
              <a:gd name="connsiteY828" fmla="*/ 599133 h 1111250"/>
              <a:gd name="connsiteX829" fmla="*/ 1509411 w 2190750"/>
              <a:gd name="connsiteY829" fmla="*/ 589110 h 1111250"/>
              <a:gd name="connsiteX830" fmla="*/ 1513835 w 2190750"/>
              <a:gd name="connsiteY830" fmla="*/ 714364 h 1111250"/>
              <a:gd name="connsiteX831" fmla="*/ 1515316 w 2190750"/>
              <a:gd name="connsiteY831" fmla="*/ 584105 h 1111250"/>
              <a:gd name="connsiteX832" fmla="*/ 1516798 w 2190750"/>
              <a:gd name="connsiteY832" fmla="*/ 714364 h 1111250"/>
              <a:gd name="connsiteX833" fmla="*/ 1518269 w 2190750"/>
              <a:gd name="connsiteY833" fmla="*/ 609156 h 1111250"/>
              <a:gd name="connsiteX834" fmla="*/ 1519740 w 2190750"/>
              <a:gd name="connsiteY834" fmla="*/ 634206 h 1111250"/>
              <a:gd name="connsiteX835" fmla="*/ 1522704 w 2190750"/>
              <a:gd name="connsiteY835" fmla="*/ 619167 h 1111250"/>
              <a:gd name="connsiteX836" fmla="*/ 1524175 w 2190750"/>
              <a:gd name="connsiteY836" fmla="*/ 674285 h 1111250"/>
              <a:gd name="connsiteX837" fmla="*/ 1525646 w 2190750"/>
              <a:gd name="connsiteY837" fmla="*/ 609156 h 1111250"/>
              <a:gd name="connsiteX838" fmla="*/ 1530080 w 2190750"/>
              <a:gd name="connsiteY838" fmla="*/ 669269 h 1111250"/>
              <a:gd name="connsiteX839" fmla="*/ 1534515 w 2190750"/>
              <a:gd name="connsiteY839" fmla="*/ 508952 h 1111250"/>
              <a:gd name="connsiteX840" fmla="*/ 1540409 w 2190750"/>
              <a:gd name="connsiteY840" fmla="*/ 634206 h 1111250"/>
              <a:gd name="connsiteX841" fmla="*/ 1541891 w 2190750"/>
              <a:gd name="connsiteY841" fmla="*/ 639212 h 1111250"/>
              <a:gd name="connsiteX842" fmla="*/ 1543373 w 2190750"/>
              <a:gd name="connsiteY842" fmla="*/ 614161 h 1111250"/>
              <a:gd name="connsiteX843" fmla="*/ 1544844 w 2190750"/>
              <a:gd name="connsiteY843" fmla="*/ 679291 h 1111250"/>
              <a:gd name="connsiteX844" fmla="*/ 1546315 w 2190750"/>
              <a:gd name="connsiteY844" fmla="*/ 619167 h 1111250"/>
              <a:gd name="connsiteX845" fmla="*/ 1547797 w 2190750"/>
              <a:gd name="connsiteY845" fmla="*/ 644218 h 1111250"/>
              <a:gd name="connsiteX846" fmla="*/ 1549278 w 2190750"/>
              <a:gd name="connsiteY846" fmla="*/ 629190 h 1111250"/>
              <a:gd name="connsiteX847" fmla="*/ 1552220 w 2190750"/>
              <a:gd name="connsiteY847" fmla="*/ 478885 h 1111250"/>
              <a:gd name="connsiteX848" fmla="*/ 1553702 w 2190750"/>
              <a:gd name="connsiteY848" fmla="*/ 604139 h 1111250"/>
              <a:gd name="connsiteX849" fmla="*/ 1555184 w 2190750"/>
              <a:gd name="connsiteY849" fmla="*/ 574082 h 1111250"/>
              <a:gd name="connsiteX850" fmla="*/ 1556655 w 2190750"/>
              <a:gd name="connsiteY850" fmla="*/ 569066 h 1111250"/>
              <a:gd name="connsiteX851" fmla="*/ 1559608 w 2190750"/>
              <a:gd name="connsiteY851" fmla="*/ 493913 h 1111250"/>
              <a:gd name="connsiteX852" fmla="*/ 1561089 w 2190750"/>
              <a:gd name="connsiteY852" fmla="*/ 569066 h 1111250"/>
              <a:gd name="connsiteX853" fmla="*/ 1562560 w 2190750"/>
              <a:gd name="connsiteY853" fmla="*/ 518964 h 1111250"/>
              <a:gd name="connsiteX854" fmla="*/ 1565513 w 2190750"/>
              <a:gd name="connsiteY854" fmla="*/ 549031 h 1111250"/>
              <a:gd name="connsiteX855" fmla="*/ 1568466 w 2190750"/>
              <a:gd name="connsiteY855" fmla="*/ 413755 h 1111250"/>
              <a:gd name="connsiteX856" fmla="*/ 1569948 w 2190750"/>
              <a:gd name="connsiteY856" fmla="*/ 473879 h 1111250"/>
              <a:gd name="connsiteX857" fmla="*/ 1571419 w 2190750"/>
              <a:gd name="connsiteY857" fmla="*/ 438806 h 1111250"/>
              <a:gd name="connsiteX858" fmla="*/ 1572890 w 2190750"/>
              <a:gd name="connsiteY858" fmla="*/ 483902 h 1111250"/>
              <a:gd name="connsiteX859" fmla="*/ 1574371 w 2190750"/>
              <a:gd name="connsiteY859" fmla="*/ 473879 h 1111250"/>
              <a:gd name="connsiteX860" fmla="*/ 1577324 w 2190750"/>
              <a:gd name="connsiteY860" fmla="*/ 528987 h 1111250"/>
              <a:gd name="connsiteX861" fmla="*/ 1578795 w 2190750"/>
              <a:gd name="connsiteY861" fmla="*/ 498930 h 1111250"/>
              <a:gd name="connsiteX862" fmla="*/ 1580277 w 2190750"/>
              <a:gd name="connsiteY862" fmla="*/ 508952 h 1111250"/>
              <a:gd name="connsiteX863" fmla="*/ 1581759 w 2190750"/>
              <a:gd name="connsiteY863" fmla="*/ 503936 h 1111250"/>
              <a:gd name="connsiteX864" fmla="*/ 1583230 w 2190750"/>
              <a:gd name="connsiteY864" fmla="*/ 634206 h 1111250"/>
              <a:gd name="connsiteX865" fmla="*/ 1584701 w 2190750"/>
              <a:gd name="connsiteY865" fmla="*/ 549031 h 1111250"/>
              <a:gd name="connsiteX866" fmla="*/ 1586182 w 2190750"/>
              <a:gd name="connsiteY866" fmla="*/ 634206 h 1111250"/>
              <a:gd name="connsiteX867" fmla="*/ 1589135 w 2190750"/>
              <a:gd name="connsiteY867" fmla="*/ 513959 h 1111250"/>
              <a:gd name="connsiteX868" fmla="*/ 1593570 w 2190750"/>
              <a:gd name="connsiteY868" fmla="*/ 614161 h 1111250"/>
              <a:gd name="connsiteX869" fmla="*/ 1595041 w 2190750"/>
              <a:gd name="connsiteY869" fmla="*/ 523981 h 1111250"/>
              <a:gd name="connsiteX870" fmla="*/ 1596512 w 2190750"/>
              <a:gd name="connsiteY870" fmla="*/ 528987 h 1111250"/>
              <a:gd name="connsiteX871" fmla="*/ 1597993 w 2190750"/>
              <a:gd name="connsiteY871" fmla="*/ 523981 h 1111250"/>
              <a:gd name="connsiteX872" fmla="*/ 1599475 w 2190750"/>
              <a:gd name="connsiteY872" fmla="*/ 549031 h 1111250"/>
              <a:gd name="connsiteX873" fmla="*/ 1600946 w 2190750"/>
              <a:gd name="connsiteY873" fmla="*/ 599133 h 1111250"/>
              <a:gd name="connsiteX874" fmla="*/ 1603899 w 2190750"/>
              <a:gd name="connsiteY874" fmla="*/ 488908 h 1111250"/>
              <a:gd name="connsiteX875" fmla="*/ 1605370 w 2190750"/>
              <a:gd name="connsiteY875" fmla="*/ 473879 h 1111250"/>
              <a:gd name="connsiteX876" fmla="*/ 1606852 w 2190750"/>
              <a:gd name="connsiteY876" fmla="*/ 293518 h 1111250"/>
              <a:gd name="connsiteX877" fmla="*/ 1609804 w 2190750"/>
              <a:gd name="connsiteY877" fmla="*/ 468863 h 1111250"/>
              <a:gd name="connsiteX878" fmla="*/ 1611275 w 2190750"/>
              <a:gd name="connsiteY878" fmla="*/ 508952 h 1111250"/>
              <a:gd name="connsiteX879" fmla="*/ 1612757 w 2190750"/>
              <a:gd name="connsiteY879" fmla="*/ 468863 h 1111250"/>
              <a:gd name="connsiteX880" fmla="*/ 1615710 w 2190750"/>
              <a:gd name="connsiteY880" fmla="*/ 579088 h 1111250"/>
              <a:gd name="connsiteX881" fmla="*/ 1617181 w 2190750"/>
              <a:gd name="connsiteY881" fmla="*/ 473879 h 1111250"/>
              <a:gd name="connsiteX882" fmla="*/ 1618663 w 2190750"/>
              <a:gd name="connsiteY882" fmla="*/ 463857 h 1111250"/>
              <a:gd name="connsiteX883" fmla="*/ 1620144 w 2190750"/>
              <a:gd name="connsiteY883" fmla="*/ 493913 h 1111250"/>
              <a:gd name="connsiteX884" fmla="*/ 1621615 w 2190750"/>
              <a:gd name="connsiteY884" fmla="*/ 483902 h 1111250"/>
              <a:gd name="connsiteX885" fmla="*/ 1623087 w 2190750"/>
              <a:gd name="connsiteY885" fmla="*/ 448829 h 1111250"/>
              <a:gd name="connsiteX886" fmla="*/ 1624568 w 2190750"/>
              <a:gd name="connsiteY886" fmla="*/ 518964 h 1111250"/>
              <a:gd name="connsiteX887" fmla="*/ 1626050 w 2190750"/>
              <a:gd name="connsiteY887" fmla="*/ 438806 h 1111250"/>
              <a:gd name="connsiteX888" fmla="*/ 1627521 w 2190750"/>
              <a:gd name="connsiteY888" fmla="*/ 523981 h 1111250"/>
              <a:gd name="connsiteX889" fmla="*/ 1628992 w 2190750"/>
              <a:gd name="connsiteY889" fmla="*/ 428784 h 1111250"/>
              <a:gd name="connsiteX890" fmla="*/ 1631955 w 2190750"/>
              <a:gd name="connsiteY890" fmla="*/ 498930 h 1111250"/>
              <a:gd name="connsiteX891" fmla="*/ 1633426 w 2190750"/>
              <a:gd name="connsiteY891" fmla="*/ 473879 h 1111250"/>
              <a:gd name="connsiteX892" fmla="*/ 1634898 w 2190750"/>
              <a:gd name="connsiteY892" fmla="*/ 549031 h 1111250"/>
              <a:gd name="connsiteX893" fmla="*/ 1636379 w 2190750"/>
              <a:gd name="connsiteY893" fmla="*/ 549031 h 1111250"/>
              <a:gd name="connsiteX894" fmla="*/ 1637850 w 2190750"/>
              <a:gd name="connsiteY894" fmla="*/ 534003 h 1111250"/>
              <a:gd name="connsiteX895" fmla="*/ 1639332 w 2190750"/>
              <a:gd name="connsiteY895" fmla="*/ 458851 h 1111250"/>
              <a:gd name="connsiteX896" fmla="*/ 1640814 w 2190750"/>
              <a:gd name="connsiteY896" fmla="*/ 493913 h 1111250"/>
              <a:gd name="connsiteX897" fmla="*/ 1642285 w 2190750"/>
              <a:gd name="connsiteY897" fmla="*/ 453834 h 1111250"/>
              <a:gd name="connsiteX898" fmla="*/ 1643756 w 2190750"/>
              <a:gd name="connsiteY898" fmla="*/ 559054 h 1111250"/>
              <a:gd name="connsiteX899" fmla="*/ 1645237 w 2190750"/>
              <a:gd name="connsiteY899" fmla="*/ 539009 h 1111250"/>
              <a:gd name="connsiteX900" fmla="*/ 1646719 w 2190750"/>
              <a:gd name="connsiteY900" fmla="*/ 569066 h 1111250"/>
              <a:gd name="connsiteX901" fmla="*/ 1648190 w 2190750"/>
              <a:gd name="connsiteY901" fmla="*/ 654241 h 1111250"/>
              <a:gd name="connsiteX902" fmla="*/ 1649661 w 2190750"/>
              <a:gd name="connsiteY902" fmla="*/ 654241 h 1111250"/>
              <a:gd name="connsiteX903" fmla="*/ 1651143 w 2190750"/>
              <a:gd name="connsiteY903" fmla="*/ 699336 h 1111250"/>
              <a:gd name="connsiteX904" fmla="*/ 1652625 w 2190750"/>
              <a:gd name="connsiteY904" fmla="*/ 664263 h 1111250"/>
              <a:gd name="connsiteX905" fmla="*/ 1654096 w 2190750"/>
              <a:gd name="connsiteY905" fmla="*/ 684308 h 1111250"/>
              <a:gd name="connsiteX906" fmla="*/ 1657049 w 2190750"/>
              <a:gd name="connsiteY906" fmla="*/ 523981 h 1111250"/>
              <a:gd name="connsiteX907" fmla="*/ 1658530 w 2190750"/>
              <a:gd name="connsiteY907" fmla="*/ 508952 h 1111250"/>
              <a:gd name="connsiteX908" fmla="*/ 1660001 w 2190750"/>
              <a:gd name="connsiteY908" fmla="*/ 513959 h 1111250"/>
              <a:gd name="connsiteX909" fmla="*/ 1661472 w 2190750"/>
              <a:gd name="connsiteY909" fmla="*/ 559054 h 1111250"/>
              <a:gd name="connsiteX910" fmla="*/ 1662954 w 2190750"/>
              <a:gd name="connsiteY910" fmla="*/ 554038 h 1111250"/>
              <a:gd name="connsiteX911" fmla="*/ 1664436 w 2190750"/>
              <a:gd name="connsiteY911" fmla="*/ 584105 h 1111250"/>
              <a:gd name="connsiteX912" fmla="*/ 1665907 w 2190750"/>
              <a:gd name="connsiteY912" fmla="*/ 569066 h 1111250"/>
              <a:gd name="connsiteX913" fmla="*/ 1667378 w 2190750"/>
              <a:gd name="connsiteY913" fmla="*/ 639212 h 1111250"/>
              <a:gd name="connsiteX914" fmla="*/ 1668859 w 2190750"/>
              <a:gd name="connsiteY914" fmla="*/ 639212 h 1111250"/>
              <a:gd name="connsiteX915" fmla="*/ 1670341 w 2190750"/>
              <a:gd name="connsiteY915" fmla="*/ 579088 h 1111250"/>
              <a:gd name="connsiteX916" fmla="*/ 1671812 w 2190750"/>
              <a:gd name="connsiteY916" fmla="*/ 679291 h 1111250"/>
              <a:gd name="connsiteX917" fmla="*/ 1674765 w 2190750"/>
              <a:gd name="connsiteY917" fmla="*/ 564060 h 1111250"/>
              <a:gd name="connsiteX918" fmla="*/ 1676236 w 2190750"/>
              <a:gd name="connsiteY918" fmla="*/ 684308 h 1111250"/>
              <a:gd name="connsiteX919" fmla="*/ 1679199 w 2190750"/>
              <a:gd name="connsiteY919" fmla="*/ 488908 h 1111250"/>
              <a:gd name="connsiteX920" fmla="*/ 1680670 w 2190750"/>
              <a:gd name="connsiteY920" fmla="*/ 554038 h 1111250"/>
              <a:gd name="connsiteX921" fmla="*/ 1682141 w 2190750"/>
              <a:gd name="connsiteY921" fmla="*/ 473879 h 1111250"/>
              <a:gd name="connsiteX922" fmla="*/ 1685105 w 2190750"/>
              <a:gd name="connsiteY922" fmla="*/ 589110 h 1111250"/>
              <a:gd name="connsiteX923" fmla="*/ 1688047 w 2190750"/>
              <a:gd name="connsiteY923" fmla="*/ 483902 h 1111250"/>
              <a:gd name="connsiteX924" fmla="*/ 1689529 w 2190750"/>
              <a:gd name="connsiteY924" fmla="*/ 473879 h 1111250"/>
              <a:gd name="connsiteX925" fmla="*/ 1691010 w 2190750"/>
              <a:gd name="connsiteY925" fmla="*/ 503936 h 1111250"/>
              <a:gd name="connsiteX926" fmla="*/ 1692481 w 2190750"/>
              <a:gd name="connsiteY926" fmla="*/ 433800 h 1111250"/>
              <a:gd name="connsiteX927" fmla="*/ 1693953 w 2190750"/>
              <a:gd name="connsiteY927" fmla="*/ 298524 h 1111250"/>
              <a:gd name="connsiteX928" fmla="*/ 1695434 w 2190750"/>
              <a:gd name="connsiteY928" fmla="*/ 463857 h 1111250"/>
              <a:gd name="connsiteX929" fmla="*/ 1696916 w 2190750"/>
              <a:gd name="connsiteY929" fmla="*/ 458851 h 1111250"/>
              <a:gd name="connsiteX930" fmla="*/ 1698387 w 2190750"/>
              <a:gd name="connsiteY930" fmla="*/ 559054 h 1111250"/>
              <a:gd name="connsiteX931" fmla="*/ 1699858 w 2190750"/>
              <a:gd name="connsiteY931" fmla="*/ 478885 h 1111250"/>
              <a:gd name="connsiteX932" fmla="*/ 1701340 w 2190750"/>
              <a:gd name="connsiteY932" fmla="*/ 468863 h 1111250"/>
              <a:gd name="connsiteX933" fmla="*/ 1702821 w 2190750"/>
              <a:gd name="connsiteY933" fmla="*/ 468863 h 1111250"/>
              <a:gd name="connsiteX934" fmla="*/ 1704292 w 2190750"/>
              <a:gd name="connsiteY934" fmla="*/ 523981 h 1111250"/>
              <a:gd name="connsiteX935" fmla="*/ 1705774 w 2190750"/>
              <a:gd name="connsiteY935" fmla="*/ 458851 h 1111250"/>
              <a:gd name="connsiteX936" fmla="*/ 1707245 w 2190750"/>
              <a:gd name="connsiteY936" fmla="*/ 473879 h 1111250"/>
              <a:gd name="connsiteX937" fmla="*/ 1708716 w 2190750"/>
              <a:gd name="connsiteY937" fmla="*/ 569066 h 1111250"/>
              <a:gd name="connsiteX938" fmla="*/ 1710198 w 2190750"/>
              <a:gd name="connsiteY938" fmla="*/ 574082 h 1111250"/>
              <a:gd name="connsiteX939" fmla="*/ 1711680 w 2190750"/>
              <a:gd name="connsiteY939" fmla="*/ 463857 h 1111250"/>
              <a:gd name="connsiteX940" fmla="*/ 1713151 w 2190750"/>
              <a:gd name="connsiteY940" fmla="*/ 534003 h 1111250"/>
              <a:gd name="connsiteX941" fmla="*/ 1714622 w 2190750"/>
              <a:gd name="connsiteY941" fmla="*/ 528987 h 1111250"/>
              <a:gd name="connsiteX942" fmla="*/ 1717585 w 2190750"/>
              <a:gd name="connsiteY942" fmla="*/ 569066 h 1111250"/>
              <a:gd name="connsiteX943" fmla="*/ 1720527 w 2190750"/>
              <a:gd name="connsiteY943" fmla="*/ 453834 h 1111250"/>
              <a:gd name="connsiteX944" fmla="*/ 1723491 w 2190750"/>
              <a:gd name="connsiteY944" fmla="*/ 599133 h 1111250"/>
              <a:gd name="connsiteX945" fmla="*/ 1724962 w 2190750"/>
              <a:gd name="connsiteY945" fmla="*/ 503936 h 1111250"/>
              <a:gd name="connsiteX946" fmla="*/ 1726433 w 2190750"/>
              <a:gd name="connsiteY946" fmla="*/ 508952 h 1111250"/>
              <a:gd name="connsiteX947" fmla="*/ 1727914 w 2190750"/>
              <a:gd name="connsiteY947" fmla="*/ 549031 h 1111250"/>
              <a:gd name="connsiteX948" fmla="*/ 1730867 w 2190750"/>
              <a:gd name="connsiteY948" fmla="*/ 438806 h 1111250"/>
              <a:gd name="connsiteX949" fmla="*/ 1732338 w 2190750"/>
              <a:gd name="connsiteY949" fmla="*/ 528987 h 1111250"/>
              <a:gd name="connsiteX950" fmla="*/ 1733820 w 2190750"/>
              <a:gd name="connsiteY950" fmla="*/ 523981 h 1111250"/>
              <a:gd name="connsiteX951" fmla="*/ 1735302 w 2190750"/>
              <a:gd name="connsiteY951" fmla="*/ 423778 h 1111250"/>
              <a:gd name="connsiteX952" fmla="*/ 1736773 w 2190750"/>
              <a:gd name="connsiteY952" fmla="*/ 528987 h 1111250"/>
              <a:gd name="connsiteX953" fmla="*/ 1742678 w 2190750"/>
              <a:gd name="connsiteY953" fmla="*/ 373676 h 1111250"/>
              <a:gd name="connsiteX954" fmla="*/ 1744160 w 2190750"/>
              <a:gd name="connsiteY954" fmla="*/ 398727 h 1111250"/>
              <a:gd name="connsiteX955" fmla="*/ 1745631 w 2190750"/>
              <a:gd name="connsiteY955" fmla="*/ 403733 h 1111250"/>
              <a:gd name="connsiteX956" fmla="*/ 1747102 w 2190750"/>
              <a:gd name="connsiteY956" fmla="*/ 258445 h 1111250"/>
              <a:gd name="connsiteX957" fmla="*/ 1748584 w 2190750"/>
              <a:gd name="connsiteY957" fmla="*/ 378682 h 1111250"/>
              <a:gd name="connsiteX958" fmla="*/ 1750065 w 2190750"/>
              <a:gd name="connsiteY958" fmla="*/ 378682 h 1111250"/>
              <a:gd name="connsiteX959" fmla="*/ 1751536 w 2190750"/>
              <a:gd name="connsiteY959" fmla="*/ 353632 h 1111250"/>
              <a:gd name="connsiteX960" fmla="*/ 1753007 w 2190750"/>
              <a:gd name="connsiteY960" fmla="*/ 308546 h 1111250"/>
              <a:gd name="connsiteX961" fmla="*/ 1754489 w 2190750"/>
              <a:gd name="connsiteY961" fmla="*/ 368670 h 1111250"/>
              <a:gd name="connsiteX962" fmla="*/ 1755971 w 2190750"/>
              <a:gd name="connsiteY962" fmla="*/ 368670 h 1111250"/>
              <a:gd name="connsiteX963" fmla="*/ 1757442 w 2190750"/>
              <a:gd name="connsiteY963" fmla="*/ 483902 h 1111250"/>
              <a:gd name="connsiteX964" fmla="*/ 1758913 w 2190750"/>
              <a:gd name="connsiteY964" fmla="*/ 488908 h 1111250"/>
              <a:gd name="connsiteX965" fmla="*/ 1760395 w 2190750"/>
              <a:gd name="connsiteY965" fmla="*/ 478885 h 1111250"/>
              <a:gd name="connsiteX966" fmla="*/ 1761876 w 2190750"/>
              <a:gd name="connsiteY966" fmla="*/ 423778 h 1111250"/>
              <a:gd name="connsiteX967" fmla="*/ 1763347 w 2190750"/>
              <a:gd name="connsiteY967" fmla="*/ 453834 h 1111250"/>
              <a:gd name="connsiteX968" fmla="*/ 1764819 w 2190750"/>
              <a:gd name="connsiteY968" fmla="*/ 373676 h 1111250"/>
              <a:gd name="connsiteX969" fmla="*/ 1766300 w 2190750"/>
              <a:gd name="connsiteY969" fmla="*/ 534003 h 1111250"/>
              <a:gd name="connsiteX970" fmla="*/ 1767782 w 2190750"/>
              <a:gd name="connsiteY970" fmla="*/ 534003 h 1111250"/>
              <a:gd name="connsiteX971" fmla="*/ 1769253 w 2190750"/>
              <a:gd name="connsiteY971" fmla="*/ 564060 h 1111250"/>
              <a:gd name="connsiteX972" fmla="*/ 1770724 w 2190750"/>
              <a:gd name="connsiteY972" fmla="*/ 513959 h 1111250"/>
              <a:gd name="connsiteX973" fmla="*/ 1772206 w 2190750"/>
              <a:gd name="connsiteY973" fmla="*/ 503936 h 1111250"/>
              <a:gd name="connsiteX974" fmla="*/ 1773677 w 2190750"/>
              <a:gd name="connsiteY974" fmla="*/ 539009 h 1111250"/>
              <a:gd name="connsiteX975" fmla="*/ 1775158 w 2190750"/>
              <a:gd name="connsiteY975" fmla="*/ 503936 h 1111250"/>
              <a:gd name="connsiteX976" fmla="*/ 1776640 w 2190750"/>
              <a:gd name="connsiteY976" fmla="*/ 523981 h 1111250"/>
              <a:gd name="connsiteX977" fmla="*/ 1779582 w 2190750"/>
              <a:gd name="connsiteY977" fmla="*/ 488908 h 1111250"/>
              <a:gd name="connsiteX978" fmla="*/ 1781064 w 2190750"/>
              <a:gd name="connsiteY978" fmla="*/ 569066 h 1111250"/>
              <a:gd name="connsiteX979" fmla="*/ 1782546 w 2190750"/>
              <a:gd name="connsiteY979" fmla="*/ 413755 h 1111250"/>
              <a:gd name="connsiteX980" fmla="*/ 1784017 w 2190750"/>
              <a:gd name="connsiteY980" fmla="*/ 418761 h 1111250"/>
              <a:gd name="connsiteX981" fmla="*/ 1785488 w 2190750"/>
              <a:gd name="connsiteY981" fmla="*/ 408750 h 1111250"/>
              <a:gd name="connsiteX982" fmla="*/ 1786969 w 2190750"/>
              <a:gd name="connsiteY982" fmla="*/ 513959 h 1111250"/>
              <a:gd name="connsiteX983" fmla="*/ 1788451 w 2190750"/>
              <a:gd name="connsiteY983" fmla="*/ 493913 h 1111250"/>
              <a:gd name="connsiteX984" fmla="*/ 1789922 w 2190750"/>
              <a:gd name="connsiteY984" fmla="*/ 498930 h 1111250"/>
              <a:gd name="connsiteX985" fmla="*/ 1791393 w 2190750"/>
              <a:gd name="connsiteY985" fmla="*/ 483902 h 1111250"/>
              <a:gd name="connsiteX986" fmla="*/ 1792875 w 2190750"/>
              <a:gd name="connsiteY986" fmla="*/ 498930 h 1111250"/>
              <a:gd name="connsiteX987" fmla="*/ 1794357 w 2190750"/>
              <a:gd name="connsiteY987" fmla="*/ 564060 h 1111250"/>
              <a:gd name="connsiteX988" fmla="*/ 1795828 w 2190750"/>
              <a:gd name="connsiteY988" fmla="*/ 544015 h 1111250"/>
              <a:gd name="connsiteX989" fmla="*/ 1797299 w 2190750"/>
              <a:gd name="connsiteY989" fmla="*/ 554038 h 1111250"/>
              <a:gd name="connsiteX990" fmla="*/ 1798780 w 2190750"/>
              <a:gd name="connsiteY990" fmla="*/ 468863 h 1111250"/>
              <a:gd name="connsiteX991" fmla="*/ 1800262 w 2190750"/>
              <a:gd name="connsiteY991" fmla="*/ 473879 h 1111250"/>
              <a:gd name="connsiteX992" fmla="*/ 1801733 w 2190750"/>
              <a:gd name="connsiteY992" fmla="*/ 418761 h 1111250"/>
              <a:gd name="connsiteX993" fmla="*/ 1803204 w 2190750"/>
              <a:gd name="connsiteY993" fmla="*/ 443812 h 1111250"/>
              <a:gd name="connsiteX994" fmla="*/ 1804686 w 2190750"/>
              <a:gd name="connsiteY994" fmla="*/ 408750 h 1111250"/>
              <a:gd name="connsiteX995" fmla="*/ 1806157 w 2190750"/>
              <a:gd name="connsiteY995" fmla="*/ 433800 h 1111250"/>
              <a:gd name="connsiteX996" fmla="*/ 1807639 w 2190750"/>
              <a:gd name="connsiteY996" fmla="*/ 398727 h 1111250"/>
              <a:gd name="connsiteX997" fmla="*/ 1809120 w 2190750"/>
              <a:gd name="connsiteY997" fmla="*/ 448829 h 1111250"/>
              <a:gd name="connsiteX998" fmla="*/ 1810591 w 2190750"/>
              <a:gd name="connsiteY998" fmla="*/ 433800 h 1111250"/>
              <a:gd name="connsiteX999" fmla="*/ 1812062 w 2190750"/>
              <a:gd name="connsiteY999" fmla="*/ 443812 h 1111250"/>
              <a:gd name="connsiteX1000" fmla="*/ 1813544 w 2190750"/>
              <a:gd name="connsiteY1000" fmla="*/ 333597 h 1111250"/>
              <a:gd name="connsiteX1001" fmla="*/ 1815026 w 2190750"/>
              <a:gd name="connsiteY1001" fmla="*/ 413755 h 1111250"/>
              <a:gd name="connsiteX1002" fmla="*/ 1816497 w 2190750"/>
              <a:gd name="connsiteY1002" fmla="*/ 308546 h 1111250"/>
              <a:gd name="connsiteX1003" fmla="*/ 1817968 w 2190750"/>
              <a:gd name="connsiteY1003" fmla="*/ 298524 h 1111250"/>
              <a:gd name="connsiteX1004" fmla="*/ 1819450 w 2190750"/>
              <a:gd name="connsiteY1004" fmla="*/ 253428 h 1111250"/>
              <a:gd name="connsiteX1005" fmla="*/ 1820931 w 2190750"/>
              <a:gd name="connsiteY1005" fmla="*/ 403733 h 1111250"/>
              <a:gd name="connsiteX1006" fmla="*/ 1822402 w 2190750"/>
              <a:gd name="connsiteY1006" fmla="*/ 373676 h 1111250"/>
              <a:gd name="connsiteX1007" fmla="*/ 1823874 w 2190750"/>
              <a:gd name="connsiteY1007" fmla="*/ 428784 h 1111250"/>
              <a:gd name="connsiteX1008" fmla="*/ 1825355 w 2190750"/>
              <a:gd name="connsiteY1008" fmla="*/ 388705 h 1111250"/>
              <a:gd name="connsiteX1009" fmla="*/ 1826837 w 2190750"/>
              <a:gd name="connsiteY1009" fmla="*/ 428784 h 1111250"/>
              <a:gd name="connsiteX1010" fmla="*/ 1828308 w 2190750"/>
              <a:gd name="connsiteY1010" fmla="*/ 378682 h 1111250"/>
              <a:gd name="connsiteX1011" fmla="*/ 1829779 w 2190750"/>
              <a:gd name="connsiteY1011" fmla="*/ 423778 h 1111250"/>
              <a:gd name="connsiteX1012" fmla="*/ 1831261 w 2190750"/>
              <a:gd name="connsiteY1012" fmla="*/ 398727 h 1111250"/>
              <a:gd name="connsiteX1013" fmla="*/ 1832742 w 2190750"/>
              <a:gd name="connsiteY1013" fmla="*/ 473879 h 1111250"/>
              <a:gd name="connsiteX1014" fmla="*/ 1834213 w 2190750"/>
              <a:gd name="connsiteY1014" fmla="*/ 318569 h 1111250"/>
              <a:gd name="connsiteX1015" fmla="*/ 1835685 w 2190750"/>
              <a:gd name="connsiteY1015" fmla="*/ 403733 h 1111250"/>
              <a:gd name="connsiteX1016" fmla="*/ 1837166 w 2190750"/>
              <a:gd name="connsiteY1016" fmla="*/ 398727 h 1111250"/>
              <a:gd name="connsiteX1017" fmla="*/ 1838637 w 2190750"/>
              <a:gd name="connsiteY1017" fmla="*/ 418761 h 1111250"/>
              <a:gd name="connsiteX1018" fmla="*/ 1840119 w 2190750"/>
              <a:gd name="connsiteY1018" fmla="*/ 388705 h 1111250"/>
              <a:gd name="connsiteX1019" fmla="*/ 1841601 w 2190750"/>
              <a:gd name="connsiteY1019" fmla="*/ 453834 h 1111250"/>
              <a:gd name="connsiteX1020" fmla="*/ 1844543 w 2190750"/>
              <a:gd name="connsiteY1020" fmla="*/ 373676 h 1111250"/>
              <a:gd name="connsiteX1021" fmla="*/ 1846024 w 2190750"/>
              <a:gd name="connsiteY1021" fmla="*/ 383699 h 1111250"/>
              <a:gd name="connsiteX1022" fmla="*/ 1847506 w 2190750"/>
              <a:gd name="connsiteY1022" fmla="*/ 333597 h 1111250"/>
              <a:gd name="connsiteX1023" fmla="*/ 1848977 w 2190750"/>
              <a:gd name="connsiteY1023" fmla="*/ 428784 h 1111250"/>
              <a:gd name="connsiteX1024" fmla="*/ 1850448 w 2190750"/>
              <a:gd name="connsiteY1024" fmla="*/ 318569 h 1111250"/>
              <a:gd name="connsiteX1025" fmla="*/ 1851930 w 2190750"/>
              <a:gd name="connsiteY1025" fmla="*/ 403733 h 1111250"/>
              <a:gd name="connsiteX1026" fmla="*/ 1853412 w 2190750"/>
              <a:gd name="connsiteY1026" fmla="*/ 333597 h 1111250"/>
              <a:gd name="connsiteX1027" fmla="*/ 1856354 w 2190750"/>
              <a:gd name="connsiteY1027" fmla="*/ 388705 h 1111250"/>
              <a:gd name="connsiteX1028" fmla="*/ 1857836 w 2190750"/>
              <a:gd name="connsiteY1028" fmla="*/ 508952 h 1111250"/>
              <a:gd name="connsiteX1029" fmla="*/ 1859317 w 2190750"/>
              <a:gd name="connsiteY1029" fmla="*/ 473879 h 1111250"/>
              <a:gd name="connsiteX1030" fmla="*/ 1860788 w 2190750"/>
              <a:gd name="connsiteY1030" fmla="*/ 564060 h 1111250"/>
              <a:gd name="connsiteX1031" fmla="*/ 1863741 w 2190750"/>
              <a:gd name="connsiteY1031" fmla="*/ 443812 h 1111250"/>
              <a:gd name="connsiteX1032" fmla="*/ 1866694 w 2190750"/>
              <a:gd name="connsiteY1032" fmla="*/ 333597 h 1111250"/>
              <a:gd name="connsiteX1033" fmla="*/ 1868165 w 2190750"/>
              <a:gd name="connsiteY1033" fmla="*/ 443812 h 1111250"/>
              <a:gd name="connsiteX1034" fmla="*/ 1869646 w 2190750"/>
              <a:gd name="connsiteY1034" fmla="*/ 323575 h 1111250"/>
              <a:gd name="connsiteX1035" fmla="*/ 1871128 w 2190750"/>
              <a:gd name="connsiteY1035" fmla="*/ 393721 h 1111250"/>
              <a:gd name="connsiteX1036" fmla="*/ 1872599 w 2190750"/>
              <a:gd name="connsiteY1036" fmla="*/ 323575 h 1111250"/>
              <a:gd name="connsiteX1037" fmla="*/ 1875552 w 2190750"/>
              <a:gd name="connsiteY1037" fmla="*/ 378682 h 1111250"/>
              <a:gd name="connsiteX1038" fmla="*/ 1877023 w 2190750"/>
              <a:gd name="connsiteY1038" fmla="*/ 373676 h 1111250"/>
              <a:gd name="connsiteX1039" fmla="*/ 1879986 w 2190750"/>
              <a:gd name="connsiteY1039" fmla="*/ 393721 h 1111250"/>
              <a:gd name="connsiteX1040" fmla="*/ 1882928 w 2190750"/>
              <a:gd name="connsiteY1040" fmla="*/ 318569 h 1111250"/>
              <a:gd name="connsiteX1041" fmla="*/ 1884410 w 2190750"/>
              <a:gd name="connsiteY1041" fmla="*/ 328581 h 1111250"/>
              <a:gd name="connsiteX1042" fmla="*/ 1885892 w 2190750"/>
              <a:gd name="connsiteY1042" fmla="*/ 353632 h 1111250"/>
              <a:gd name="connsiteX1043" fmla="*/ 1887363 w 2190750"/>
              <a:gd name="connsiteY1043" fmla="*/ 413755 h 1111250"/>
              <a:gd name="connsiteX1044" fmla="*/ 1888834 w 2190750"/>
              <a:gd name="connsiteY1044" fmla="*/ 328581 h 1111250"/>
              <a:gd name="connsiteX1045" fmla="*/ 1893268 w 2190750"/>
              <a:gd name="connsiteY1045" fmla="*/ 458851 h 1111250"/>
              <a:gd name="connsiteX1046" fmla="*/ 1894740 w 2190750"/>
              <a:gd name="connsiteY1046" fmla="*/ 368670 h 1111250"/>
              <a:gd name="connsiteX1047" fmla="*/ 1896221 w 2190750"/>
              <a:gd name="connsiteY1047" fmla="*/ 428784 h 1111250"/>
              <a:gd name="connsiteX1048" fmla="*/ 1897703 w 2190750"/>
              <a:gd name="connsiteY1048" fmla="*/ 338603 h 1111250"/>
              <a:gd name="connsiteX1049" fmla="*/ 1899174 w 2190750"/>
              <a:gd name="connsiteY1049" fmla="*/ 368670 h 1111250"/>
              <a:gd name="connsiteX1050" fmla="*/ 1903608 w 2190750"/>
              <a:gd name="connsiteY1050" fmla="*/ 298524 h 1111250"/>
              <a:gd name="connsiteX1051" fmla="*/ 1905079 w 2190750"/>
              <a:gd name="connsiteY1051" fmla="*/ 183293 h 1111250"/>
              <a:gd name="connsiteX1052" fmla="*/ 1906561 w 2190750"/>
              <a:gd name="connsiteY1052" fmla="*/ 343620 h 1111250"/>
              <a:gd name="connsiteX1053" fmla="*/ 1908032 w 2190750"/>
              <a:gd name="connsiteY1053" fmla="*/ 333597 h 1111250"/>
              <a:gd name="connsiteX1054" fmla="*/ 1909503 w 2190750"/>
              <a:gd name="connsiteY1054" fmla="*/ 313552 h 1111250"/>
              <a:gd name="connsiteX1055" fmla="*/ 1913938 w 2190750"/>
              <a:gd name="connsiteY1055" fmla="*/ 393721 h 1111250"/>
              <a:gd name="connsiteX1056" fmla="*/ 1916890 w 2190750"/>
              <a:gd name="connsiteY1056" fmla="*/ 393721 h 1111250"/>
              <a:gd name="connsiteX1057" fmla="*/ 1918372 w 2190750"/>
              <a:gd name="connsiteY1057" fmla="*/ 403733 h 1111250"/>
              <a:gd name="connsiteX1058" fmla="*/ 1919843 w 2190750"/>
              <a:gd name="connsiteY1058" fmla="*/ 403733 h 1111250"/>
              <a:gd name="connsiteX1059" fmla="*/ 1921314 w 2190750"/>
              <a:gd name="connsiteY1059" fmla="*/ 448829 h 1111250"/>
              <a:gd name="connsiteX1060" fmla="*/ 1922796 w 2190750"/>
              <a:gd name="connsiteY1060" fmla="*/ 544015 h 1111250"/>
              <a:gd name="connsiteX1061" fmla="*/ 1924278 w 2190750"/>
              <a:gd name="connsiteY1061" fmla="*/ 503936 h 1111250"/>
              <a:gd name="connsiteX1062" fmla="*/ 1925749 w 2190750"/>
              <a:gd name="connsiteY1062" fmla="*/ 323575 h 1111250"/>
              <a:gd name="connsiteX1063" fmla="*/ 1927220 w 2190750"/>
              <a:gd name="connsiteY1063" fmla="*/ 428784 h 1111250"/>
              <a:gd name="connsiteX1064" fmla="*/ 1930183 w 2190750"/>
              <a:gd name="connsiteY1064" fmla="*/ 453834 h 1111250"/>
              <a:gd name="connsiteX1065" fmla="*/ 1931654 w 2190750"/>
              <a:gd name="connsiteY1065" fmla="*/ 398727 h 1111250"/>
              <a:gd name="connsiteX1066" fmla="*/ 1933125 w 2190750"/>
              <a:gd name="connsiteY1066" fmla="*/ 463857 h 1111250"/>
              <a:gd name="connsiteX1067" fmla="*/ 1936089 w 2190750"/>
              <a:gd name="connsiteY1067" fmla="*/ 358648 h 1111250"/>
              <a:gd name="connsiteX1068" fmla="*/ 1937560 w 2190750"/>
              <a:gd name="connsiteY1068" fmla="*/ 353632 h 1111250"/>
              <a:gd name="connsiteX1069" fmla="*/ 1939041 w 2190750"/>
              <a:gd name="connsiteY1069" fmla="*/ 423778 h 1111250"/>
              <a:gd name="connsiteX1070" fmla="*/ 1940512 w 2190750"/>
              <a:gd name="connsiteY1070" fmla="*/ 373676 h 1111250"/>
              <a:gd name="connsiteX1071" fmla="*/ 1941983 w 2190750"/>
              <a:gd name="connsiteY1071" fmla="*/ 433800 h 1111250"/>
              <a:gd name="connsiteX1072" fmla="*/ 1943465 w 2190750"/>
              <a:gd name="connsiteY1072" fmla="*/ 428784 h 1111250"/>
              <a:gd name="connsiteX1073" fmla="*/ 1946418 w 2190750"/>
              <a:gd name="connsiteY1073" fmla="*/ 368670 h 1111250"/>
              <a:gd name="connsiteX1074" fmla="*/ 1947889 w 2190750"/>
              <a:gd name="connsiteY1074" fmla="*/ 373676 h 1111250"/>
              <a:gd name="connsiteX1075" fmla="*/ 1949371 w 2190750"/>
              <a:gd name="connsiteY1075" fmla="*/ 328581 h 1111250"/>
              <a:gd name="connsiteX1076" fmla="*/ 1950852 w 2190750"/>
              <a:gd name="connsiteY1076" fmla="*/ 353632 h 1111250"/>
              <a:gd name="connsiteX1077" fmla="*/ 1952323 w 2190750"/>
              <a:gd name="connsiteY1077" fmla="*/ 338603 h 1111250"/>
              <a:gd name="connsiteX1078" fmla="*/ 1953794 w 2190750"/>
              <a:gd name="connsiteY1078" fmla="*/ 368670 h 1111250"/>
              <a:gd name="connsiteX1079" fmla="*/ 1955276 w 2190750"/>
              <a:gd name="connsiteY1079" fmla="*/ 298524 h 1111250"/>
              <a:gd name="connsiteX1080" fmla="*/ 1956758 w 2190750"/>
              <a:gd name="connsiteY1080" fmla="*/ 358648 h 1111250"/>
              <a:gd name="connsiteX1081" fmla="*/ 1961182 w 2190750"/>
              <a:gd name="connsiteY1081" fmla="*/ 233394 h 1111250"/>
              <a:gd name="connsiteX1082" fmla="*/ 1967087 w 2190750"/>
              <a:gd name="connsiteY1082" fmla="*/ 383699 h 1111250"/>
              <a:gd name="connsiteX1083" fmla="*/ 1968569 w 2190750"/>
              <a:gd name="connsiteY1083" fmla="*/ 358648 h 1111250"/>
              <a:gd name="connsiteX1084" fmla="*/ 1970040 w 2190750"/>
              <a:gd name="connsiteY1084" fmla="*/ 378682 h 1111250"/>
              <a:gd name="connsiteX1085" fmla="*/ 1972993 w 2190750"/>
              <a:gd name="connsiteY1085" fmla="*/ 288502 h 1111250"/>
              <a:gd name="connsiteX1086" fmla="*/ 1974464 w 2190750"/>
              <a:gd name="connsiteY1086" fmla="*/ 473879 h 1111250"/>
              <a:gd name="connsiteX1087" fmla="*/ 1975945 w 2190750"/>
              <a:gd name="connsiteY1087" fmla="*/ 433800 h 1111250"/>
              <a:gd name="connsiteX1088" fmla="*/ 1977427 w 2190750"/>
              <a:gd name="connsiteY1088" fmla="*/ 458851 h 1111250"/>
              <a:gd name="connsiteX1089" fmla="*/ 1978898 w 2190750"/>
              <a:gd name="connsiteY1089" fmla="*/ 368670 h 1111250"/>
              <a:gd name="connsiteX1090" fmla="*/ 1980369 w 2190750"/>
              <a:gd name="connsiteY1090" fmla="*/ 368670 h 1111250"/>
              <a:gd name="connsiteX1091" fmla="*/ 1981851 w 2190750"/>
              <a:gd name="connsiteY1091" fmla="*/ 428784 h 1111250"/>
              <a:gd name="connsiteX1092" fmla="*/ 1986275 w 2190750"/>
              <a:gd name="connsiteY1092" fmla="*/ 323575 h 1111250"/>
              <a:gd name="connsiteX1093" fmla="*/ 1987756 w 2190750"/>
              <a:gd name="connsiteY1093" fmla="*/ 413755 h 1111250"/>
              <a:gd name="connsiteX1094" fmla="*/ 1989238 w 2190750"/>
              <a:gd name="connsiteY1094" fmla="*/ 368670 h 1111250"/>
              <a:gd name="connsiteX1095" fmla="*/ 1990709 w 2190750"/>
              <a:gd name="connsiteY1095" fmla="*/ 403733 h 1111250"/>
              <a:gd name="connsiteX1096" fmla="*/ 1992180 w 2190750"/>
              <a:gd name="connsiteY1096" fmla="*/ 393721 h 1111250"/>
              <a:gd name="connsiteX1097" fmla="*/ 1993662 w 2190750"/>
              <a:gd name="connsiteY1097" fmla="*/ 448829 h 1111250"/>
              <a:gd name="connsiteX1098" fmla="*/ 1995144 w 2190750"/>
              <a:gd name="connsiteY1098" fmla="*/ 448829 h 1111250"/>
              <a:gd name="connsiteX1099" fmla="*/ 1999567 w 2190750"/>
              <a:gd name="connsiteY1099" fmla="*/ 303530 h 1111250"/>
              <a:gd name="connsiteX1100" fmla="*/ 2002520 w 2190750"/>
              <a:gd name="connsiteY1100" fmla="*/ 403733 h 1111250"/>
              <a:gd name="connsiteX1101" fmla="*/ 2006944 w 2190750"/>
              <a:gd name="connsiteY1101" fmla="*/ 298524 h 1111250"/>
              <a:gd name="connsiteX1102" fmla="*/ 2008426 w 2190750"/>
              <a:gd name="connsiteY1102" fmla="*/ 303530 h 1111250"/>
              <a:gd name="connsiteX1103" fmla="*/ 2009907 w 2190750"/>
              <a:gd name="connsiteY1103" fmla="*/ 428784 h 1111250"/>
              <a:gd name="connsiteX1104" fmla="*/ 2011378 w 2190750"/>
              <a:gd name="connsiteY1104" fmla="*/ 343620 h 1111250"/>
              <a:gd name="connsiteX1105" fmla="*/ 2012849 w 2190750"/>
              <a:gd name="connsiteY1105" fmla="*/ 383699 h 1111250"/>
              <a:gd name="connsiteX1106" fmla="*/ 2014331 w 2190750"/>
              <a:gd name="connsiteY1106" fmla="*/ 358648 h 1111250"/>
              <a:gd name="connsiteX1107" fmla="*/ 2015813 w 2190750"/>
              <a:gd name="connsiteY1107" fmla="*/ 423778 h 1111250"/>
              <a:gd name="connsiteX1108" fmla="*/ 2018755 w 2190750"/>
              <a:gd name="connsiteY1108" fmla="*/ 348626 h 1111250"/>
              <a:gd name="connsiteX1109" fmla="*/ 2020237 w 2190750"/>
              <a:gd name="connsiteY1109" fmla="*/ 393721 h 1111250"/>
              <a:gd name="connsiteX1110" fmla="*/ 2023189 w 2190750"/>
              <a:gd name="connsiteY1110" fmla="*/ 313552 h 1111250"/>
              <a:gd name="connsiteX1111" fmla="*/ 2024661 w 2190750"/>
              <a:gd name="connsiteY1111" fmla="*/ 348626 h 1111250"/>
              <a:gd name="connsiteX1112" fmla="*/ 2026142 w 2190750"/>
              <a:gd name="connsiteY1112" fmla="*/ 278479 h 1111250"/>
              <a:gd name="connsiteX1113" fmla="*/ 2027624 w 2190750"/>
              <a:gd name="connsiteY1113" fmla="*/ 348626 h 1111250"/>
              <a:gd name="connsiteX1114" fmla="*/ 2029095 w 2190750"/>
              <a:gd name="connsiteY1114" fmla="*/ 313552 h 1111250"/>
              <a:gd name="connsiteX1115" fmla="*/ 2030566 w 2190750"/>
              <a:gd name="connsiteY1115" fmla="*/ 418761 h 1111250"/>
              <a:gd name="connsiteX1116" fmla="*/ 2032048 w 2190750"/>
              <a:gd name="connsiteY1116" fmla="*/ 303530 h 1111250"/>
              <a:gd name="connsiteX1117" fmla="*/ 2033529 w 2190750"/>
              <a:gd name="connsiteY1117" fmla="*/ 298524 h 1111250"/>
              <a:gd name="connsiteX1118" fmla="*/ 2035000 w 2190750"/>
              <a:gd name="connsiteY1118" fmla="*/ 263451 h 1111250"/>
              <a:gd name="connsiteX1119" fmla="*/ 2037953 w 2190750"/>
              <a:gd name="connsiteY1119" fmla="*/ 403733 h 1111250"/>
              <a:gd name="connsiteX1120" fmla="*/ 2040906 w 2190750"/>
              <a:gd name="connsiteY1120" fmla="*/ 258445 h 1111250"/>
              <a:gd name="connsiteX1121" fmla="*/ 2042388 w 2190750"/>
              <a:gd name="connsiteY1121" fmla="*/ 293518 h 1111250"/>
              <a:gd name="connsiteX1122" fmla="*/ 2043859 w 2190750"/>
              <a:gd name="connsiteY1122" fmla="*/ 363654 h 1111250"/>
              <a:gd name="connsiteX1123" fmla="*/ 2046811 w 2190750"/>
              <a:gd name="connsiteY1123" fmla="*/ 268467 h 1111250"/>
              <a:gd name="connsiteX1124" fmla="*/ 2049764 w 2190750"/>
              <a:gd name="connsiteY1124" fmla="*/ 218366 h 1111250"/>
              <a:gd name="connsiteX1125" fmla="*/ 2051235 w 2190750"/>
              <a:gd name="connsiteY1125" fmla="*/ 313552 h 1111250"/>
              <a:gd name="connsiteX1126" fmla="*/ 2054199 w 2190750"/>
              <a:gd name="connsiteY1126" fmla="*/ 288502 h 1111250"/>
              <a:gd name="connsiteX1127" fmla="*/ 2055670 w 2190750"/>
              <a:gd name="connsiteY1127" fmla="*/ 333597 h 1111250"/>
              <a:gd name="connsiteX1128" fmla="*/ 2058623 w 2190750"/>
              <a:gd name="connsiteY1128" fmla="*/ 268467 h 1111250"/>
              <a:gd name="connsiteX1129" fmla="*/ 2060104 w 2190750"/>
              <a:gd name="connsiteY1129" fmla="*/ 148220 h 1111250"/>
              <a:gd name="connsiteX1130" fmla="*/ 2061575 w 2190750"/>
              <a:gd name="connsiteY1130" fmla="*/ 163248 h 1111250"/>
              <a:gd name="connsiteX1131" fmla="*/ 2063046 w 2190750"/>
              <a:gd name="connsiteY1131" fmla="*/ 113147 h 1111250"/>
              <a:gd name="connsiteX1132" fmla="*/ 2064528 w 2190750"/>
              <a:gd name="connsiteY1132" fmla="*/ 108140 h 1111250"/>
              <a:gd name="connsiteX1133" fmla="*/ 2066010 w 2190750"/>
              <a:gd name="connsiteY1133" fmla="*/ 7938 h 1111250"/>
              <a:gd name="connsiteX1134" fmla="*/ 2067481 w 2190750"/>
              <a:gd name="connsiteY1134" fmla="*/ 12943 h 1111250"/>
              <a:gd name="connsiteX1135" fmla="*/ 2070433 w 2190750"/>
              <a:gd name="connsiteY1135" fmla="*/ 218366 h 1111250"/>
              <a:gd name="connsiteX1136" fmla="*/ 2071915 w 2190750"/>
              <a:gd name="connsiteY1136" fmla="*/ 293518 h 1111250"/>
              <a:gd name="connsiteX1137" fmla="*/ 2073386 w 2190750"/>
              <a:gd name="connsiteY1137" fmla="*/ 273473 h 1111250"/>
              <a:gd name="connsiteX1138" fmla="*/ 2074868 w 2190750"/>
              <a:gd name="connsiteY1138" fmla="*/ 188299 h 1111250"/>
              <a:gd name="connsiteX1139" fmla="*/ 2076339 w 2190750"/>
              <a:gd name="connsiteY1139" fmla="*/ 243417 h 1111250"/>
              <a:gd name="connsiteX1140" fmla="*/ 2077810 w 2190750"/>
              <a:gd name="connsiteY1140" fmla="*/ 253428 h 1111250"/>
              <a:gd name="connsiteX1141" fmla="*/ 2079292 w 2190750"/>
              <a:gd name="connsiteY1141" fmla="*/ 238400 h 1111250"/>
              <a:gd name="connsiteX1142" fmla="*/ 2080773 w 2190750"/>
              <a:gd name="connsiteY1142" fmla="*/ 263451 h 1111250"/>
              <a:gd name="connsiteX1143" fmla="*/ 2083715 w 2190750"/>
              <a:gd name="connsiteY1143" fmla="*/ 128175 h 1111250"/>
              <a:gd name="connsiteX1144" fmla="*/ 2085197 w 2190750"/>
              <a:gd name="connsiteY1144" fmla="*/ 113147 h 1111250"/>
              <a:gd name="connsiteX1145" fmla="*/ 2086679 w 2190750"/>
              <a:gd name="connsiteY1145" fmla="*/ 223372 h 1111250"/>
              <a:gd name="connsiteX1146" fmla="*/ 2088150 w 2190750"/>
              <a:gd name="connsiteY1146" fmla="*/ 238400 h 1111250"/>
              <a:gd name="connsiteX1147" fmla="*/ 2089621 w 2190750"/>
              <a:gd name="connsiteY1147" fmla="*/ 333597 h 1111250"/>
              <a:gd name="connsiteX1148" fmla="*/ 2092584 w 2190750"/>
              <a:gd name="connsiteY1148" fmla="*/ 258445 h 1111250"/>
              <a:gd name="connsiteX1149" fmla="*/ 2094055 w 2190750"/>
              <a:gd name="connsiteY1149" fmla="*/ 313552 h 1111250"/>
              <a:gd name="connsiteX1150" fmla="*/ 2095527 w 2190750"/>
              <a:gd name="connsiteY1150" fmla="*/ 243417 h 1111250"/>
              <a:gd name="connsiteX1151" fmla="*/ 2097008 w 2190750"/>
              <a:gd name="connsiteY1151" fmla="*/ 253428 h 1111250"/>
              <a:gd name="connsiteX1152" fmla="*/ 2098490 w 2190750"/>
              <a:gd name="connsiteY1152" fmla="*/ 228378 h 1111250"/>
              <a:gd name="connsiteX1153" fmla="*/ 2099961 w 2190750"/>
              <a:gd name="connsiteY1153" fmla="*/ 288502 h 1111250"/>
              <a:gd name="connsiteX1154" fmla="*/ 2104395 w 2190750"/>
              <a:gd name="connsiteY1154" fmla="*/ 248423 h 1111250"/>
              <a:gd name="connsiteX1155" fmla="*/ 2107348 w 2190750"/>
              <a:gd name="connsiteY1155" fmla="*/ 308546 h 1111250"/>
              <a:gd name="connsiteX1156" fmla="*/ 2108819 w 2190750"/>
              <a:gd name="connsiteY1156" fmla="*/ 283496 h 1111250"/>
              <a:gd name="connsiteX1157" fmla="*/ 2110290 w 2190750"/>
              <a:gd name="connsiteY1157" fmla="*/ 313552 h 1111250"/>
              <a:gd name="connsiteX1158" fmla="*/ 2111772 w 2190750"/>
              <a:gd name="connsiteY1158" fmla="*/ 293518 h 1111250"/>
              <a:gd name="connsiteX1159" fmla="*/ 2113254 w 2190750"/>
              <a:gd name="connsiteY1159" fmla="*/ 188299 h 1111250"/>
              <a:gd name="connsiteX1160" fmla="*/ 2114725 w 2190750"/>
              <a:gd name="connsiteY1160" fmla="*/ 283496 h 1111250"/>
              <a:gd name="connsiteX1161" fmla="*/ 2116196 w 2190750"/>
              <a:gd name="connsiteY1161" fmla="*/ 233394 h 1111250"/>
              <a:gd name="connsiteX1162" fmla="*/ 2119159 w 2190750"/>
              <a:gd name="connsiteY1162" fmla="*/ 223372 h 1111250"/>
              <a:gd name="connsiteX1163" fmla="*/ 2120630 w 2190750"/>
              <a:gd name="connsiteY1163" fmla="*/ 108140 h 1111250"/>
              <a:gd name="connsiteX1164" fmla="*/ 2123583 w 2190750"/>
              <a:gd name="connsiteY1164" fmla="*/ 268467 h 1111250"/>
              <a:gd name="connsiteX1165" fmla="*/ 2126536 w 2190750"/>
              <a:gd name="connsiteY1165" fmla="*/ 223372 h 1111250"/>
              <a:gd name="connsiteX1166" fmla="*/ 2128007 w 2190750"/>
              <a:gd name="connsiteY1166" fmla="*/ 223372 h 1111250"/>
              <a:gd name="connsiteX1167" fmla="*/ 2129489 w 2190750"/>
              <a:gd name="connsiteY1167" fmla="*/ 233394 h 1111250"/>
              <a:gd name="connsiteX1168" fmla="*/ 2130970 w 2190750"/>
              <a:gd name="connsiteY1168" fmla="*/ 188299 h 1111250"/>
              <a:gd name="connsiteX1169" fmla="*/ 2132441 w 2190750"/>
              <a:gd name="connsiteY1169" fmla="*/ 198321 h 1111250"/>
              <a:gd name="connsiteX1170" fmla="*/ 2136876 w 2190750"/>
              <a:gd name="connsiteY1170" fmla="*/ 73067 h 1111250"/>
              <a:gd name="connsiteX1171" fmla="*/ 2144252 w 2190750"/>
              <a:gd name="connsiteY1171" fmla="*/ 243417 h 1111250"/>
              <a:gd name="connsiteX1172" fmla="*/ 2145734 w 2190750"/>
              <a:gd name="connsiteY1172" fmla="*/ 253428 h 1111250"/>
              <a:gd name="connsiteX1173" fmla="*/ 2147205 w 2190750"/>
              <a:gd name="connsiteY1173" fmla="*/ 198321 h 1111250"/>
              <a:gd name="connsiteX1174" fmla="*/ 2148676 w 2190750"/>
              <a:gd name="connsiteY1174" fmla="*/ 248423 h 1111250"/>
              <a:gd name="connsiteX1175" fmla="*/ 2150158 w 2190750"/>
              <a:gd name="connsiteY1175" fmla="*/ 143213 h 1111250"/>
              <a:gd name="connsiteX1176" fmla="*/ 2151629 w 2190750"/>
              <a:gd name="connsiteY1176" fmla="*/ 288502 h 1111250"/>
              <a:gd name="connsiteX1177" fmla="*/ 2153110 w 2190750"/>
              <a:gd name="connsiteY1177" fmla="*/ 288502 h 1111250"/>
              <a:gd name="connsiteX1178" fmla="*/ 2154592 w 2190750"/>
              <a:gd name="connsiteY1178" fmla="*/ 373676 h 1111250"/>
              <a:gd name="connsiteX1179" fmla="*/ 2156063 w 2190750"/>
              <a:gd name="connsiteY1179" fmla="*/ 248423 h 1111250"/>
              <a:gd name="connsiteX1180" fmla="*/ 2157545 w 2190750"/>
              <a:gd name="connsiteY1180" fmla="*/ 313552 h 1111250"/>
              <a:gd name="connsiteX1181" fmla="*/ 2159016 w 2190750"/>
              <a:gd name="connsiteY1181" fmla="*/ 303530 h 1111250"/>
              <a:gd name="connsiteX1182" fmla="*/ 2161969 w 2190750"/>
              <a:gd name="connsiteY1182" fmla="*/ 238400 h 1111250"/>
              <a:gd name="connsiteX1183" fmla="*/ 2163440 w 2190750"/>
              <a:gd name="connsiteY1183" fmla="*/ 288502 h 1111250"/>
              <a:gd name="connsiteX1184" fmla="*/ 2166403 w 2190750"/>
              <a:gd name="connsiteY1184" fmla="*/ 193315 h 1111250"/>
              <a:gd name="connsiteX1185" fmla="*/ 2169356 w 2190750"/>
              <a:gd name="connsiteY1185" fmla="*/ 258445 h 1111250"/>
              <a:gd name="connsiteX1186" fmla="*/ 2170827 w 2190750"/>
              <a:gd name="connsiteY1186" fmla="*/ 238400 h 1111250"/>
              <a:gd name="connsiteX1187" fmla="*/ 2172298 w 2190750"/>
              <a:gd name="connsiteY1187" fmla="*/ 248423 h 1111250"/>
              <a:gd name="connsiteX1188" fmla="*/ 2173780 w 2190750"/>
              <a:gd name="connsiteY1188" fmla="*/ 168264 h 1111250"/>
              <a:gd name="connsiteX1189" fmla="*/ 2175261 w 2190750"/>
              <a:gd name="connsiteY1189" fmla="*/ 273473 h 1111250"/>
              <a:gd name="connsiteX1190" fmla="*/ 2176733 w 2190750"/>
              <a:gd name="connsiteY1190" fmla="*/ 273473 h 1111250"/>
              <a:gd name="connsiteX1191" fmla="*/ 2178214 w 2190750"/>
              <a:gd name="connsiteY1191" fmla="*/ 233394 h 1111250"/>
              <a:gd name="connsiteX1192" fmla="*/ 2179685 w 2190750"/>
              <a:gd name="connsiteY1192" fmla="*/ 228378 h 1111250"/>
              <a:gd name="connsiteX1193" fmla="*/ 2181156 w 2190750"/>
              <a:gd name="connsiteY1193" fmla="*/ 218366 h 1111250"/>
              <a:gd name="connsiteX1194" fmla="*/ 2182638 w 2190750"/>
              <a:gd name="connsiteY1194" fmla="*/ 243417 h 1111250"/>
              <a:gd name="connsiteX1195" fmla="*/ 2184109 w 2190750"/>
              <a:gd name="connsiteY1195" fmla="*/ 208344 h 1111250"/>
              <a:gd name="connsiteX1196" fmla="*/ 2185591 w 2190750"/>
              <a:gd name="connsiteY1196" fmla="*/ 333597 h 1111250"/>
              <a:gd name="connsiteX1197" fmla="*/ 2187072 w 2190750"/>
              <a:gd name="connsiteY1197" fmla="*/ 293518 h 1111250"/>
              <a:gd name="connsiteX1198" fmla="*/ 2187072 w 2190750"/>
              <a:gd name="connsiteY1198" fmla="*/ 293518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</a:cxnLst>
            <a:rect l="l" t="t" r="r" b="b"/>
            <a:pathLst>
              <a:path w="2190750" h="1111250">
                <a:moveTo>
                  <a:pt x="7938" y="824590"/>
                </a:moveTo>
                <a:lnTo>
                  <a:pt x="9414" y="874691"/>
                </a:lnTo>
                <a:lnTo>
                  <a:pt x="10890" y="719371"/>
                </a:lnTo>
                <a:lnTo>
                  <a:pt x="12367" y="689314"/>
                </a:lnTo>
                <a:lnTo>
                  <a:pt x="13843" y="739415"/>
                </a:lnTo>
                <a:lnTo>
                  <a:pt x="15319" y="734399"/>
                </a:lnTo>
                <a:lnTo>
                  <a:pt x="16796" y="739415"/>
                </a:lnTo>
                <a:lnTo>
                  <a:pt x="18272" y="759449"/>
                </a:lnTo>
                <a:lnTo>
                  <a:pt x="21225" y="719371"/>
                </a:lnTo>
                <a:lnTo>
                  <a:pt x="22701" y="644218"/>
                </a:lnTo>
                <a:lnTo>
                  <a:pt x="24178" y="729393"/>
                </a:lnTo>
                <a:lnTo>
                  <a:pt x="25654" y="729393"/>
                </a:lnTo>
                <a:lnTo>
                  <a:pt x="27130" y="799539"/>
                </a:lnTo>
                <a:lnTo>
                  <a:pt x="30083" y="664263"/>
                </a:lnTo>
                <a:lnTo>
                  <a:pt x="33036" y="769472"/>
                </a:lnTo>
                <a:lnTo>
                  <a:pt x="34512" y="754443"/>
                </a:lnTo>
                <a:lnTo>
                  <a:pt x="35989" y="764466"/>
                </a:lnTo>
                <a:lnTo>
                  <a:pt x="40418" y="839618"/>
                </a:lnTo>
                <a:lnTo>
                  <a:pt x="41894" y="784500"/>
                </a:lnTo>
                <a:lnTo>
                  <a:pt x="43370" y="829596"/>
                </a:lnTo>
                <a:lnTo>
                  <a:pt x="46323" y="724387"/>
                </a:lnTo>
                <a:lnTo>
                  <a:pt x="47800" y="829596"/>
                </a:lnTo>
                <a:lnTo>
                  <a:pt x="49276" y="834602"/>
                </a:lnTo>
                <a:lnTo>
                  <a:pt x="50752" y="854647"/>
                </a:lnTo>
                <a:lnTo>
                  <a:pt x="53705" y="834602"/>
                </a:lnTo>
                <a:lnTo>
                  <a:pt x="55182" y="844624"/>
                </a:lnTo>
                <a:lnTo>
                  <a:pt x="56658" y="839618"/>
                </a:lnTo>
                <a:lnTo>
                  <a:pt x="58134" y="839618"/>
                </a:lnTo>
                <a:lnTo>
                  <a:pt x="61087" y="904748"/>
                </a:lnTo>
                <a:lnTo>
                  <a:pt x="64040" y="719371"/>
                </a:lnTo>
                <a:lnTo>
                  <a:pt x="66992" y="899742"/>
                </a:lnTo>
                <a:lnTo>
                  <a:pt x="68469" y="889720"/>
                </a:lnTo>
                <a:lnTo>
                  <a:pt x="69945" y="904748"/>
                </a:lnTo>
                <a:lnTo>
                  <a:pt x="71422" y="869675"/>
                </a:lnTo>
                <a:lnTo>
                  <a:pt x="74374" y="944827"/>
                </a:lnTo>
                <a:lnTo>
                  <a:pt x="75851" y="934804"/>
                </a:lnTo>
                <a:lnTo>
                  <a:pt x="77327" y="909754"/>
                </a:lnTo>
                <a:lnTo>
                  <a:pt x="80280" y="1009957"/>
                </a:lnTo>
                <a:lnTo>
                  <a:pt x="83233" y="934804"/>
                </a:lnTo>
                <a:lnTo>
                  <a:pt x="86185" y="949844"/>
                </a:lnTo>
                <a:lnTo>
                  <a:pt x="87662" y="934804"/>
                </a:lnTo>
                <a:lnTo>
                  <a:pt x="89138" y="944827"/>
                </a:lnTo>
                <a:lnTo>
                  <a:pt x="90615" y="934804"/>
                </a:lnTo>
                <a:lnTo>
                  <a:pt x="92091" y="969878"/>
                </a:lnTo>
                <a:lnTo>
                  <a:pt x="95044" y="779494"/>
                </a:lnTo>
                <a:lnTo>
                  <a:pt x="96520" y="859653"/>
                </a:lnTo>
                <a:lnTo>
                  <a:pt x="97996" y="864669"/>
                </a:lnTo>
                <a:lnTo>
                  <a:pt x="99473" y="989922"/>
                </a:lnTo>
                <a:lnTo>
                  <a:pt x="100949" y="799539"/>
                </a:lnTo>
                <a:lnTo>
                  <a:pt x="102426" y="859653"/>
                </a:lnTo>
                <a:lnTo>
                  <a:pt x="105378" y="834602"/>
                </a:lnTo>
                <a:lnTo>
                  <a:pt x="106855" y="824590"/>
                </a:lnTo>
                <a:lnTo>
                  <a:pt x="108331" y="794522"/>
                </a:lnTo>
                <a:lnTo>
                  <a:pt x="109807" y="789517"/>
                </a:lnTo>
                <a:lnTo>
                  <a:pt x="111284" y="814568"/>
                </a:lnTo>
                <a:lnTo>
                  <a:pt x="112760" y="724387"/>
                </a:lnTo>
                <a:lnTo>
                  <a:pt x="114236" y="759449"/>
                </a:lnTo>
                <a:lnTo>
                  <a:pt x="115713" y="834602"/>
                </a:lnTo>
                <a:lnTo>
                  <a:pt x="117189" y="839618"/>
                </a:lnTo>
                <a:lnTo>
                  <a:pt x="120142" y="719371"/>
                </a:lnTo>
                <a:lnTo>
                  <a:pt x="121618" y="819573"/>
                </a:lnTo>
                <a:lnTo>
                  <a:pt x="123095" y="789517"/>
                </a:lnTo>
                <a:lnTo>
                  <a:pt x="124571" y="809551"/>
                </a:lnTo>
                <a:lnTo>
                  <a:pt x="126048" y="794522"/>
                </a:lnTo>
                <a:lnTo>
                  <a:pt x="127524" y="834602"/>
                </a:lnTo>
                <a:lnTo>
                  <a:pt x="129000" y="794522"/>
                </a:lnTo>
                <a:lnTo>
                  <a:pt x="130477" y="879697"/>
                </a:lnTo>
                <a:lnTo>
                  <a:pt x="131953" y="764466"/>
                </a:lnTo>
                <a:lnTo>
                  <a:pt x="134906" y="949844"/>
                </a:lnTo>
                <a:lnTo>
                  <a:pt x="136382" y="829596"/>
                </a:lnTo>
                <a:lnTo>
                  <a:pt x="139335" y="924793"/>
                </a:lnTo>
                <a:lnTo>
                  <a:pt x="143764" y="864669"/>
                </a:lnTo>
                <a:lnTo>
                  <a:pt x="145240" y="864669"/>
                </a:lnTo>
                <a:lnTo>
                  <a:pt x="146717" y="804545"/>
                </a:lnTo>
                <a:lnTo>
                  <a:pt x="148193" y="924793"/>
                </a:lnTo>
                <a:lnTo>
                  <a:pt x="149670" y="924793"/>
                </a:lnTo>
                <a:lnTo>
                  <a:pt x="151146" y="914770"/>
                </a:lnTo>
                <a:lnTo>
                  <a:pt x="152622" y="854647"/>
                </a:lnTo>
                <a:lnTo>
                  <a:pt x="154099" y="969878"/>
                </a:lnTo>
                <a:lnTo>
                  <a:pt x="157051" y="879697"/>
                </a:lnTo>
                <a:lnTo>
                  <a:pt x="158528" y="884703"/>
                </a:lnTo>
                <a:lnTo>
                  <a:pt x="160004" y="869675"/>
                </a:lnTo>
                <a:lnTo>
                  <a:pt x="161481" y="924793"/>
                </a:lnTo>
                <a:lnTo>
                  <a:pt x="162957" y="869675"/>
                </a:lnTo>
                <a:lnTo>
                  <a:pt x="165910" y="949844"/>
                </a:lnTo>
                <a:lnTo>
                  <a:pt x="167386" y="939821"/>
                </a:lnTo>
                <a:lnTo>
                  <a:pt x="168862" y="1055052"/>
                </a:lnTo>
                <a:lnTo>
                  <a:pt x="170339" y="924793"/>
                </a:lnTo>
                <a:lnTo>
                  <a:pt x="173291" y="989922"/>
                </a:lnTo>
                <a:lnTo>
                  <a:pt x="177721" y="919776"/>
                </a:lnTo>
                <a:lnTo>
                  <a:pt x="179197" y="859653"/>
                </a:lnTo>
                <a:lnTo>
                  <a:pt x="180673" y="889720"/>
                </a:lnTo>
                <a:lnTo>
                  <a:pt x="182150" y="889720"/>
                </a:lnTo>
                <a:lnTo>
                  <a:pt x="183626" y="849640"/>
                </a:lnTo>
                <a:lnTo>
                  <a:pt x="185103" y="974894"/>
                </a:lnTo>
                <a:lnTo>
                  <a:pt x="186579" y="904748"/>
                </a:lnTo>
                <a:lnTo>
                  <a:pt x="188055" y="899742"/>
                </a:lnTo>
                <a:lnTo>
                  <a:pt x="189532" y="944827"/>
                </a:lnTo>
                <a:lnTo>
                  <a:pt x="192484" y="859653"/>
                </a:lnTo>
                <a:lnTo>
                  <a:pt x="193961" y="884703"/>
                </a:lnTo>
                <a:lnTo>
                  <a:pt x="195437" y="864669"/>
                </a:lnTo>
                <a:lnTo>
                  <a:pt x="199866" y="899742"/>
                </a:lnTo>
                <a:lnTo>
                  <a:pt x="202819" y="1030001"/>
                </a:lnTo>
                <a:lnTo>
                  <a:pt x="205772" y="979900"/>
                </a:lnTo>
                <a:lnTo>
                  <a:pt x="207248" y="999945"/>
                </a:lnTo>
                <a:lnTo>
                  <a:pt x="210201" y="949844"/>
                </a:lnTo>
                <a:lnTo>
                  <a:pt x="211677" y="944827"/>
                </a:lnTo>
                <a:lnTo>
                  <a:pt x="213154" y="899742"/>
                </a:lnTo>
                <a:lnTo>
                  <a:pt x="214630" y="914770"/>
                </a:lnTo>
                <a:lnTo>
                  <a:pt x="216106" y="899742"/>
                </a:lnTo>
                <a:lnTo>
                  <a:pt x="219059" y="799539"/>
                </a:lnTo>
                <a:lnTo>
                  <a:pt x="220536" y="799539"/>
                </a:lnTo>
                <a:lnTo>
                  <a:pt x="222012" y="819573"/>
                </a:lnTo>
                <a:lnTo>
                  <a:pt x="223488" y="764466"/>
                </a:lnTo>
                <a:lnTo>
                  <a:pt x="224965" y="884703"/>
                </a:lnTo>
                <a:lnTo>
                  <a:pt x="226441" y="779494"/>
                </a:lnTo>
                <a:lnTo>
                  <a:pt x="229394" y="814568"/>
                </a:lnTo>
                <a:lnTo>
                  <a:pt x="232346" y="964872"/>
                </a:lnTo>
                <a:lnTo>
                  <a:pt x="233823" y="984906"/>
                </a:lnTo>
                <a:lnTo>
                  <a:pt x="235299" y="979900"/>
                </a:lnTo>
                <a:lnTo>
                  <a:pt x="236776" y="889720"/>
                </a:lnTo>
                <a:lnTo>
                  <a:pt x="238252" y="909754"/>
                </a:lnTo>
                <a:lnTo>
                  <a:pt x="239728" y="894725"/>
                </a:lnTo>
                <a:lnTo>
                  <a:pt x="241205" y="919776"/>
                </a:lnTo>
                <a:lnTo>
                  <a:pt x="244157" y="889720"/>
                </a:lnTo>
                <a:lnTo>
                  <a:pt x="245634" y="914770"/>
                </a:lnTo>
                <a:lnTo>
                  <a:pt x="247110" y="919776"/>
                </a:lnTo>
                <a:lnTo>
                  <a:pt x="250063" y="864669"/>
                </a:lnTo>
                <a:lnTo>
                  <a:pt x="251539" y="869675"/>
                </a:lnTo>
                <a:lnTo>
                  <a:pt x="253016" y="854647"/>
                </a:lnTo>
                <a:lnTo>
                  <a:pt x="257445" y="669269"/>
                </a:lnTo>
                <a:lnTo>
                  <a:pt x="261874" y="844624"/>
                </a:lnTo>
                <a:lnTo>
                  <a:pt x="263350" y="799539"/>
                </a:lnTo>
                <a:lnTo>
                  <a:pt x="264827" y="824590"/>
                </a:lnTo>
                <a:lnTo>
                  <a:pt x="266303" y="809551"/>
                </a:lnTo>
                <a:lnTo>
                  <a:pt x="267779" y="774489"/>
                </a:lnTo>
                <a:lnTo>
                  <a:pt x="269256" y="779494"/>
                </a:lnTo>
                <a:lnTo>
                  <a:pt x="270732" y="709348"/>
                </a:lnTo>
                <a:lnTo>
                  <a:pt x="272209" y="769472"/>
                </a:lnTo>
                <a:lnTo>
                  <a:pt x="273685" y="714364"/>
                </a:lnTo>
                <a:lnTo>
                  <a:pt x="275161" y="794522"/>
                </a:lnTo>
                <a:lnTo>
                  <a:pt x="276638" y="714364"/>
                </a:lnTo>
                <a:lnTo>
                  <a:pt x="278114" y="744421"/>
                </a:lnTo>
                <a:lnTo>
                  <a:pt x="279591" y="664263"/>
                </a:lnTo>
                <a:lnTo>
                  <a:pt x="282543" y="804545"/>
                </a:lnTo>
                <a:lnTo>
                  <a:pt x="284020" y="759449"/>
                </a:lnTo>
                <a:lnTo>
                  <a:pt x="285496" y="804545"/>
                </a:lnTo>
                <a:lnTo>
                  <a:pt x="286972" y="799539"/>
                </a:lnTo>
                <a:lnTo>
                  <a:pt x="288449" y="814568"/>
                </a:lnTo>
                <a:lnTo>
                  <a:pt x="289925" y="759449"/>
                </a:lnTo>
                <a:lnTo>
                  <a:pt x="291402" y="804545"/>
                </a:lnTo>
                <a:lnTo>
                  <a:pt x="292878" y="754443"/>
                </a:lnTo>
                <a:lnTo>
                  <a:pt x="294354" y="764466"/>
                </a:lnTo>
                <a:lnTo>
                  <a:pt x="297307" y="849640"/>
                </a:lnTo>
                <a:lnTo>
                  <a:pt x="298783" y="869675"/>
                </a:lnTo>
                <a:lnTo>
                  <a:pt x="300260" y="939821"/>
                </a:lnTo>
                <a:lnTo>
                  <a:pt x="303212" y="839618"/>
                </a:lnTo>
                <a:lnTo>
                  <a:pt x="304689" y="879697"/>
                </a:lnTo>
                <a:lnTo>
                  <a:pt x="306165" y="864669"/>
                </a:lnTo>
                <a:lnTo>
                  <a:pt x="307642" y="924793"/>
                </a:lnTo>
                <a:lnTo>
                  <a:pt x="309118" y="1105154"/>
                </a:lnTo>
                <a:lnTo>
                  <a:pt x="310594" y="984906"/>
                </a:lnTo>
                <a:lnTo>
                  <a:pt x="312071" y="1009957"/>
                </a:lnTo>
                <a:lnTo>
                  <a:pt x="313547" y="1014973"/>
                </a:lnTo>
                <a:lnTo>
                  <a:pt x="315024" y="969878"/>
                </a:lnTo>
                <a:lnTo>
                  <a:pt x="316500" y="969878"/>
                </a:lnTo>
                <a:lnTo>
                  <a:pt x="320929" y="809551"/>
                </a:lnTo>
                <a:lnTo>
                  <a:pt x="322405" y="809551"/>
                </a:lnTo>
                <a:lnTo>
                  <a:pt x="323882" y="914770"/>
                </a:lnTo>
                <a:lnTo>
                  <a:pt x="325358" y="864669"/>
                </a:lnTo>
                <a:lnTo>
                  <a:pt x="326835" y="1035008"/>
                </a:lnTo>
                <a:lnTo>
                  <a:pt x="329787" y="864669"/>
                </a:lnTo>
                <a:lnTo>
                  <a:pt x="331264" y="819573"/>
                </a:lnTo>
                <a:lnTo>
                  <a:pt x="332740" y="914770"/>
                </a:lnTo>
                <a:lnTo>
                  <a:pt x="334216" y="909754"/>
                </a:lnTo>
                <a:lnTo>
                  <a:pt x="337169" y="849640"/>
                </a:lnTo>
                <a:lnTo>
                  <a:pt x="338645" y="854647"/>
                </a:lnTo>
                <a:lnTo>
                  <a:pt x="341598" y="724387"/>
                </a:lnTo>
                <a:lnTo>
                  <a:pt x="343075" y="754443"/>
                </a:lnTo>
                <a:lnTo>
                  <a:pt x="344551" y="844624"/>
                </a:lnTo>
                <a:lnTo>
                  <a:pt x="346027" y="799539"/>
                </a:lnTo>
                <a:lnTo>
                  <a:pt x="347504" y="814568"/>
                </a:lnTo>
                <a:lnTo>
                  <a:pt x="348980" y="799539"/>
                </a:lnTo>
                <a:lnTo>
                  <a:pt x="350457" y="759449"/>
                </a:lnTo>
                <a:lnTo>
                  <a:pt x="353409" y="874691"/>
                </a:lnTo>
                <a:lnTo>
                  <a:pt x="354886" y="839618"/>
                </a:lnTo>
                <a:lnTo>
                  <a:pt x="356362" y="859653"/>
                </a:lnTo>
                <a:lnTo>
                  <a:pt x="359315" y="794522"/>
                </a:lnTo>
                <a:lnTo>
                  <a:pt x="360791" y="899742"/>
                </a:lnTo>
                <a:lnTo>
                  <a:pt x="362268" y="904748"/>
                </a:lnTo>
                <a:lnTo>
                  <a:pt x="363744" y="814568"/>
                </a:lnTo>
                <a:lnTo>
                  <a:pt x="365220" y="824590"/>
                </a:lnTo>
                <a:lnTo>
                  <a:pt x="366697" y="754443"/>
                </a:lnTo>
                <a:lnTo>
                  <a:pt x="369649" y="829596"/>
                </a:lnTo>
                <a:lnTo>
                  <a:pt x="371126" y="874691"/>
                </a:lnTo>
                <a:lnTo>
                  <a:pt x="375555" y="804545"/>
                </a:lnTo>
                <a:lnTo>
                  <a:pt x="378508" y="829596"/>
                </a:lnTo>
                <a:lnTo>
                  <a:pt x="379984" y="924793"/>
                </a:lnTo>
                <a:lnTo>
                  <a:pt x="381460" y="714364"/>
                </a:lnTo>
                <a:lnTo>
                  <a:pt x="384413" y="809551"/>
                </a:lnTo>
                <a:lnTo>
                  <a:pt x="385890" y="844624"/>
                </a:lnTo>
                <a:lnTo>
                  <a:pt x="387366" y="844624"/>
                </a:lnTo>
                <a:lnTo>
                  <a:pt x="388842" y="829596"/>
                </a:lnTo>
                <a:lnTo>
                  <a:pt x="390319" y="769472"/>
                </a:lnTo>
                <a:lnTo>
                  <a:pt x="391795" y="824590"/>
                </a:lnTo>
                <a:lnTo>
                  <a:pt x="393271" y="789517"/>
                </a:lnTo>
                <a:lnTo>
                  <a:pt x="394748" y="709348"/>
                </a:lnTo>
                <a:lnTo>
                  <a:pt x="400653" y="914770"/>
                </a:lnTo>
                <a:lnTo>
                  <a:pt x="402130" y="769472"/>
                </a:lnTo>
                <a:lnTo>
                  <a:pt x="405082" y="864669"/>
                </a:lnTo>
                <a:lnTo>
                  <a:pt x="408035" y="834602"/>
                </a:lnTo>
                <a:lnTo>
                  <a:pt x="410988" y="874691"/>
                </a:lnTo>
                <a:lnTo>
                  <a:pt x="412464" y="859653"/>
                </a:lnTo>
                <a:lnTo>
                  <a:pt x="413941" y="769472"/>
                </a:lnTo>
                <a:lnTo>
                  <a:pt x="415417" y="789517"/>
                </a:lnTo>
                <a:lnTo>
                  <a:pt x="418370" y="889720"/>
                </a:lnTo>
                <a:lnTo>
                  <a:pt x="419846" y="864669"/>
                </a:lnTo>
                <a:lnTo>
                  <a:pt x="421323" y="899742"/>
                </a:lnTo>
                <a:lnTo>
                  <a:pt x="424275" y="839618"/>
                </a:lnTo>
                <a:lnTo>
                  <a:pt x="427228" y="859653"/>
                </a:lnTo>
                <a:lnTo>
                  <a:pt x="428704" y="849640"/>
                </a:lnTo>
                <a:lnTo>
                  <a:pt x="431657" y="709348"/>
                </a:lnTo>
                <a:lnTo>
                  <a:pt x="433134" y="719371"/>
                </a:lnTo>
                <a:lnTo>
                  <a:pt x="434610" y="809551"/>
                </a:lnTo>
                <a:lnTo>
                  <a:pt x="436086" y="814568"/>
                </a:lnTo>
                <a:lnTo>
                  <a:pt x="437563" y="734399"/>
                </a:lnTo>
                <a:lnTo>
                  <a:pt x="439039" y="854647"/>
                </a:lnTo>
                <a:lnTo>
                  <a:pt x="440515" y="784500"/>
                </a:lnTo>
                <a:lnTo>
                  <a:pt x="444944" y="874691"/>
                </a:lnTo>
                <a:lnTo>
                  <a:pt x="446421" y="854647"/>
                </a:lnTo>
                <a:lnTo>
                  <a:pt x="447897" y="869675"/>
                </a:lnTo>
                <a:lnTo>
                  <a:pt x="449374" y="799539"/>
                </a:lnTo>
                <a:lnTo>
                  <a:pt x="450850" y="909754"/>
                </a:lnTo>
                <a:lnTo>
                  <a:pt x="452326" y="884703"/>
                </a:lnTo>
                <a:lnTo>
                  <a:pt x="453803" y="894725"/>
                </a:lnTo>
                <a:lnTo>
                  <a:pt x="455279" y="834602"/>
                </a:lnTo>
                <a:lnTo>
                  <a:pt x="456756" y="824590"/>
                </a:lnTo>
                <a:lnTo>
                  <a:pt x="459708" y="859653"/>
                </a:lnTo>
                <a:lnTo>
                  <a:pt x="462661" y="794522"/>
                </a:lnTo>
                <a:lnTo>
                  <a:pt x="464137" y="794522"/>
                </a:lnTo>
                <a:lnTo>
                  <a:pt x="465614" y="779494"/>
                </a:lnTo>
                <a:lnTo>
                  <a:pt x="467090" y="674285"/>
                </a:lnTo>
                <a:lnTo>
                  <a:pt x="468566" y="664263"/>
                </a:lnTo>
                <a:lnTo>
                  <a:pt x="470043" y="594117"/>
                </a:lnTo>
                <a:lnTo>
                  <a:pt x="471519" y="684308"/>
                </a:lnTo>
                <a:lnTo>
                  <a:pt x="472996" y="639212"/>
                </a:lnTo>
                <a:lnTo>
                  <a:pt x="475948" y="814568"/>
                </a:lnTo>
                <a:lnTo>
                  <a:pt x="478901" y="834602"/>
                </a:lnTo>
                <a:lnTo>
                  <a:pt x="480378" y="759449"/>
                </a:lnTo>
                <a:lnTo>
                  <a:pt x="481854" y="764466"/>
                </a:lnTo>
                <a:lnTo>
                  <a:pt x="484807" y="729393"/>
                </a:lnTo>
                <a:lnTo>
                  <a:pt x="486283" y="844624"/>
                </a:lnTo>
                <a:lnTo>
                  <a:pt x="487759" y="829596"/>
                </a:lnTo>
                <a:lnTo>
                  <a:pt x="489236" y="784500"/>
                </a:lnTo>
                <a:lnTo>
                  <a:pt x="490712" y="889720"/>
                </a:lnTo>
                <a:lnTo>
                  <a:pt x="493665" y="819573"/>
                </a:lnTo>
                <a:lnTo>
                  <a:pt x="495141" y="834602"/>
                </a:lnTo>
                <a:lnTo>
                  <a:pt x="496618" y="789517"/>
                </a:lnTo>
                <a:lnTo>
                  <a:pt x="498089" y="814568"/>
                </a:lnTo>
                <a:lnTo>
                  <a:pt x="501042" y="699336"/>
                </a:lnTo>
                <a:lnTo>
                  <a:pt x="502523" y="724387"/>
                </a:lnTo>
                <a:lnTo>
                  <a:pt x="503994" y="859653"/>
                </a:lnTo>
                <a:lnTo>
                  <a:pt x="505476" y="704342"/>
                </a:lnTo>
                <a:lnTo>
                  <a:pt x="506947" y="739415"/>
                </a:lnTo>
                <a:lnTo>
                  <a:pt x="508429" y="819573"/>
                </a:lnTo>
                <a:lnTo>
                  <a:pt x="511381" y="844624"/>
                </a:lnTo>
                <a:lnTo>
                  <a:pt x="512863" y="889720"/>
                </a:lnTo>
                <a:lnTo>
                  <a:pt x="514334" y="789517"/>
                </a:lnTo>
                <a:lnTo>
                  <a:pt x="515816" y="804545"/>
                </a:lnTo>
                <a:lnTo>
                  <a:pt x="517287" y="799539"/>
                </a:lnTo>
                <a:lnTo>
                  <a:pt x="518769" y="789517"/>
                </a:lnTo>
                <a:lnTo>
                  <a:pt x="520240" y="739415"/>
                </a:lnTo>
                <a:lnTo>
                  <a:pt x="521721" y="779494"/>
                </a:lnTo>
                <a:lnTo>
                  <a:pt x="524674" y="989922"/>
                </a:lnTo>
                <a:lnTo>
                  <a:pt x="526145" y="854647"/>
                </a:lnTo>
                <a:lnTo>
                  <a:pt x="527627" y="904748"/>
                </a:lnTo>
                <a:lnTo>
                  <a:pt x="529098" y="884703"/>
                </a:lnTo>
                <a:lnTo>
                  <a:pt x="530569" y="914770"/>
                </a:lnTo>
                <a:lnTo>
                  <a:pt x="537956" y="749438"/>
                </a:lnTo>
                <a:lnTo>
                  <a:pt x="539427" y="964872"/>
                </a:lnTo>
                <a:lnTo>
                  <a:pt x="540909" y="839618"/>
                </a:lnTo>
                <a:lnTo>
                  <a:pt x="542380" y="829596"/>
                </a:lnTo>
                <a:lnTo>
                  <a:pt x="543862" y="749438"/>
                </a:lnTo>
                <a:lnTo>
                  <a:pt x="545333" y="819573"/>
                </a:lnTo>
                <a:lnTo>
                  <a:pt x="546814" y="814568"/>
                </a:lnTo>
                <a:lnTo>
                  <a:pt x="549767" y="799539"/>
                </a:lnTo>
                <a:lnTo>
                  <a:pt x="551249" y="769472"/>
                </a:lnTo>
                <a:lnTo>
                  <a:pt x="552720" y="774489"/>
                </a:lnTo>
                <a:lnTo>
                  <a:pt x="554202" y="754443"/>
                </a:lnTo>
                <a:lnTo>
                  <a:pt x="555673" y="609156"/>
                </a:lnTo>
                <a:lnTo>
                  <a:pt x="558625" y="744421"/>
                </a:lnTo>
                <a:lnTo>
                  <a:pt x="560107" y="799539"/>
                </a:lnTo>
                <a:lnTo>
                  <a:pt x="561578" y="744421"/>
                </a:lnTo>
                <a:lnTo>
                  <a:pt x="563049" y="809551"/>
                </a:lnTo>
                <a:lnTo>
                  <a:pt x="564531" y="789517"/>
                </a:lnTo>
                <a:lnTo>
                  <a:pt x="567484" y="709348"/>
                </a:lnTo>
                <a:lnTo>
                  <a:pt x="568955" y="714364"/>
                </a:lnTo>
                <a:lnTo>
                  <a:pt x="570436" y="729393"/>
                </a:lnTo>
                <a:lnTo>
                  <a:pt x="571908" y="669269"/>
                </a:lnTo>
                <a:lnTo>
                  <a:pt x="573389" y="724387"/>
                </a:lnTo>
                <a:lnTo>
                  <a:pt x="574860" y="719371"/>
                </a:lnTo>
                <a:lnTo>
                  <a:pt x="576342" y="614161"/>
                </a:lnTo>
                <a:lnTo>
                  <a:pt x="577813" y="779494"/>
                </a:lnTo>
                <a:lnTo>
                  <a:pt x="579295" y="784500"/>
                </a:lnTo>
                <a:lnTo>
                  <a:pt x="580776" y="724387"/>
                </a:lnTo>
                <a:lnTo>
                  <a:pt x="583729" y="839618"/>
                </a:lnTo>
                <a:lnTo>
                  <a:pt x="589635" y="739415"/>
                </a:lnTo>
                <a:lnTo>
                  <a:pt x="591106" y="829596"/>
                </a:lnTo>
                <a:lnTo>
                  <a:pt x="592587" y="824590"/>
                </a:lnTo>
                <a:lnTo>
                  <a:pt x="594058" y="809551"/>
                </a:lnTo>
                <a:lnTo>
                  <a:pt x="595540" y="839618"/>
                </a:lnTo>
                <a:lnTo>
                  <a:pt x="597011" y="839618"/>
                </a:lnTo>
                <a:lnTo>
                  <a:pt x="598482" y="814568"/>
                </a:lnTo>
                <a:lnTo>
                  <a:pt x="601435" y="864669"/>
                </a:lnTo>
                <a:lnTo>
                  <a:pt x="602917" y="799539"/>
                </a:lnTo>
                <a:lnTo>
                  <a:pt x="605869" y="839618"/>
                </a:lnTo>
                <a:lnTo>
                  <a:pt x="607341" y="819573"/>
                </a:lnTo>
                <a:lnTo>
                  <a:pt x="608822" y="849640"/>
                </a:lnTo>
                <a:lnTo>
                  <a:pt x="610293" y="919776"/>
                </a:lnTo>
                <a:lnTo>
                  <a:pt x="613246" y="704342"/>
                </a:lnTo>
                <a:lnTo>
                  <a:pt x="614728" y="839618"/>
                </a:lnTo>
                <a:lnTo>
                  <a:pt x="616209" y="849640"/>
                </a:lnTo>
                <a:lnTo>
                  <a:pt x="617680" y="739415"/>
                </a:lnTo>
                <a:lnTo>
                  <a:pt x="619162" y="769472"/>
                </a:lnTo>
                <a:lnTo>
                  <a:pt x="620633" y="749438"/>
                </a:lnTo>
                <a:lnTo>
                  <a:pt x="622115" y="754443"/>
                </a:lnTo>
                <a:lnTo>
                  <a:pt x="623586" y="769472"/>
                </a:lnTo>
                <a:lnTo>
                  <a:pt x="626539" y="679291"/>
                </a:lnTo>
                <a:lnTo>
                  <a:pt x="628020" y="704342"/>
                </a:lnTo>
                <a:lnTo>
                  <a:pt x="629491" y="859653"/>
                </a:lnTo>
                <a:lnTo>
                  <a:pt x="630962" y="624184"/>
                </a:lnTo>
                <a:lnTo>
                  <a:pt x="633915" y="879697"/>
                </a:lnTo>
                <a:lnTo>
                  <a:pt x="636868" y="829596"/>
                </a:lnTo>
                <a:lnTo>
                  <a:pt x="638350" y="804545"/>
                </a:lnTo>
                <a:lnTo>
                  <a:pt x="641302" y="804545"/>
                </a:lnTo>
                <a:lnTo>
                  <a:pt x="642773" y="724387"/>
                </a:lnTo>
                <a:lnTo>
                  <a:pt x="644255" y="824590"/>
                </a:lnTo>
                <a:lnTo>
                  <a:pt x="645726" y="779494"/>
                </a:lnTo>
                <a:lnTo>
                  <a:pt x="648690" y="884703"/>
                </a:lnTo>
                <a:lnTo>
                  <a:pt x="650161" y="799539"/>
                </a:lnTo>
                <a:lnTo>
                  <a:pt x="651642" y="794522"/>
                </a:lnTo>
                <a:lnTo>
                  <a:pt x="653113" y="774489"/>
                </a:lnTo>
                <a:lnTo>
                  <a:pt x="654595" y="804545"/>
                </a:lnTo>
                <a:lnTo>
                  <a:pt x="656066" y="739415"/>
                </a:lnTo>
                <a:lnTo>
                  <a:pt x="657548" y="759449"/>
                </a:lnTo>
                <a:lnTo>
                  <a:pt x="661972" y="684308"/>
                </a:lnTo>
                <a:lnTo>
                  <a:pt x="663453" y="699336"/>
                </a:lnTo>
                <a:lnTo>
                  <a:pt x="664924" y="729393"/>
                </a:lnTo>
                <a:lnTo>
                  <a:pt x="666396" y="679291"/>
                </a:lnTo>
                <a:lnTo>
                  <a:pt x="667877" y="794522"/>
                </a:lnTo>
                <a:lnTo>
                  <a:pt x="669348" y="774489"/>
                </a:lnTo>
                <a:lnTo>
                  <a:pt x="670830" y="719371"/>
                </a:lnTo>
                <a:lnTo>
                  <a:pt x="672301" y="719371"/>
                </a:lnTo>
                <a:lnTo>
                  <a:pt x="673783" y="709348"/>
                </a:lnTo>
                <a:lnTo>
                  <a:pt x="675254" y="689314"/>
                </a:lnTo>
                <a:lnTo>
                  <a:pt x="676735" y="649235"/>
                </a:lnTo>
                <a:lnTo>
                  <a:pt x="679688" y="649235"/>
                </a:lnTo>
                <a:lnTo>
                  <a:pt x="681170" y="729393"/>
                </a:lnTo>
                <a:lnTo>
                  <a:pt x="682641" y="654241"/>
                </a:lnTo>
                <a:lnTo>
                  <a:pt x="684123" y="679291"/>
                </a:lnTo>
                <a:lnTo>
                  <a:pt x="685594" y="644218"/>
                </a:lnTo>
                <a:lnTo>
                  <a:pt x="687075" y="664263"/>
                </a:lnTo>
                <a:lnTo>
                  <a:pt x="690028" y="779494"/>
                </a:lnTo>
                <a:lnTo>
                  <a:pt x="695934" y="619167"/>
                </a:lnTo>
                <a:lnTo>
                  <a:pt x="697405" y="654241"/>
                </a:lnTo>
                <a:lnTo>
                  <a:pt x="698876" y="754443"/>
                </a:lnTo>
                <a:lnTo>
                  <a:pt x="700357" y="719371"/>
                </a:lnTo>
                <a:lnTo>
                  <a:pt x="701829" y="724387"/>
                </a:lnTo>
                <a:lnTo>
                  <a:pt x="703310" y="779494"/>
                </a:lnTo>
                <a:lnTo>
                  <a:pt x="706263" y="714364"/>
                </a:lnTo>
                <a:lnTo>
                  <a:pt x="707734" y="729393"/>
                </a:lnTo>
                <a:lnTo>
                  <a:pt x="709216" y="724387"/>
                </a:lnTo>
                <a:lnTo>
                  <a:pt x="710687" y="724387"/>
                </a:lnTo>
                <a:lnTo>
                  <a:pt x="712168" y="729393"/>
                </a:lnTo>
                <a:lnTo>
                  <a:pt x="713639" y="709348"/>
                </a:lnTo>
                <a:lnTo>
                  <a:pt x="715121" y="659257"/>
                </a:lnTo>
                <a:lnTo>
                  <a:pt x="716603" y="478885"/>
                </a:lnTo>
                <a:lnTo>
                  <a:pt x="718074" y="694320"/>
                </a:lnTo>
                <a:lnTo>
                  <a:pt x="719556" y="654241"/>
                </a:lnTo>
                <a:lnTo>
                  <a:pt x="721027" y="649235"/>
                </a:lnTo>
                <a:lnTo>
                  <a:pt x="722508" y="609156"/>
                </a:lnTo>
                <a:lnTo>
                  <a:pt x="723979" y="639212"/>
                </a:lnTo>
                <a:lnTo>
                  <a:pt x="726932" y="629190"/>
                </a:lnTo>
                <a:lnTo>
                  <a:pt x="728414" y="659257"/>
                </a:lnTo>
                <a:lnTo>
                  <a:pt x="729885" y="619167"/>
                </a:lnTo>
                <a:lnTo>
                  <a:pt x="731356" y="639212"/>
                </a:lnTo>
                <a:lnTo>
                  <a:pt x="732838" y="609156"/>
                </a:lnTo>
                <a:lnTo>
                  <a:pt x="734309" y="534003"/>
                </a:lnTo>
                <a:lnTo>
                  <a:pt x="735790" y="604139"/>
                </a:lnTo>
                <a:lnTo>
                  <a:pt x="737262" y="539009"/>
                </a:lnTo>
                <a:lnTo>
                  <a:pt x="738743" y="644218"/>
                </a:lnTo>
                <a:lnTo>
                  <a:pt x="740214" y="614161"/>
                </a:lnTo>
                <a:lnTo>
                  <a:pt x="741696" y="609156"/>
                </a:lnTo>
                <a:lnTo>
                  <a:pt x="743167" y="629190"/>
                </a:lnTo>
                <a:lnTo>
                  <a:pt x="744649" y="584105"/>
                </a:lnTo>
                <a:lnTo>
                  <a:pt x="746120" y="619167"/>
                </a:lnTo>
                <a:lnTo>
                  <a:pt x="747601" y="684308"/>
                </a:lnTo>
                <a:lnTo>
                  <a:pt x="749083" y="518964"/>
                </a:lnTo>
                <a:lnTo>
                  <a:pt x="750554" y="584105"/>
                </a:lnTo>
                <a:lnTo>
                  <a:pt x="752036" y="584105"/>
                </a:lnTo>
                <a:lnTo>
                  <a:pt x="753507" y="544015"/>
                </a:lnTo>
                <a:lnTo>
                  <a:pt x="754989" y="679291"/>
                </a:lnTo>
                <a:lnTo>
                  <a:pt x="756460" y="669269"/>
                </a:lnTo>
                <a:lnTo>
                  <a:pt x="757941" y="644218"/>
                </a:lnTo>
                <a:lnTo>
                  <a:pt x="759412" y="639212"/>
                </a:lnTo>
                <a:lnTo>
                  <a:pt x="763847" y="714364"/>
                </a:lnTo>
                <a:lnTo>
                  <a:pt x="765318" y="709348"/>
                </a:lnTo>
                <a:lnTo>
                  <a:pt x="769742" y="629190"/>
                </a:lnTo>
                <a:lnTo>
                  <a:pt x="771223" y="699336"/>
                </a:lnTo>
                <a:lnTo>
                  <a:pt x="772695" y="609156"/>
                </a:lnTo>
                <a:lnTo>
                  <a:pt x="774176" y="709348"/>
                </a:lnTo>
                <a:lnTo>
                  <a:pt x="775647" y="639212"/>
                </a:lnTo>
                <a:lnTo>
                  <a:pt x="777129" y="659257"/>
                </a:lnTo>
                <a:lnTo>
                  <a:pt x="778600" y="719371"/>
                </a:lnTo>
                <a:lnTo>
                  <a:pt x="780082" y="654241"/>
                </a:lnTo>
                <a:lnTo>
                  <a:pt x="781563" y="689314"/>
                </a:lnTo>
                <a:lnTo>
                  <a:pt x="783034" y="669269"/>
                </a:lnTo>
                <a:lnTo>
                  <a:pt x="784516" y="579088"/>
                </a:lnTo>
                <a:lnTo>
                  <a:pt x="785987" y="594117"/>
                </a:lnTo>
                <a:lnTo>
                  <a:pt x="787469" y="579088"/>
                </a:lnTo>
                <a:lnTo>
                  <a:pt x="788940" y="513959"/>
                </a:lnTo>
                <a:lnTo>
                  <a:pt x="790422" y="574082"/>
                </a:lnTo>
                <a:lnTo>
                  <a:pt x="791893" y="564060"/>
                </a:lnTo>
                <a:lnTo>
                  <a:pt x="793364" y="599133"/>
                </a:lnTo>
                <a:lnTo>
                  <a:pt x="794845" y="599133"/>
                </a:lnTo>
                <a:lnTo>
                  <a:pt x="796327" y="619167"/>
                </a:lnTo>
                <a:lnTo>
                  <a:pt x="797798" y="604139"/>
                </a:lnTo>
                <a:lnTo>
                  <a:pt x="799280" y="604139"/>
                </a:lnTo>
                <a:lnTo>
                  <a:pt x="800751" y="554038"/>
                </a:lnTo>
                <a:lnTo>
                  <a:pt x="802222" y="564060"/>
                </a:lnTo>
                <a:lnTo>
                  <a:pt x="805185" y="679291"/>
                </a:lnTo>
                <a:lnTo>
                  <a:pt x="806656" y="644218"/>
                </a:lnTo>
                <a:lnTo>
                  <a:pt x="808127" y="694320"/>
                </a:lnTo>
                <a:lnTo>
                  <a:pt x="809609" y="664263"/>
                </a:lnTo>
                <a:lnTo>
                  <a:pt x="811091" y="599133"/>
                </a:lnTo>
                <a:lnTo>
                  <a:pt x="814033" y="694320"/>
                </a:lnTo>
                <a:lnTo>
                  <a:pt x="815515" y="679291"/>
                </a:lnTo>
                <a:lnTo>
                  <a:pt x="816996" y="564060"/>
                </a:lnTo>
                <a:lnTo>
                  <a:pt x="821420" y="659257"/>
                </a:lnTo>
                <a:lnTo>
                  <a:pt x="822902" y="729393"/>
                </a:lnTo>
                <a:lnTo>
                  <a:pt x="824373" y="619167"/>
                </a:lnTo>
                <a:lnTo>
                  <a:pt x="825844" y="679291"/>
                </a:lnTo>
                <a:lnTo>
                  <a:pt x="827326" y="689314"/>
                </a:lnTo>
                <a:lnTo>
                  <a:pt x="828807" y="669269"/>
                </a:lnTo>
                <a:lnTo>
                  <a:pt x="831760" y="799539"/>
                </a:lnTo>
                <a:lnTo>
                  <a:pt x="833231" y="754443"/>
                </a:lnTo>
                <a:lnTo>
                  <a:pt x="834702" y="794522"/>
                </a:lnTo>
                <a:lnTo>
                  <a:pt x="836184" y="734399"/>
                </a:lnTo>
                <a:lnTo>
                  <a:pt x="837666" y="729393"/>
                </a:lnTo>
                <a:lnTo>
                  <a:pt x="839137" y="719371"/>
                </a:lnTo>
                <a:lnTo>
                  <a:pt x="840608" y="849640"/>
                </a:lnTo>
                <a:lnTo>
                  <a:pt x="842089" y="724387"/>
                </a:lnTo>
                <a:lnTo>
                  <a:pt x="843571" y="734399"/>
                </a:lnTo>
                <a:lnTo>
                  <a:pt x="845042" y="664263"/>
                </a:lnTo>
                <a:lnTo>
                  <a:pt x="846513" y="664263"/>
                </a:lnTo>
                <a:lnTo>
                  <a:pt x="847995" y="704342"/>
                </a:lnTo>
                <a:lnTo>
                  <a:pt x="849477" y="704342"/>
                </a:lnTo>
                <a:lnTo>
                  <a:pt x="852419" y="729393"/>
                </a:lnTo>
                <a:lnTo>
                  <a:pt x="853900" y="754443"/>
                </a:lnTo>
                <a:lnTo>
                  <a:pt x="855382" y="659257"/>
                </a:lnTo>
                <a:lnTo>
                  <a:pt x="856853" y="679291"/>
                </a:lnTo>
                <a:lnTo>
                  <a:pt x="858324" y="759449"/>
                </a:lnTo>
                <a:lnTo>
                  <a:pt x="859806" y="659257"/>
                </a:lnTo>
                <a:lnTo>
                  <a:pt x="862759" y="814568"/>
                </a:lnTo>
                <a:lnTo>
                  <a:pt x="865711" y="694320"/>
                </a:lnTo>
                <a:lnTo>
                  <a:pt x="870146" y="754443"/>
                </a:lnTo>
                <a:lnTo>
                  <a:pt x="871617" y="764466"/>
                </a:lnTo>
                <a:lnTo>
                  <a:pt x="873088" y="719371"/>
                </a:lnTo>
                <a:lnTo>
                  <a:pt x="876051" y="814568"/>
                </a:lnTo>
                <a:lnTo>
                  <a:pt x="877522" y="659257"/>
                </a:lnTo>
                <a:lnTo>
                  <a:pt x="878993" y="764466"/>
                </a:lnTo>
                <a:lnTo>
                  <a:pt x="880475" y="704342"/>
                </a:lnTo>
                <a:lnTo>
                  <a:pt x="881957" y="749438"/>
                </a:lnTo>
                <a:lnTo>
                  <a:pt x="883428" y="744421"/>
                </a:lnTo>
                <a:lnTo>
                  <a:pt x="884899" y="829596"/>
                </a:lnTo>
                <a:lnTo>
                  <a:pt x="886381" y="759449"/>
                </a:lnTo>
                <a:lnTo>
                  <a:pt x="887862" y="759449"/>
                </a:lnTo>
                <a:lnTo>
                  <a:pt x="889333" y="764466"/>
                </a:lnTo>
                <a:lnTo>
                  <a:pt x="890805" y="724387"/>
                </a:lnTo>
                <a:lnTo>
                  <a:pt x="892286" y="744421"/>
                </a:lnTo>
                <a:lnTo>
                  <a:pt x="895239" y="824590"/>
                </a:lnTo>
                <a:lnTo>
                  <a:pt x="896710" y="829596"/>
                </a:lnTo>
                <a:lnTo>
                  <a:pt x="898192" y="734399"/>
                </a:lnTo>
                <a:lnTo>
                  <a:pt x="899663" y="799539"/>
                </a:lnTo>
                <a:lnTo>
                  <a:pt x="902626" y="719371"/>
                </a:lnTo>
                <a:lnTo>
                  <a:pt x="904097" y="734399"/>
                </a:lnTo>
                <a:lnTo>
                  <a:pt x="905568" y="774489"/>
                </a:lnTo>
                <a:lnTo>
                  <a:pt x="907050" y="749438"/>
                </a:lnTo>
                <a:lnTo>
                  <a:pt x="910003" y="864669"/>
                </a:lnTo>
                <a:lnTo>
                  <a:pt x="911474" y="799539"/>
                </a:lnTo>
                <a:lnTo>
                  <a:pt x="914437" y="899742"/>
                </a:lnTo>
                <a:lnTo>
                  <a:pt x="917379" y="764466"/>
                </a:lnTo>
                <a:lnTo>
                  <a:pt x="918861" y="694320"/>
                </a:lnTo>
                <a:lnTo>
                  <a:pt x="920343" y="729393"/>
                </a:lnTo>
                <a:lnTo>
                  <a:pt x="923285" y="664263"/>
                </a:lnTo>
                <a:lnTo>
                  <a:pt x="924766" y="669269"/>
                </a:lnTo>
                <a:lnTo>
                  <a:pt x="926248" y="654241"/>
                </a:lnTo>
                <a:lnTo>
                  <a:pt x="927719" y="699336"/>
                </a:lnTo>
                <a:lnTo>
                  <a:pt x="929190" y="614161"/>
                </a:lnTo>
                <a:lnTo>
                  <a:pt x="930672" y="639212"/>
                </a:lnTo>
                <a:lnTo>
                  <a:pt x="932154" y="639212"/>
                </a:lnTo>
                <a:lnTo>
                  <a:pt x="933625" y="734399"/>
                </a:lnTo>
                <a:lnTo>
                  <a:pt x="935106" y="679291"/>
                </a:lnTo>
                <a:lnTo>
                  <a:pt x="936577" y="709348"/>
                </a:lnTo>
                <a:lnTo>
                  <a:pt x="938048" y="709348"/>
                </a:lnTo>
                <a:lnTo>
                  <a:pt x="939530" y="674285"/>
                </a:lnTo>
                <a:lnTo>
                  <a:pt x="941012" y="669269"/>
                </a:lnTo>
                <a:lnTo>
                  <a:pt x="942483" y="659257"/>
                </a:lnTo>
                <a:lnTo>
                  <a:pt x="943954" y="694320"/>
                </a:lnTo>
                <a:lnTo>
                  <a:pt x="945436" y="759449"/>
                </a:lnTo>
                <a:lnTo>
                  <a:pt x="949859" y="619167"/>
                </a:lnTo>
                <a:lnTo>
                  <a:pt x="951341" y="639212"/>
                </a:lnTo>
                <a:lnTo>
                  <a:pt x="952823" y="599133"/>
                </a:lnTo>
                <a:lnTo>
                  <a:pt x="954294" y="639212"/>
                </a:lnTo>
                <a:lnTo>
                  <a:pt x="955765" y="634206"/>
                </a:lnTo>
                <a:lnTo>
                  <a:pt x="957247" y="689314"/>
                </a:lnTo>
                <a:lnTo>
                  <a:pt x="958728" y="669269"/>
                </a:lnTo>
                <a:lnTo>
                  <a:pt x="960199" y="674285"/>
                </a:lnTo>
                <a:lnTo>
                  <a:pt x="961671" y="654241"/>
                </a:lnTo>
                <a:lnTo>
                  <a:pt x="963152" y="709348"/>
                </a:lnTo>
                <a:lnTo>
                  <a:pt x="964634" y="669269"/>
                </a:lnTo>
                <a:lnTo>
                  <a:pt x="966105" y="814568"/>
                </a:lnTo>
                <a:lnTo>
                  <a:pt x="967587" y="744421"/>
                </a:lnTo>
                <a:lnTo>
                  <a:pt x="969058" y="769472"/>
                </a:lnTo>
                <a:lnTo>
                  <a:pt x="970529" y="764466"/>
                </a:lnTo>
                <a:lnTo>
                  <a:pt x="972010" y="794522"/>
                </a:lnTo>
                <a:lnTo>
                  <a:pt x="973492" y="784500"/>
                </a:lnTo>
                <a:lnTo>
                  <a:pt x="974963" y="789517"/>
                </a:lnTo>
                <a:lnTo>
                  <a:pt x="976434" y="779494"/>
                </a:lnTo>
                <a:lnTo>
                  <a:pt x="980869" y="654241"/>
                </a:lnTo>
                <a:lnTo>
                  <a:pt x="982340" y="784500"/>
                </a:lnTo>
                <a:lnTo>
                  <a:pt x="983821" y="629190"/>
                </a:lnTo>
                <a:lnTo>
                  <a:pt x="986774" y="854647"/>
                </a:lnTo>
                <a:lnTo>
                  <a:pt x="988245" y="804545"/>
                </a:lnTo>
                <a:lnTo>
                  <a:pt x="989727" y="794522"/>
                </a:lnTo>
                <a:lnTo>
                  <a:pt x="994151" y="684308"/>
                </a:lnTo>
                <a:lnTo>
                  <a:pt x="995632" y="749438"/>
                </a:lnTo>
                <a:lnTo>
                  <a:pt x="997114" y="719371"/>
                </a:lnTo>
                <a:lnTo>
                  <a:pt x="998585" y="819573"/>
                </a:lnTo>
                <a:lnTo>
                  <a:pt x="1000067" y="834602"/>
                </a:lnTo>
                <a:lnTo>
                  <a:pt x="1001538" y="759449"/>
                </a:lnTo>
                <a:lnTo>
                  <a:pt x="1003009" y="814568"/>
                </a:lnTo>
                <a:lnTo>
                  <a:pt x="1004491" y="799539"/>
                </a:lnTo>
                <a:lnTo>
                  <a:pt x="1007443" y="839618"/>
                </a:lnTo>
                <a:lnTo>
                  <a:pt x="1010396" y="739415"/>
                </a:lnTo>
                <a:lnTo>
                  <a:pt x="1011878" y="824590"/>
                </a:lnTo>
                <a:lnTo>
                  <a:pt x="1013349" y="789517"/>
                </a:lnTo>
                <a:lnTo>
                  <a:pt x="1014820" y="809551"/>
                </a:lnTo>
                <a:lnTo>
                  <a:pt x="1017783" y="724387"/>
                </a:lnTo>
                <a:lnTo>
                  <a:pt x="1019254" y="739415"/>
                </a:lnTo>
                <a:lnTo>
                  <a:pt x="1020726" y="709348"/>
                </a:lnTo>
                <a:lnTo>
                  <a:pt x="1022207" y="719371"/>
                </a:lnTo>
                <a:lnTo>
                  <a:pt x="1023689" y="694320"/>
                </a:lnTo>
                <a:lnTo>
                  <a:pt x="1026631" y="614161"/>
                </a:lnTo>
                <a:lnTo>
                  <a:pt x="1028113" y="684308"/>
                </a:lnTo>
                <a:lnTo>
                  <a:pt x="1029594" y="619167"/>
                </a:lnTo>
                <a:lnTo>
                  <a:pt x="1032537" y="689314"/>
                </a:lnTo>
                <a:lnTo>
                  <a:pt x="1035489" y="619167"/>
                </a:lnTo>
                <a:lnTo>
                  <a:pt x="1036971" y="498930"/>
                </a:lnTo>
                <a:lnTo>
                  <a:pt x="1041395" y="689314"/>
                </a:lnTo>
                <a:lnTo>
                  <a:pt x="1042876" y="664263"/>
                </a:lnTo>
                <a:lnTo>
                  <a:pt x="1044358" y="739415"/>
                </a:lnTo>
                <a:lnTo>
                  <a:pt x="1045829" y="669269"/>
                </a:lnTo>
                <a:lnTo>
                  <a:pt x="1047300" y="719371"/>
                </a:lnTo>
                <a:lnTo>
                  <a:pt x="1048782" y="704342"/>
                </a:lnTo>
                <a:lnTo>
                  <a:pt x="1050264" y="674285"/>
                </a:lnTo>
                <a:lnTo>
                  <a:pt x="1053206" y="689314"/>
                </a:lnTo>
                <a:lnTo>
                  <a:pt x="1054688" y="654241"/>
                </a:lnTo>
                <a:lnTo>
                  <a:pt x="1056169" y="659257"/>
                </a:lnTo>
                <a:lnTo>
                  <a:pt x="1057640" y="604139"/>
                </a:lnTo>
                <a:lnTo>
                  <a:pt x="1059111" y="614161"/>
                </a:lnTo>
                <a:lnTo>
                  <a:pt x="1060593" y="674285"/>
                </a:lnTo>
                <a:lnTo>
                  <a:pt x="1062075" y="679291"/>
                </a:lnTo>
                <a:lnTo>
                  <a:pt x="1063546" y="679291"/>
                </a:lnTo>
                <a:lnTo>
                  <a:pt x="1067969" y="729393"/>
                </a:lnTo>
                <a:lnTo>
                  <a:pt x="1069451" y="734399"/>
                </a:lnTo>
                <a:lnTo>
                  <a:pt x="1070933" y="694320"/>
                </a:lnTo>
                <a:lnTo>
                  <a:pt x="1072404" y="694320"/>
                </a:lnTo>
                <a:lnTo>
                  <a:pt x="1073875" y="629190"/>
                </a:lnTo>
                <a:lnTo>
                  <a:pt x="1075357" y="869675"/>
                </a:lnTo>
                <a:lnTo>
                  <a:pt x="1078309" y="734399"/>
                </a:lnTo>
                <a:lnTo>
                  <a:pt x="1079780" y="714364"/>
                </a:lnTo>
                <a:lnTo>
                  <a:pt x="1081262" y="714364"/>
                </a:lnTo>
                <a:lnTo>
                  <a:pt x="1084215" y="659257"/>
                </a:lnTo>
                <a:lnTo>
                  <a:pt x="1085686" y="664263"/>
                </a:lnTo>
                <a:lnTo>
                  <a:pt x="1087168" y="749438"/>
                </a:lnTo>
                <a:lnTo>
                  <a:pt x="1088649" y="599133"/>
                </a:lnTo>
                <a:lnTo>
                  <a:pt x="1090120" y="659257"/>
                </a:lnTo>
                <a:lnTo>
                  <a:pt x="1091592" y="599133"/>
                </a:lnTo>
                <a:lnTo>
                  <a:pt x="1093073" y="649235"/>
                </a:lnTo>
                <a:lnTo>
                  <a:pt x="1094555" y="629190"/>
                </a:lnTo>
                <a:lnTo>
                  <a:pt x="1096026" y="634206"/>
                </a:lnTo>
                <a:lnTo>
                  <a:pt x="1097497" y="634206"/>
                </a:lnTo>
                <a:lnTo>
                  <a:pt x="1098979" y="689314"/>
                </a:lnTo>
                <a:lnTo>
                  <a:pt x="1100450" y="689314"/>
                </a:lnTo>
                <a:lnTo>
                  <a:pt x="1101931" y="649235"/>
                </a:lnTo>
                <a:lnTo>
                  <a:pt x="1103413" y="694320"/>
                </a:lnTo>
                <a:lnTo>
                  <a:pt x="1104884" y="679291"/>
                </a:lnTo>
                <a:lnTo>
                  <a:pt x="1106355" y="774489"/>
                </a:lnTo>
                <a:lnTo>
                  <a:pt x="1109319" y="619167"/>
                </a:lnTo>
                <a:lnTo>
                  <a:pt x="1112261" y="669269"/>
                </a:lnTo>
                <a:lnTo>
                  <a:pt x="1113742" y="724387"/>
                </a:lnTo>
                <a:lnTo>
                  <a:pt x="1115224" y="679291"/>
                </a:lnTo>
                <a:lnTo>
                  <a:pt x="1116695" y="684308"/>
                </a:lnTo>
                <a:lnTo>
                  <a:pt x="1118166" y="699336"/>
                </a:lnTo>
                <a:lnTo>
                  <a:pt x="1121130" y="689314"/>
                </a:lnTo>
                <a:lnTo>
                  <a:pt x="1122601" y="664263"/>
                </a:lnTo>
                <a:lnTo>
                  <a:pt x="1124072" y="709348"/>
                </a:lnTo>
                <a:lnTo>
                  <a:pt x="1125553" y="709348"/>
                </a:lnTo>
                <a:lnTo>
                  <a:pt x="1127035" y="604139"/>
                </a:lnTo>
                <a:lnTo>
                  <a:pt x="1128506" y="764466"/>
                </a:lnTo>
                <a:lnTo>
                  <a:pt x="1129977" y="729393"/>
                </a:lnTo>
                <a:lnTo>
                  <a:pt x="1131459" y="724387"/>
                </a:lnTo>
                <a:lnTo>
                  <a:pt x="1132941" y="669269"/>
                </a:lnTo>
                <a:lnTo>
                  <a:pt x="1134412" y="664263"/>
                </a:lnTo>
                <a:lnTo>
                  <a:pt x="1135893" y="584105"/>
                </a:lnTo>
                <a:lnTo>
                  <a:pt x="1138835" y="619167"/>
                </a:lnTo>
                <a:lnTo>
                  <a:pt x="1140317" y="619167"/>
                </a:lnTo>
                <a:lnTo>
                  <a:pt x="1143270" y="739415"/>
                </a:lnTo>
                <a:lnTo>
                  <a:pt x="1144741" y="744421"/>
                </a:lnTo>
                <a:lnTo>
                  <a:pt x="1147704" y="854647"/>
                </a:lnTo>
                <a:lnTo>
                  <a:pt x="1149175" y="819573"/>
                </a:lnTo>
                <a:lnTo>
                  <a:pt x="1150646" y="714364"/>
                </a:lnTo>
                <a:lnTo>
                  <a:pt x="1152128" y="714364"/>
                </a:lnTo>
                <a:lnTo>
                  <a:pt x="1155081" y="839618"/>
                </a:lnTo>
                <a:lnTo>
                  <a:pt x="1156552" y="849640"/>
                </a:lnTo>
                <a:lnTo>
                  <a:pt x="1158034" y="799539"/>
                </a:lnTo>
                <a:lnTo>
                  <a:pt x="1159515" y="844624"/>
                </a:lnTo>
                <a:lnTo>
                  <a:pt x="1160986" y="734399"/>
                </a:lnTo>
                <a:lnTo>
                  <a:pt x="1162458" y="779494"/>
                </a:lnTo>
                <a:lnTo>
                  <a:pt x="1163939" y="759449"/>
                </a:lnTo>
                <a:lnTo>
                  <a:pt x="1165421" y="789517"/>
                </a:lnTo>
                <a:lnTo>
                  <a:pt x="1168374" y="734399"/>
                </a:lnTo>
                <a:lnTo>
                  <a:pt x="1169845" y="759449"/>
                </a:lnTo>
                <a:lnTo>
                  <a:pt x="1171316" y="714364"/>
                </a:lnTo>
                <a:lnTo>
                  <a:pt x="1172797" y="769472"/>
                </a:lnTo>
                <a:lnTo>
                  <a:pt x="1174279" y="719371"/>
                </a:lnTo>
                <a:lnTo>
                  <a:pt x="1175750" y="724387"/>
                </a:lnTo>
                <a:lnTo>
                  <a:pt x="1177221" y="734399"/>
                </a:lnTo>
                <a:lnTo>
                  <a:pt x="1178703" y="789517"/>
                </a:lnTo>
                <a:lnTo>
                  <a:pt x="1181656" y="679291"/>
                </a:lnTo>
                <a:lnTo>
                  <a:pt x="1183127" y="759449"/>
                </a:lnTo>
                <a:lnTo>
                  <a:pt x="1184609" y="754443"/>
                </a:lnTo>
                <a:lnTo>
                  <a:pt x="1187561" y="654241"/>
                </a:lnTo>
                <a:lnTo>
                  <a:pt x="1189032" y="739415"/>
                </a:lnTo>
                <a:lnTo>
                  <a:pt x="1190514" y="709348"/>
                </a:lnTo>
                <a:lnTo>
                  <a:pt x="1191996" y="779494"/>
                </a:lnTo>
                <a:lnTo>
                  <a:pt x="1193467" y="699336"/>
                </a:lnTo>
                <a:lnTo>
                  <a:pt x="1194938" y="704342"/>
                </a:lnTo>
                <a:lnTo>
                  <a:pt x="1196419" y="729393"/>
                </a:lnTo>
                <a:lnTo>
                  <a:pt x="1197901" y="794522"/>
                </a:lnTo>
                <a:lnTo>
                  <a:pt x="1199372" y="669269"/>
                </a:lnTo>
                <a:lnTo>
                  <a:pt x="1200854" y="719371"/>
                </a:lnTo>
                <a:lnTo>
                  <a:pt x="1202325" y="634206"/>
                </a:lnTo>
                <a:lnTo>
                  <a:pt x="1203796" y="734399"/>
                </a:lnTo>
                <a:lnTo>
                  <a:pt x="1205278" y="684308"/>
                </a:lnTo>
                <a:lnTo>
                  <a:pt x="1206759" y="689314"/>
                </a:lnTo>
                <a:lnTo>
                  <a:pt x="1208230" y="724387"/>
                </a:lnTo>
                <a:lnTo>
                  <a:pt x="1209701" y="649235"/>
                </a:lnTo>
                <a:lnTo>
                  <a:pt x="1211183" y="719371"/>
                </a:lnTo>
                <a:lnTo>
                  <a:pt x="1212665" y="719371"/>
                </a:lnTo>
                <a:lnTo>
                  <a:pt x="1214136" y="819573"/>
                </a:lnTo>
                <a:lnTo>
                  <a:pt x="1215607" y="764466"/>
                </a:lnTo>
                <a:lnTo>
                  <a:pt x="1217089" y="594117"/>
                </a:lnTo>
                <a:lnTo>
                  <a:pt x="1220041" y="764466"/>
                </a:lnTo>
                <a:lnTo>
                  <a:pt x="1221513" y="739415"/>
                </a:lnTo>
                <a:lnTo>
                  <a:pt x="1222994" y="759449"/>
                </a:lnTo>
                <a:lnTo>
                  <a:pt x="1224476" y="739415"/>
                </a:lnTo>
                <a:lnTo>
                  <a:pt x="1225947" y="789517"/>
                </a:lnTo>
                <a:lnTo>
                  <a:pt x="1227418" y="649235"/>
                </a:lnTo>
                <a:lnTo>
                  <a:pt x="1230381" y="764466"/>
                </a:lnTo>
                <a:lnTo>
                  <a:pt x="1231852" y="749438"/>
                </a:lnTo>
                <a:lnTo>
                  <a:pt x="1233324" y="784500"/>
                </a:lnTo>
                <a:lnTo>
                  <a:pt x="1236276" y="609156"/>
                </a:lnTo>
                <a:lnTo>
                  <a:pt x="1237758" y="604139"/>
                </a:lnTo>
                <a:lnTo>
                  <a:pt x="1240711" y="714364"/>
                </a:lnTo>
                <a:lnTo>
                  <a:pt x="1243663" y="654241"/>
                </a:lnTo>
                <a:lnTo>
                  <a:pt x="1245145" y="649235"/>
                </a:lnTo>
                <a:lnTo>
                  <a:pt x="1246616" y="634206"/>
                </a:lnTo>
                <a:lnTo>
                  <a:pt x="1248087" y="574082"/>
                </a:lnTo>
                <a:lnTo>
                  <a:pt x="1249569" y="654241"/>
                </a:lnTo>
                <a:lnTo>
                  <a:pt x="1251051" y="584105"/>
                </a:lnTo>
                <a:lnTo>
                  <a:pt x="1252522" y="664263"/>
                </a:lnTo>
                <a:lnTo>
                  <a:pt x="1253993" y="669269"/>
                </a:lnTo>
                <a:lnTo>
                  <a:pt x="1255475" y="714364"/>
                </a:lnTo>
                <a:lnTo>
                  <a:pt x="1256956" y="709348"/>
                </a:lnTo>
                <a:lnTo>
                  <a:pt x="1258427" y="689314"/>
                </a:lnTo>
                <a:lnTo>
                  <a:pt x="1259898" y="744421"/>
                </a:lnTo>
                <a:lnTo>
                  <a:pt x="1261380" y="634206"/>
                </a:lnTo>
                <a:lnTo>
                  <a:pt x="1262862" y="679291"/>
                </a:lnTo>
                <a:lnTo>
                  <a:pt x="1264333" y="684308"/>
                </a:lnTo>
                <a:lnTo>
                  <a:pt x="1265804" y="754443"/>
                </a:lnTo>
                <a:lnTo>
                  <a:pt x="1267285" y="709348"/>
                </a:lnTo>
                <a:lnTo>
                  <a:pt x="1268756" y="774489"/>
                </a:lnTo>
                <a:lnTo>
                  <a:pt x="1270238" y="784500"/>
                </a:lnTo>
                <a:lnTo>
                  <a:pt x="1271720" y="729393"/>
                </a:lnTo>
                <a:lnTo>
                  <a:pt x="1273191" y="719371"/>
                </a:lnTo>
                <a:lnTo>
                  <a:pt x="1274662" y="779494"/>
                </a:lnTo>
                <a:lnTo>
                  <a:pt x="1277625" y="699336"/>
                </a:lnTo>
                <a:lnTo>
                  <a:pt x="1279096" y="724387"/>
                </a:lnTo>
                <a:lnTo>
                  <a:pt x="1280567" y="714364"/>
                </a:lnTo>
                <a:lnTo>
                  <a:pt x="1283531" y="734399"/>
                </a:lnTo>
                <a:lnTo>
                  <a:pt x="1285002" y="804545"/>
                </a:lnTo>
                <a:lnTo>
                  <a:pt x="1286473" y="784500"/>
                </a:lnTo>
                <a:lnTo>
                  <a:pt x="1287955" y="684308"/>
                </a:lnTo>
                <a:lnTo>
                  <a:pt x="1290907" y="709348"/>
                </a:lnTo>
                <a:lnTo>
                  <a:pt x="1292379" y="674285"/>
                </a:lnTo>
                <a:lnTo>
                  <a:pt x="1293860" y="689314"/>
                </a:lnTo>
                <a:lnTo>
                  <a:pt x="1295342" y="614161"/>
                </a:lnTo>
                <a:lnTo>
                  <a:pt x="1296813" y="684308"/>
                </a:lnTo>
                <a:lnTo>
                  <a:pt x="1298284" y="654241"/>
                </a:lnTo>
                <a:lnTo>
                  <a:pt x="1299766" y="684308"/>
                </a:lnTo>
                <a:lnTo>
                  <a:pt x="1302718" y="549031"/>
                </a:lnTo>
                <a:lnTo>
                  <a:pt x="1304200" y="534003"/>
                </a:lnTo>
                <a:lnTo>
                  <a:pt x="1310106" y="599133"/>
                </a:lnTo>
                <a:lnTo>
                  <a:pt x="1313048" y="669269"/>
                </a:lnTo>
                <a:lnTo>
                  <a:pt x="1316011" y="644218"/>
                </a:lnTo>
                <a:lnTo>
                  <a:pt x="1317482" y="669269"/>
                </a:lnTo>
                <a:lnTo>
                  <a:pt x="1321917" y="829596"/>
                </a:lnTo>
                <a:lnTo>
                  <a:pt x="1323388" y="719371"/>
                </a:lnTo>
                <a:lnTo>
                  <a:pt x="1324859" y="754443"/>
                </a:lnTo>
                <a:lnTo>
                  <a:pt x="1326340" y="714364"/>
                </a:lnTo>
                <a:lnTo>
                  <a:pt x="1327822" y="719371"/>
                </a:lnTo>
                <a:lnTo>
                  <a:pt x="1329293" y="709348"/>
                </a:lnTo>
                <a:lnTo>
                  <a:pt x="1330764" y="639212"/>
                </a:lnTo>
                <a:lnTo>
                  <a:pt x="1332246" y="734399"/>
                </a:lnTo>
                <a:lnTo>
                  <a:pt x="1333728" y="724387"/>
                </a:lnTo>
                <a:lnTo>
                  <a:pt x="1335199" y="734399"/>
                </a:lnTo>
                <a:lnTo>
                  <a:pt x="1336680" y="734399"/>
                </a:lnTo>
                <a:lnTo>
                  <a:pt x="1338151" y="644218"/>
                </a:lnTo>
                <a:lnTo>
                  <a:pt x="1339622" y="654241"/>
                </a:lnTo>
                <a:lnTo>
                  <a:pt x="1341104" y="629190"/>
                </a:lnTo>
                <a:lnTo>
                  <a:pt x="1342586" y="674285"/>
                </a:lnTo>
                <a:lnTo>
                  <a:pt x="1344057" y="614161"/>
                </a:lnTo>
                <a:lnTo>
                  <a:pt x="1345528" y="699336"/>
                </a:lnTo>
                <a:lnTo>
                  <a:pt x="1347010" y="699336"/>
                </a:lnTo>
                <a:lnTo>
                  <a:pt x="1348491" y="779494"/>
                </a:lnTo>
                <a:lnTo>
                  <a:pt x="1349962" y="704342"/>
                </a:lnTo>
                <a:lnTo>
                  <a:pt x="1352915" y="779494"/>
                </a:lnTo>
                <a:lnTo>
                  <a:pt x="1354397" y="779494"/>
                </a:lnTo>
                <a:lnTo>
                  <a:pt x="1355868" y="709348"/>
                </a:lnTo>
                <a:lnTo>
                  <a:pt x="1357339" y="724387"/>
                </a:lnTo>
                <a:lnTo>
                  <a:pt x="1358821" y="804545"/>
                </a:lnTo>
                <a:lnTo>
                  <a:pt x="1360302" y="729393"/>
                </a:lnTo>
                <a:lnTo>
                  <a:pt x="1361773" y="799539"/>
                </a:lnTo>
                <a:lnTo>
                  <a:pt x="1364726" y="744421"/>
                </a:lnTo>
                <a:lnTo>
                  <a:pt x="1366208" y="754443"/>
                </a:lnTo>
                <a:lnTo>
                  <a:pt x="1367679" y="729393"/>
                </a:lnTo>
                <a:lnTo>
                  <a:pt x="1369161" y="814568"/>
                </a:lnTo>
                <a:lnTo>
                  <a:pt x="1373584" y="604139"/>
                </a:lnTo>
                <a:lnTo>
                  <a:pt x="1375066" y="579088"/>
                </a:lnTo>
                <a:lnTo>
                  <a:pt x="1376537" y="574082"/>
                </a:lnTo>
                <a:lnTo>
                  <a:pt x="1378008" y="564060"/>
                </a:lnTo>
                <a:lnTo>
                  <a:pt x="1379490" y="528987"/>
                </a:lnTo>
                <a:lnTo>
                  <a:pt x="1383914" y="604139"/>
                </a:lnTo>
                <a:lnTo>
                  <a:pt x="1385396" y="684308"/>
                </a:lnTo>
                <a:lnTo>
                  <a:pt x="1386877" y="679291"/>
                </a:lnTo>
                <a:lnTo>
                  <a:pt x="1388348" y="614161"/>
                </a:lnTo>
                <a:lnTo>
                  <a:pt x="1389819" y="679291"/>
                </a:lnTo>
                <a:lnTo>
                  <a:pt x="1392783" y="644218"/>
                </a:lnTo>
                <a:lnTo>
                  <a:pt x="1394254" y="599133"/>
                </a:lnTo>
                <a:lnTo>
                  <a:pt x="1395725" y="609156"/>
                </a:lnTo>
                <a:lnTo>
                  <a:pt x="1398688" y="699336"/>
                </a:lnTo>
                <a:lnTo>
                  <a:pt x="1400159" y="674285"/>
                </a:lnTo>
                <a:lnTo>
                  <a:pt x="1401630" y="759449"/>
                </a:lnTo>
                <a:lnTo>
                  <a:pt x="1403112" y="664263"/>
                </a:lnTo>
                <a:lnTo>
                  <a:pt x="1404583" y="679291"/>
                </a:lnTo>
                <a:lnTo>
                  <a:pt x="1406065" y="624184"/>
                </a:lnTo>
                <a:lnTo>
                  <a:pt x="1407546" y="654241"/>
                </a:lnTo>
                <a:lnTo>
                  <a:pt x="1409017" y="654241"/>
                </a:lnTo>
                <a:lnTo>
                  <a:pt x="1410488" y="744421"/>
                </a:lnTo>
                <a:lnTo>
                  <a:pt x="1411970" y="599133"/>
                </a:lnTo>
                <a:lnTo>
                  <a:pt x="1413452" y="619167"/>
                </a:lnTo>
                <a:lnTo>
                  <a:pt x="1414923" y="674285"/>
                </a:lnTo>
                <a:lnTo>
                  <a:pt x="1416394" y="624184"/>
                </a:lnTo>
                <a:lnTo>
                  <a:pt x="1417876" y="674285"/>
                </a:lnTo>
                <a:lnTo>
                  <a:pt x="1420828" y="569066"/>
                </a:lnTo>
                <a:lnTo>
                  <a:pt x="1422300" y="564060"/>
                </a:lnTo>
                <a:lnTo>
                  <a:pt x="1423781" y="554038"/>
                </a:lnTo>
                <a:lnTo>
                  <a:pt x="1425263" y="453834"/>
                </a:lnTo>
                <a:lnTo>
                  <a:pt x="1426734" y="544015"/>
                </a:lnTo>
                <a:lnTo>
                  <a:pt x="1428205" y="498930"/>
                </a:lnTo>
                <a:lnTo>
                  <a:pt x="1429687" y="549031"/>
                </a:lnTo>
                <a:lnTo>
                  <a:pt x="1431168" y="544015"/>
                </a:lnTo>
                <a:lnTo>
                  <a:pt x="1432639" y="518964"/>
                </a:lnTo>
                <a:lnTo>
                  <a:pt x="1434111" y="594117"/>
                </a:lnTo>
                <a:lnTo>
                  <a:pt x="1435592" y="584105"/>
                </a:lnTo>
                <a:lnTo>
                  <a:pt x="1437063" y="604139"/>
                </a:lnTo>
                <a:lnTo>
                  <a:pt x="1438545" y="594117"/>
                </a:lnTo>
                <a:lnTo>
                  <a:pt x="1440027" y="629190"/>
                </a:lnTo>
                <a:lnTo>
                  <a:pt x="1441498" y="544015"/>
                </a:lnTo>
                <a:lnTo>
                  <a:pt x="1442969" y="584105"/>
                </a:lnTo>
                <a:lnTo>
                  <a:pt x="1444450" y="428784"/>
                </a:lnTo>
                <a:lnTo>
                  <a:pt x="1445932" y="483902"/>
                </a:lnTo>
                <a:lnTo>
                  <a:pt x="1447403" y="453834"/>
                </a:lnTo>
                <a:lnTo>
                  <a:pt x="1450356" y="569066"/>
                </a:lnTo>
                <a:lnTo>
                  <a:pt x="1454780" y="518964"/>
                </a:lnTo>
                <a:lnTo>
                  <a:pt x="1456262" y="619167"/>
                </a:lnTo>
                <a:lnTo>
                  <a:pt x="1457743" y="634206"/>
                </a:lnTo>
                <a:lnTo>
                  <a:pt x="1460685" y="488908"/>
                </a:lnTo>
                <a:lnTo>
                  <a:pt x="1462167" y="669269"/>
                </a:lnTo>
                <a:lnTo>
                  <a:pt x="1463649" y="614161"/>
                </a:lnTo>
                <a:lnTo>
                  <a:pt x="1465120" y="679291"/>
                </a:lnTo>
                <a:lnTo>
                  <a:pt x="1468072" y="604139"/>
                </a:lnTo>
                <a:lnTo>
                  <a:pt x="1469543" y="669269"/>
                </a:lnTo>
                <a:lnTo>
                  <a:pt x="1471025" y="624184"/>
                </a:lnTo>
                <a:lnTo>
                  <a:pt x="1472507" y="674285"/>
                </a:lnTo>
                <a:lnTo>
                  <a:pt x="1473978" y="624184"/>
                </a:lnTo>
                <a:lnTo>
                  <a:pt x="1475449" y="629190"/>
                </a:lnTo>
                <a:lnTo>
                  <a:pt x="1476931" y="609156"/>
                </a:lnTo>
                <a:lnTo>
                  <a:pt x="1479883" y="428784"/>
                </a:lnTo>
                <a:lnTo>
                  <a:pt x="1481354" y="478885"/>
                </a:lnTo>
                <a:lnTo>
                  <a:pt x="1482836" y="483902"/>
                </a:lnTo>
                <a:lnTo>
                  <a:pt x="1484318" y="554038"/>
                </a:lnTo>
                <a:lnTo>
                  <a:pt x="1485789" y="528987"/>
                </a:lnTo>
                <a:lnTo>
                  <a:pt x="1488742" y="604139"/>
                </a:lnTo>
                <a:lnTo>
                  <a:pt x="1490223" y="518964"/>
                </a:lnTo>
                <a:lnTo>
                  <a:pt x="1491694" y="508952"/>
                </a:lnTo>
                <a:lnTo>
                  <a:pt x="1493166" y="609156"/>
                </a:lnTo>
                <a:lnTo>
                  <a:pt x="1494647" y="544015"/>
                </a:lnTo>
                <a:lnTo>
                  <a:pt x="1496129" y="614161"/>
                </a:lnTo>
                <a:lnTo>
                  <a:pt x="1497600" y="539009"/>
                </a:lnTo>
                <a:lnTo>
                  <a:pt x="1499071" y="624184"/>
                </a:lnTo>
                <a:lnTo>
                  <a:pt x="1500553" y="564060"/>
                </a:lnTo>
                <a:lnTo>
                  <a:pt x="1502034" y="664263"/>
                </a:lnTo>
                <a:lnTo>
                  <a:pt x="1503505" y="528987"/>
                </a:lnTo>
                <a:lnTo>
                  <a:pt x="1504987" y="684308"/>
                </a:lnTo>
                <a:lnTo>
                  <a:pt x="1506458" y="599133"/>
                </a:lnTo>
                <a:lnTo>
                  <a:pt x="1507929" y="599133"/>
                </a:lnTo>
                <a:lnTo>
                  <a:pt x="1509411" y="589110"/>
                </a:lnTo>
                <a:lnTo>
                  <a:pt x="1513835" y="714364"/>
                </a:lnTo>
                <a:lnTo>
                  <a:pt x="1515316" y="584105"/>
                </a:lnTo>
                <a:lnTo>
                  <a:pt x="1516798" y="714364"/>
                </a:lnTo>
                <a:lnTo>
                  <a:pt x="1518269" y="609156"/>
                </a:lnTo>
                <a:lnTo>
                  <a:pt x="1519740" y="634206"/>
                </a:lnTo>
                <a:lnTo>
                  <a:pt x="1522704" y="619167"/>
                </a:lnTo>
                <a:lnTo>
                  <a:pt x="1524175" y="674285"/>
                </a:lnTo>
                <a:lnTo>
                  <a:pt x="1525646" y="609156"/>
                </a:lnTo>
                <a:lnTo>
                  <a:pt x="1530080" y="669269"/>
                </a:lnTo>
                <a:lnTo>
                  <a:pt x="1534515" y="508952"/>
                </a:lnTo>
                <a:lnTo>
                  <a:pt x="1540409" y="634206"/>
                </a:lnTo>
                <a:lnTo>
                  <a:pt x="1541891" y="639212"/>
                </a:lnTo>
                <a:lnTo>
                  <a:pt x="1543373" y="614161"/>
                </a:lnTo>
                <a:lnTo>
                  <a:pt x="1544844" y="679291"/>
                </a:lnTo>
                <a:lnTo>
                  <a:pt x="1546315" y="619167"/>
                </a:lnTo>
                <a:lnTo>
                  <a:pt x="1547797" y="644218"/>
                </a:lnTo>
                <a:lnTo>
                  <a:pt x="1549278" y="629190"/>
                </a:lnTo>
                <a:lnTo>
                  <a:pt x="1552220" y="478885"/>
                </a:lnTo>
                <a:lnTo>
                  <a:pt x="1553702" y="604139"/>
                </a:lnTo>
                <a:lnTo>
                  <a:pt x="1555184" y="574082"/>
                </a:lnTo>
                <a:lnTo>
                  <a:pt x="1556655" y="569066"/>
                </a:lnTo>
                <a:lnTo>
                  <a:pt x="1559608" y="493913"/>
                </a:lnTo>
                <a:lnTo>
                  <a:pt x="1561089" y="569066"/>
                </a:lnTo>
                <a:lnTo>
                  <a:pt x="1562560" y="518964"/>
                </a:lnTo>
                <a:lnTo>
                  <a:pt x="1565513" y="549031"/>
                </a:lnTo>
                <a:lnTo>
                  <a:pt x="1568466" y="413755"/>
                </a:lnTo>
                <a:lnTo>
                  <a:pt x="1569948" y="473879"/>
                </a:lnTo>
                <a:lnTo>
                  <a:pt x="1571419" y="438806"/>
                </a:lnTo>
                <a:lnTo>
                  <a:pt x="1572890" y="483902"/>
                </a:lnTo>
                <a:lnTo>
                  <a:pt x="1574371" y="473879"/>
                </a:lnTo>
                <a:lnTo>
                  <a:pt x="1577324" y="528987"/>
                </a:lnTo>
                <a:lnTo>
                  <a:pt x="1578795" y="498930"/>
                </a:lnTo>
                <a:lnTo>
                  <a:pt x="1580277" y="508952"/>
                </a:lnTo>
                <a:lnTo>
                  <a:pt x="1581759" y="503936"/>
                </a:lnTo>
                <a:lnTo>
                  <a:pt x="1583230" y="634206"/>
                </a:lnTo>
                <a:lnTo>
                  <a:pt x="1584701" y="549031"/>
                </a:lnTo>
                <a:lnTo>
                  <a:pt x="1586182" y="634206"/>
                </a:lnTo>
                <a:lnTo>
                  <a:pt x="1589135" y="513959"/>
                </a:lnTo>
                <a:lnTo>
                  <a:pt x="1593570" y="614161"/>
                </a:lnTo>
                <a:lnTo>
                  <a:pt x="1595041" y="523981"/>
                </a:lnTo>
                <a:lnTo>
                  <a:pt x="1596512" y="528987"/>
                </a:lnTo>
                <a:lnTo>
                  <a:pt x="1597993" y="523981"/>
                </a:lnTo>
                <a:lnTo>
                  <a:pt x="1599475" y="549031"/>
                </a:lnTo>
                <a:lnTo>
                  <a:pt x="1600946" y="599133"/>
                </a:lnTo>
                <a:lnTo>
                  <a:pt x="1603899" y="488908"/>
                </a:lnTo>
                <a:lnTo>
                  <a:pt x="1605370" y="473879"/>
                </a:lnTo>
                <a:lnTo>
                  <a:pt x="1606852" y="293518"/>
                </a:lnTo>
                <a:lnTo>
                  <a:pt x="1609804" y="468863"/>
                </a:lnTo>
                <a:lnTo>
                  <a:pt x="1611275" y="508952"/>
                </a:lnTo>
                <a:lnTo>
                  <a:pt x="1612757" y="468863"/>
                </a:lnTo>
                <a:lnTo>
                  <a:pt x="1615710" y="579088"/>
                </a:lnTo>
                <a:lnTo>
                  <a:pt x="1617181" y="473879"/>
                </a:lnTo>
                <a:lnTo>
                  <a:pt x="1618663" y="463857"/>
                </a:lnTo>
                <a:lnTo>
                  <a:pt x="1620144" y="493913"/>
                </a:lnTo>
                <a:lnTo>
                  <a:pt x="1621615" y="483902"/>
                </a:lnTo>
                <a:lnTo>
                  <a:pt x="1623087" y="448829"/>
                </a:lnTo>
                <a:lnTo>
                  <a:pt x="1624568" y="518964"/>
                </a:lnTo>
                <a:lnTo>
                  <a:pt x="1626050" y="438806"/>
                </a:lnTo>
                <a:lnTo>
                  <a:pt x="1627521" y="523981"/>
                </a:lnTo>
                <a:lnTo>
                  <a:pt x="1628992" y="428784"/>
                </a:lnTo>
                <a:lnTo>
                  <a:pt x="1631955" y="498930"/>
                </a:lnTo>
                <a:lnTo>
                  <a:pt x="1633426" y="473879"/>
                </a:lnTo>
                <a:lnTo>
                  <a:pt x="1634898" y="549031"/>
                </a:lnTo>
                <a:lnTo>
                  <a:pt x="1636379" y="549031"/>
                </a:lnTo>
                <a:lnTo>
                  <a:pt x="1637850" y="534003"/>
                </a:lnTo>
                <a:lnTo>
                  <a:pt x="1639332" y="458851"/>
                </a:lnTo>
                <a:lnTo>
                  <a:pt x="1640814" y="493913"/>
                </a:lnTo>
                <a:lnTo>
                  <a:pt x="1642285" y="453834"/>
                </a:lnTo>
                <a:lnTo>
                  <a:pt x="1643756" y="559054"/>
                </a:lnTo>
                <a:lnTo>
                  <a:pt x="1645237" y="539009"/>
                </a:lnTo>
                <a:lnTo>
                  <a:pt x="1646719" y="569066"/>
                </a:lnTo>
                <a:lnTo>
                  <a:pt x="1648190" y="654241"/>
                </a:lnTo>
                <a:lnTo>
                  <a:pt x="1649661" y="654241"/>
                </a:lnTo>
                <a:lnTo>
                  <a:pt x="1651143" y="699336"/>
                </a:lnTo>
                <a:lnTo>
                  <a:pt x="1652625" y="664263"/>
                </a:lnTo>
                <a:lnTo>
                  <a:pt x="1654096" y="684308"/>
                </a:lnTo>
                <a:lnTo>
                  <a:pt x="1657049" y="523981"/>
                </a:lnTo>
                <a:lnTo>
                  <a:pt x="1658530" y="508952"/>
                </a:lnTo>
                <a:lnTo>
                  <a:pt x="1660001" y="513959"/>
                </a:lnTo>
                <a:lnTo>
                  <a:pt x="1661472" y="559054"/>
                </a:lnTo>
                <a:lnTo>
                  <a:pt x="1662954" y="554038"/>
                </a:lnTo>
                <a:lnTo>
                  <a:pt x="1664436" y="584105"/>
                </a:lnTo>
                <a:lnTo>
                  <a:pt x="1665907" y="569066"/>
                </a:lnTo>
                <a:lnTo>
                  <a:pt x="1667378" y="639212"/>
                </a:lnTo>
                <a:lnTo>
                  <a:pt x="1668859" y="639212"/>
                </a:lnTo>
                <a:lnTo>
                  <a:pt x="1670341" y="579088"/>
                </a:lnTo>
                <a:lnTo>
                  <a:pt x="1671812" y="679291"/>
                </a:lnTo>
                <a:lnTo>
                  <a:pt x="1674765" y="564060"/>
                </a:lnTo>
                <a:lnTo>
                  <a:pt x="1676236" y="684308"/>
                </a:lnTo>
                <a:lnTo>
                  <a:pt x="1679199" y="488908"/>
                </a:lnTo>
                <a:lnTo>
                  <a:pt x="1680670" y="554038"/>
                </a:lnTo>
                <a:lnTo>
                  <a:pt x="1682141" y="473879"/>
                </a:lnTo>
                <a:lnTo>
                  <a:pt x="1685105" y="589110"/>
                </a:lnTo>
                <a:lnTo>
                  <a:pt x="1688047" y="483902"/>
                </a:lnTo>
                <a:lnTo>
                  <a:pt x="1689529" y="473879"/>
                </a:lnTo>
                <a:lnTo>
                  <a:pt x="1691010" y="503936"/>
                </a:lnTo>
                <a:lnTo>
                  <a:pt x="1692481" y="433800"/>
                </a:lnTo>
                <a:lnTo>
                  <a:pt x="1693953" y="298524"/>
                </a:lnTo>
                <a:lnTo>
                  <a:pt x="1695434" y="463857"/>
                </a:lnTo>
                <a:lnTo>
                  <a:pt x="1696916" y="458851"/>
                </a:lnTo>
                <a:lnTo>
                  <a:pt x="1698387" y="559054"/>
                </a:lnTo>
                <a:lnTo>
                  <a:pt x="1699858" y="478885"/>
                </a:lnTo>
                <a:lnTo>
                  <a:pt x="1701340" y="468863"/>
                </a:lnTo>
                <a:lnTo>
                  <a:pt x="1702821" y="468863"/>
                </a:lnTo>
                <a:lnTo>
                  <a:pt x="1704292" y="523981"/>
                </a:lnTo>
                <a:lnTo>
                  <a:pt x="1705774" y="458851"/>
                </a:lnTo>
                <a:lnTo>
                  <a:pt x="1707245" y="473879"/>
                </a:lnTo>
                <a:lnTo>
                  <a:pt x="1708716" y="569066"/>
                </a:lnTo>
                <a:lnTo>
                  <a:pt x="1710198" y="574082"/>
                </a:lnTo>
                <a:lnTo>
                  <a:pt x="1711680" y="463857"/>
                </a:lnTo>
                <a:lnTo>
                  <a:pt x="1713151" y="534003"/>
                </a:lnTo>
                <a:lnTo>
                  <a:pt x="1714622" y="528987"/>
                </a:lnTo>
                <a:lnTo>
                  <a:pt x="1717585" y="569066"/>
                </a:lnTo>
                <a:lnTo>
                  <a:pt x="1720527" y="453834"/>
                </a:lnTo>
                <a:lnTo>
                  <a:pt x="1723491" y="599133"/>
                </a:lnTo>
                <a:lnTo>
                  <a:pt x="1724962" y="503936"/>
                </a:lnTo>
                <a:lnTo>
                  <a:pt x="1726433" y="508952"/>
                </a:lnTo>
                <a:lnTo>
                  <a:pt x="1727914" y="549031"/>
                </a:lnTo>
                <a:lnTo>
                  <a:pt x="1730867" y="438806"/>
                </a:lnTo>
                <a:lnTo>
                  <a:pt x="1732338" y="528987"/>
                </a:lnTo>
                <a:lnTo>
                  <a:pt x="1733820" y="523981"/>
                </a:lnTo>
                <a:lnTo>
                  <a:pt x="1735302" y="423778"/>
                </a:lnTo>
                <a:lnTo>
                  <a:pt x="1736773" y="528987"/>
                </a:lnTo>
                <a:lnTo>
                  <a:pt x="1742678" y="373676"/>
                </a:lnTo>
                <a:lnTo>
                  <a:pt x="1744160" y="398727"/>
                </a:lnTo>
                <a:lnTo>
                  <a:pt x="1745631" y="403733"/>
                </a:lnTo>
                <a:lnTo>
                  <a:pt x="1747102" y="258445"/>
                </a:lnTo>
                <a:lnTo>
                  <a:pt x="1748584" y="378682"/>
                </a:lnTo>
                <a:lnTo>
                  <a:pt x="1750065" y="378682"/>
                </a:lnTo>
                <a:lnTo>
                  <a:pt x="1751536" y="353632"/>
                </a:lnTo>
                <a:lnTo>
                  <a:pt x="1753007" y="308546"/>
                </a:lnTo>
                <a:lnTo>
                  <a:pt x="1754489" y="368670"/>
                </a:lnTo>
                <a:lnTo>
                  <a:pt x="1755971" y="368670"/>
                </a:lnTo>
                <a:lnTo>
                  <a:pt x="1757442" y="483902"/>
                </a:lnTo>
                <a:lnTo>
                  <a:pt x="1758913" y="488908"/>
                </a:lnTo>
                <a:lnTo>
                  <a:pt x="1760395" y="478885"/>
                </a:lnTo>
                <a:lnTo>
                  <a:pt x="1761876" y="423778"/>
                </a:lnTo>
                <a:lnTo>
                  <a:pt x="1763347" y="453834"/>
                </a:lnTo>
                <a:lnTo>
                  <a:pt x="1764819" y="373676"/>
                </a:lnTo>
                <a:lnTo>
                  <a:pt x="1766300" y="534003"/>
                </a:lnTo>
                <a:lnTo>
                  <a:pt x="1767782" y="534003"/>
                </a:lnTo>
                <a:lnTo>
                  <a:pt x="1769253" y="564060"/>
                </a:lnTo>
                <a:lnTo>
                  <a:pt x="1770724" y="513959"/>
                </a:lnTo>
                <a:lnTo>
                  <a:pt x="1772206" y="503936"/>
                </a:lnTo>
                <a:lnTo>
                  <a:pt x="1773677" y="539009"/>
                </a:lnTo>
                <a:lnTo>
                  <a:pt x="1775158" y="503936"/>
                </a:lnTo>
                <a:lnTo>
                  <a:pt x="1776640" y="523981"/>
                </a:lnTo>
                <a:lnTo>
                  <a:pt x="1779582" y="488908"/>
                </a:lnTo>
                <a:lnTo>
                  <a:pt x="1781064" y="569066"/>
                </a:lnTo>
                <a:lnTo>
                  <a:pt x="1782546" y="413755"/>
                </a:lnTo>
                <a:lnTo>
                  <a:pt x="1784017" y="418761"/>
                </a:lnTo>
                <a:lnTo>
                  <a:pt x="1785488" y="408750"/>
                </a:lnTo>
                <a:lnTo>
                  <a:pt x="1786969" y="513959"/>
                </a:lnTo>
                <a:lnTo>
                  <a:pt x="1788451" y="493913"/>
                </a:lnTo>
                <a:lnTo>
                  <a:pt x="1789922" y="498930"/>
                </a:lnTo>
                <a:lnTo>
                  <a:pt x="1791393" y="483902"/>
                </a:lnTo>
                <a:lnTo>
                  <a:pt x="1792875" y="498930"/>
                </a:lnTo>
                <a:lnTo>
                  <a:pt x="1794357" y="564060"/>
                </a:lnTo>
                <a:lnTo>
                  <a:pt x="1795828" y="544015"/>
                </a:lnTo>
                <a:lnTo>
                  <a:pt x="1797299" y="554038"/>
                </a:lnTo>
                <a:lnTo>
                  <a:pt x="1798780" y="468863"/>
                </a:lnTo>
                <a:lnTo>
                  <a:pt x="1800262" y="473879"/>
                </a:lnTo>
                <a:lnTo>
                  <a:pt x="1801733" y="418761"/>
                </a:lnTo>
                <a:lnTo>
                  <a:pt x="1803204" y="443812"/>
                </a:lnTo>
                <a:lnTo>
                  <a:pt x="1804686" y="408750"/>
                </a:lnTo>
                <a:lnTo>
                  <a:pt x="1806157" y="433800"/>
                </a:lnTo>
                <a:lnTo>
                  <a:pt x="1807639" y="398727"/>
                </a:lnTo>
                <a:lnTo>
                  <a:pt x="1809120" y="448829"/>
                </a:lnTo>
                <a:lnTo>
                  <a:pt x="1810591" y="433800"/>
                </a:lnTo>
                <a:lnTo>
                  <a:pt x="1812062" y="443812"/>
                </a:lnTo>
                <a:lnTo>
                  <a:pt x="1813544" y="333597"/>
                </a:lnTo>
                <a:lnTo>
                  <a:pt x="1815026" y="413755"/>
                </a:lnTo>
                <a:lnTo>
                  <a:pt x="1816497" y="308546"/>
                </a:lnTo>
                <a:lnTo>
                  <a:pt x="1817968" y="298524"/>
                </a:lnTo>
                <a:lnTo>
                  <a:pt x="1819450" y="253428"/>
                </a:lnTo>
                <a:lnTo>
                  <a:pt x="1820931" y="403733"/>
                </a:lnTo>
                <a:lnTo>
                  <a:pt x="1822402" y="373676"/>
                </a:lnTo>
                <a:lnTo>
                  <a:pt x="1823874" y="428784"/>
                </a:lnTo>
                <a:lnTo>
                  <a:pt x="1825355" y="388705"/>
                </a:lnTo>
                <a:lnTo>
                  <a:pt x="1826837" y="428784"/>
                </a:lnTo>
                <a:lnTo>
                  <a:pt x="1828308" y="378682"/>
                </a:lnTo>
                <a:lnTo>
                  <a:pt x="1829779" y="423778"/>
                </a:lnTo>
                <a:lnTo>
                  <a:pt x="1831261" y="398727"/>
                </a:lnTo>
                <a:lnTo>
                  <a:pt x="1832742" y="473879"/>
                </a:lnTo>
                <a:lnTo>
                  <a:pt x="1834213" y="318569"/>
                </a:lnTo>
                <a:lnTo>
                  <a:pt x="1835685" y="403733"/>
                </a:lnTo>
                <a:lnTo>
                  <a:pt x="1837166" y="398727"/>
                </a:lnTo>
                <a:lnTo>
                  <a:pt x="1838637" y="418761"/>
                </a:lnTo>
                <a:lnTo>
                  <a:pt x="1840119" y="388705"/>
                </a:lnTo>
                <a:lnTo>
                  <a:pt x="1841601" y="453834"/>
                </a:lnTo>
                <a:lnTo>
                  <a:pt x="1844543" y="373676"/>
                </a:lnTo>
                <a:lnTo>
                  <a:pt x="1846024" y="383699"/>
                </a:lnTo>
                <a:lnTo>
                  <a:pt x="1847506" y="333597"/>
                </a:lnTo>
                <a:lnTo>
                  <a:pt x="1848977" y="428784"/>
                </a:lnTo>
                <a:lnTo>
                  <a:pt x="1850448" y="318569"/>
                </a:lnTo>
                <a:lnTo>
                  <a:pt x="1851930" y="403733"/>
                </a:lnTo>
                <a:lnTo>
                  <a:pt x="1853412" y="333597"/>
                </a:lnTo>
                <a:lnTo>
                  <a:pt x="1856354" y="388705"/>
                </a:lnTo>
                <a:lnTo>
                  <a:pt x="1857836" y="508952"/>
                </a:lnTo>
                <a:lnTo>
                  <a:pt x="1859317" y="473879"/>
                </a:lnTo>
                <a:lnTo>
                  <a:pt x="1860788" y="564060"/>
                </a:lnTo>
                <a:lnTo>
                  <a:pt x="1863741" y="443812"/>
                </a:lnTo>
                <a:lnTo>
                  <a:pt x="1866694" y="333597"/>
                </a:lnTo>
                <a:lnTo>
                  <a:pt x="1868165" y="443812"/>
                </a:lnTo>
                <a:lnTo>
                  <a:pt x="1869646" y="323575"/>
                </a:lnTo>
                <a:lnTo>
                  <a:pt x="1871128" y="393721"/>
                </a:lnTo>
                <a:lnTo>
                  <a:pt x="1872599" y="323575"/>
                </a:lnTo>
                <a:lnTo>
                  <a:pt x="1875552" y="378682"/>
                </a:lnTo>
                <a:lnTo>
                  <a:pt x="1877023" y="373676"/>
                </a:lnTo>
                <a:lnTo>
                  <a:pt x="1879986" y="393721"/>
                </a:lnTo>
                <a:lnTo>
                  <a:pt x="1882928" y="318569"/>
                </a:lnTo>
                <a:lnTo>
                  <a:pt x="1884410" y="328581"/>
                </a:lnTo>
                <a:lnTo>
                  <a:pt x="1885892" y="353632"/>
                </a:lnTo>
                <a:lnTo>
                  <a:pt x="1887363" y="413755"/>
                </a:lnTo>
                <a:lnTo>
                  <a:pt x="1888834" y="328581"/>
                </a:lnTo>
                <a:lnTo>
                  <a:pt x="1893268" y="458851"/>
                </a:lnTo>
                <a:lnTo>
                  <a:pt x="1894740" y="368670"/>
                </a:lnTo>
                <a:lnTo>
                  <a:pt x="1896221" y="428784"/>
                </a:lnTo>
                <a:lnTo>
                  <a:pt x="1897703" y="338603"/>
                </a:lnTo>
                <a:lnTo>
                  <a:pt x="1899174" y="368670"/>
                </a:lnTo>
                <a:lnTo>
                  <a:pt x="1903608" y="298524"/>
                </a:lnTo>
                <a:lnTo>
                  <a:pt x="1905079" y="183293"/>
                </a:lnTo>
                <a:lnTo>
                  <a:pt x="1906561" y="343620"/>
                </a:lnTo>
                <a:lnTo>
                  <a:pt x="1908032" y="333597"/>
                </a:lnTo>
                <a:lnTo>
                  <a:pt x="1909503" y="313552"/>
                </a:lnTo>
                <a:lnTo>
                  <a:pt x="1913938" y="393721"/>
                </a:lnTo>
                <a:lnTo>
                  <a:pt x="1916890" y="393721"/>
                </a:lnTo>
                <a:lnTo>
                  <a:pt x="1918372" y="403733"/>
                </a:lnTo>
                <a:lnTo>
                  <a:pt x="1919843" y="403733"/>
                </a:lnTo>
                <a:lnTo>
                  <a:pt x="1921314" y="448829"/>
                </a:lnTo>
                <a:lnTo>
                  <a:pt x="1922796" y="544015"/>
                </a:lnTo>
                <a:lnTo>
                  <a:pt x="1924278" y="503936"/>
                </a:lnTo>
                <a:lnTo>
                  <a:pt x="1925749" y="323575"/>
                </a:lnTo>
                <a:lnTo>
                  <a:pt x="1927220" y="428784"/>
                </a:lnTo>
                <a:lnTo>
                  <a:pt x="1930183" y="453834"/>
                </a:lnTo>
                <a:lnTo>
                  <a:pt x="1931654" y="398727"/>
                </a:lnTo>
                <a:lnTo>
                  <a:pt x="1933125" y="463857"/>
                </a:lnTo>
                <a:lnTo>
                  <a:pt x="1936089" y="358648"/>
                </a:lnTo>
                <a:lnTo>
                  <a:pt x="1937560" y="353632"/>
                </a:lnTo>
                <a:lnTo>
                  <a:pt x="1939041" y="423778"/>
                </a:lnTo>
                <a:lnTo>
                  <a:pt x="1940512" y="373676"/>
                </a:lnTo>
                <a:lnTo>
                  <a:pt x="1941983" y="433800"/>
                </a:lnTo>
                <a:lnTo>
                  <a:pt x="1943465" y="428784"/>
                </a:lnTo>
                <a:lnTo>
                  <a:pt x="1946418" y="368670"/>
                </a:lnTo>
                <a:lnTo>
                  <a:pt x="1947889" y="373676"/>
                </a:lnTo>
                <a:lnTo>
                  <a:pt x="1949371" y="328581"/>
                </a:lnTo>
                <a:lnTo>
                  <a:pt x="1950852" y="353632"/>
                </a:lnTo>
                <a:lnTo>
                  <a:pt x="1952323" y="338603"/>
                </a:lnTo>
                <a:lnTo>
                  <a:pt x="1953794" y="368670"/>
                </a:lnTo>
                <a:lnTo>
                  <a:pt x="1955276" y="298524"/>
                </a:lnTo>
                <a:lnTo>
                  <a:pt x="1956758" y="358648"/>
                </a:lnTo>
                <a:lnTo>
                  <a:pt x="1961182" y="233394"/>
                </a:lnTo>
                <a:lnTo>
                  <a:pt x="1967087" y="383699"/>
                </a:lnTo>
                <a:lnTo>
                  <a:pt x="1968569" y="358648"/>
                </a:lnTo>
                <a:lnTo>
                  <a:pt x="1970040" y="378682"/>
                </a:lnTo>
                <a:lnTo>
                  <a:pt x="1972993" y="288502"/>
                </a:lnTo>
                <a:lnTo>
                  <a:pt x="1974464" y="473879"/>
                </a:lnTo>
                <a:lnTo>
                  <a:pt x="1975945" y="433800"/>
                </a:lnTo>
                <a:lnTo>
                  <a:pt x="1977427" y="458851"/>
                </a:lnTo>
                <a:lnTo>
                  <a:pt x="1978898" y="368670"/>
                </a:lnTo>
                <a:lnTo>
                  <a:pt x="1980369" y="368670"/>
                </a:lnTo>
                <a:lnTo>
                  <a:pt x="1981851" y="428784"/>
                </a:lnTo>
                <a:lnTo>
                  <a:pt x="1986275" y="323575"/>
                </a:lnTo>
                <a:lnTo>
                  <a:pt x="1987756" y="413755"/>
                </a:lnTo>
                <a:lnTo>
                  <a:pt x="1989238" y="368670"/>
                </a:lnTo>
                <a:lnTo>
                  <a:pt x="1990709" y="403733"/>
                </a:lnTo>
                <a:lnTo>
                  <a:pt x="1992180" y="393721"/>
                </a:lnTo>
                <a:lnTo>
                  <a:pt x="1993662" y="448829"/>
                </a:lnTo>
                <a:lnTo>
                  <a:pt x="1995144" y="448829"/>
                </a:lnTo>
                <a:lnTo>
                  <a:pt x="1999567" y="303530"/>
                </a:lnTo>
                <a:lnTo>
                  <a:pt x="2002520" y="403733"/>
                </a:lnTo>
                <a:lnTo>
                  <a:pt x="2006944" y="298524"/>
                </a:lnTo>
                <a:lnTo>
                  <a:pt x="2008426" y="303530"/>
                </a:lnTo>
                <a:lnTo>
                  <a:pt x="2009907" y="428784"/>
                </a:lnTo>
                <a:lnTo>
                  <a:pt x="2011378" y="343620"/>
                </a:lnTo>
                <a:lnTo>
                  <a:pt x="2012849" y="383699"/>
                </a:lnTo>
                <a:lnTo>
                  <a:pt x="2014331" y="358648"/>
                </a:lnTo>
                <a:lnTo>
                  <a:pt x="2015813" y="423778"/>
                </a:lnTo>
                <a:lnTo>
                  <a:pt x="2018755" y="348626"/>
                </a:lnTo>
                <a:lnTo>
                  <a:pt x="2020237" y="393721"/>
                </a:lnTo>
                <a:lnTo>
                  <a:pt x="2023189" y="313552"/>
                </a:lnTo>
                <a:lnTo>
                  <a:pt x="2024661" y="348626"/>
                </a:lnTo>
                <a:lnTo>
                  <a:pt x="2026142" y="278479"/>
                </a:lnTo>
                <a:lnTo>
                  <a:pt x="2027624" y="348626"/>
                </a:lnTo>
                <a:lnTo>
                  <a:pt x="2029095" y="313552"/>
                </a:lnTo>
                <a:lnTo>
                  <a:pt x="2030566" y="418761"/>
                </a:lnTo>
                <a:lnTo>
                  <a:pt x="2032048" y="303530"/>
                </a:lnTo>
                <a:lnTo>
                  <a:pt x="2033529" y="298524"/>
                </a:lnTo>
                <a:lnTo>
                  <a:pt x="2035000" y="263451"/>
                </a:lnTo>
                <a:lnTo>
                  <a:pt x="2037953" y="403733"/>
                </a:lnTo>
                <a:lnTo>
                  <a:pt x="2040906" y="258445"/>
                </a:lnTo>
                <a:lnTo>
                  <a:pt x="2042388" y="293518"/>
                </a:lnTo>
                <a:lnTo>
                  <a:pt x="2043859" y="363654"/>
                </a:lnTo>
                <a:lnTo>
                  <a:pt x="2046811" y="268467"/>
                </a:lnTo>
                <a:lnTo>
                  <a:pt x="2049764" y="218366"/>
                </a:lnTo>
                <a:lnTo>
                  <a:pt x="2051235" y="313552"/>
                </a:lnTo>
                <a:lnTo>
                  <a:pt x="2054199" y="288502"/>
                </a:lnTo>
                <a:lnTo>
                  <a:pt x="2055670" y="333597"/>
                </a:lnTo>
                <a:lnTo>
                  <a:pt x="2058623" y="268467"/>
                </a:lnTo>
                <a:lnTo>
                  <a:pt x="2060104" y="148220"/>
                </a:lnTo>
                <a:lnTo>
                  <a:pt x="2061575" y="163248"/>
                </a:lnTo>
                <a:lnTo>
                  <a:pt x="2063046" y="113147"/>
                </a:lnTo>
                <a:lnTo>
                  <a:pt x="2064528" y="108140"/>
                </a:lnTo>
                <a:lnTo>
                  <a:pt x="2066010" y="7938"/>
                </a:lnTo>
                <a:lnTo>
                  <a:pt x="2067481" y="12943"/>
                </a:lnTo>
                <a:lnTo>
                  <a:pt x="2070433" y="218366"/>
                </a:lnTo>
                <a:lnTo>
                  <a:pt x="2071915" y="293518"/>
                </a:lnTo>
                <a:lnTo>
                  <a:pt x="2073386" y="273473"/>
                </a:lnTo>
                <a:lnTo>
                  <a:pt x="2074868" y="188299"/>
                </a:lnTo>
                <a:lnTo>
                  <a:pt x="2076339" y="243417"/>
                </a:lnTo>
                <a:lnTo>
                  <a:pt x="2077810" y="253428"/>
                </a:lnTo>
                <a:lnTo>
                  <a:pt x="2079292" y="238400"/>
                </a:lnTo>
                <a:lnTo>
                  <a:pt x="2080773" y="263451"/>
                </a:lnTo>
                <a:lnTo>
                  <a:pt x="2083715" y="128175"/>
                </a:lnTo>
                <a:lnTo>
                  <a:pt x="2085197" y="113147"/>
                </a:lnTo>
                <a:lnTo>
                  <a:pt x="2086679" y="223372"/>
                </a:lnTo>
                <a:lnTo>
                  <a:pt x="2088150" y="238400"/>
                </a:lnTo>
                <a:lnTo>
                  <a:pt x="2089621" y="333597"/>
                </a:lnTo>
                <a:lnTo>
                  <a:pt x="2092584" y="258445"/>
                </a:lnTo>
                <a:lnTo>
                  <a:pt x="2094055" y="313552"/>
                </a:lnTo>
                <a:lnTo>
                  <a:pt x="2095527" y="243417"/>
                </a:lnTo>
                <a:lnTo>
                  <a:pt x="2097008" y="253428"/>
                </a:lnTo>
                <a:lnTo>
                  <a:pt x="2098490" y="228378"/>
                </a:lnTo>
                <a:lnTo>
                  <a:pt x="2099961" y="288502"/>
                </a:lnTo>
                <a:lnTo>
                  <a:pt x="2104395" y="248423"/>
                </a:lnTo>
                <a:lnTo>
                  <a:pt x="2107348" y="308546"/>
                </a:lnTo>
                <a:lnTo>
                  <a:pt x="2108819" y="283496"/>
                </a:lnTo>
                <a:lnTo>
                  <a:pt x="2110290" y="313552"/>
                </a:lnTo>
                <a:lnTo>
                  <a:pt x="2111772" y="293518"/>
                </a:lnTo>
                <a:lnTo>
                  <a:pt x="2113254" y="188299"/>
                </a:lnTo>
                <a:lnTo>
                  <a:pt x="2114725" y="283496"/>
                </a:lnTo>
                <a:lnTo>
                  <a:pt x="2116196" y="233394"/>
                </a:lnTo>
                <a:lnTo>
                  <a:pt x="2119159" y="223372"/>
                </a:lnTo>
                <a:lnTo>
                  <a:pt x="2120630" y="108140"/>
                </a:lnTo>
                <a:lnTo>
                  <a:pt x="2123583" y="268467"/>
                </a:lnTo>
                <a:lnTo>
                  <a:pt x="2126536" y="223372"/>
                </a:lnTo>
                <a:lnTo>
                  <a:pt x="2128007" y="223372"/>
                </a:lnTo>
                <a:lnTo>
                  <a:pt x="2129489" y="233394"/>
                </a:lnTo>
                <a:lnTo>
                  <a:pt x="2130970" y="188299"/>
                </a:lnTo>
                <a:lnTo>
                  <a:pt x="2132441" y="198321"/>
                </a:lnTo>
                <a:lnTo>
                  <a:pt x="2136876" y="73067"/>
                </a:lnTo>
                <a:lnTo>
                  <a:pt x="2144252" y="243417"/>
                </a:lnTo>
                <a:lnTo>
                  <a:pt x="2145734" y="253428"/>
                </a:lnTo>
                <a:lnTo>
                  <a:pt x="2147205" y="198321"/>
                </a:lnTo>
                <a:lnTo>
                  <a:pt x="2148676" y="248423"/>
                </a:lnTo>
                <a:lnTo>
                  <a:pt x="2150158" y="143213"/>
                </a:lnTo>
                <a:lnTo>
                  <a:pt x="2151629" y="288502"/>
                </a:lnTo>
                <a:lnTo>
                  <a:pt x="2153110" y="288502"/>
                </a:lnTo>
                <a:lnTo>
                  <a:pt x="2154592" y="373676"/>
                </a:lnTo>
                <a:lnTo>
                  <a:pt x="2156063" y="248423"/>
                </a:lnTo>
                <a:lnTo>
                  <a:pt x="2157545" y="313552"/>
                </a:lnTo>
                <a:lnTo>
                  <a:pt x="2159016" y="303530"/>
                </a:lnTo>
                <a:lnTo>
                  <a:pt x="2161969" y="238400"/>
                </a:lnTo>
                <a:lnTo>
                  <a:pt x="2163440" y="288502"/>
                </a:lnTo>
                <a:lnTo>
                  <a:pt x="2166403" y="193315"/>
                </a:lnTo>
                <a:lnTo>
                  <a:pt x="2169356" y="258445"/>
                </a:lnTo>
                <a:lnTo>
                  <a:pt x="2170827" y="238400"/>
                </a:lnTo>
                <a:lnTo>
                  <a:pt x="2172298" y="248423"/>
                </a:lnTo>
                <a:lnTo>
                  <a:pt x="2173780" y="168264"/>
                </a:lnTo>
                <a:lnTo>
                  <a:pt x="2175261" y="273473"/>
                </a:lnTo>
                <a:lnTo>
                  <a:pt x="2176733" y="273473"/>
                </a:lnTo>
                <a:lnTo>
                  <a:pt x="2178214" y="233394"/>
                </a:lnTo>
                <a:lnTo>
                  <a:pt x="2179685" y="228378"/>
                </a:lnTo>
                <a:lnTo>
                  <a:pt x="2181156" y="218366"/>
                </a:lnTo>
                <a:lnTo>
                  <a:pt x="2182638" y="243417"/>
                </a:lnTo>
                <a:lnTo>
                  <a:pt x="2184109" y="208344"/>
                </a:lnTo>
                <a:lnTo>
                  <a:pt x="2185591" y="333597"/>
                </a:lnTo>
                <a:lnTo>
                  <a:pt x="2187072" y="293518"/>
                </a:lnTo>
                <a:lnTo>
                  <a:pt x="2187072" y="293518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15994-9044-4510-8B35-B7A211FDCF9D}"/>
              </a:ext>
            </a:extLst>
          </p:cNvPr>
          <p:cNvSpPr/>
          <p:nvPr/>
        </p:nvSpPr>
        <p:spPr>
          <a:xfrm>
            <a:off x="-69275" y="1617225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1F38E81-73FF-49BB-807F-4EF3EF10852E}"/>
              </a:ext>
            </a:extLst>
          </p:cNvPr>
          <p:cNvSpPr/>
          <p:nvPr/>
        </p:nvSpPr>
        <p:spPr>
          <a:xfrm>
            <a:off x="2449811" y="1616852"/>
            <a:ext cx="1471059" cy="209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4DF44C6-AD00-4E02-982F-1734137C8F46}"/>
              </a:ext>
            </a:extLst>
          </p:cNvPr>
          <p:cNvSpPr/>
          <p:nvPr/>
        </p:nvSpPr>
        <p:spPr>
          <a:xfrm>
            <a:off x="-72748" y="1623368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92F19CD-1AB4-4073-93E0-1EDDC21F0699}"/>
              </a:ext>
            </a:extLst>
          </p:cNvPr>
          <p:cNvSpPr/>
          <p:nvPr/>
        </p:nvSpPr>
        <p:spPr>
          <a:xfrm>
            <a:off x="-13835" y="987002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F5AB5-36D4-4BC0-A196-6FA21E00FE62}"/>
              </a:ext>
            </a:extLst>
          </p:cNvPr>
          <p:cNvSpPr/>
          <p:nvPr/>
        </p:nvSpPr>
        <p:spPr>
          <a:xfrm>
            <a:off x="-7186" y="5887833"/>
            <a:ext cx="4000897" cy="1143114"/>
          </a:xfrm>
          <a:custGeom>
            <a:avLst/>
            <a:gdLst>
              <a:gd name="connsiteX0" fmla="*/ 7938 w 2741083"/>
              <a:gd name="connsiteY0" fmla="*/ 779209 h 783166"/>
              <a:gd name="connsiteX1" fmla="*/ 253407 w 2741083"/>
              <a:gd name="connsiteY1" fmla="*/ 775092 h 783166"/>
              <a:gd name="connsiteX2" fmla="*/ 466005 w 2741083"/>
              <a:gd name="connsiteY2" fmla="*/ 768932 h 783166"/>
              <a:gd name="connsiteX3" fmla="*/ 607737 w 2741083"/>
              <a:gd name="connsiteY3" fmla="*/ 762879 h 783166"/>
              <a:gd name="connsiteX4" fmla="*/ 714036 w 2741083"/>
              <a:gd name="connsiteY4" fmla="*/ 756423 h 783166"/>
              <a:gd name="connsiteX5" fmla="*/ 855768 w 2741083"/>
              <a:gd name="connsiteY5" fmla="*/ 745331 h 783166"/>
              <a:gd name="connsiteX6" fmla="*/ 1086083 w 2741083"/>
              <a:gd name="connsiteY6" fmla="*/ 724778 h 783166"/>
              <a:gd name="connsiteX7" fmla="*/ 1156949 w 2741083"/>
              <a:gd name="connsiteY7" fmla="*/ 718132 h 783166"/>
              <a:gd name="connsiteX8" fmla="*/ 1227815 w 2741083"/>
              <a:gd name="connsiteY8" fmla="*/ 711444 h 783166"/>
              <a:gd name="connsiteX9" fmla="*/ 1404980 w 2741083"/>
              <a:gd name="connsiteY9" fmla="*/ 690489 h 783166"/>
              <a:gd name="connsiteX10" fmla="*/ 1493562 w 2741083"/>
              <a:gd name="connsiteY10" fmla="*/ 677894 h 783166"/>
              <a:gd name="connsiteX11" fmla="*/ 1564428 w 2741083"/>
              <a:gd name="connsiteY11" fmla="*/ 665681 h 783166"/>
              <a:gd name="connsiteX12" fmla="*/ 1635294 w 2741083"/>
              <a:gd name="connsiteY12" fmla="*/ 650769 h 783166"/>
              <a:gd name="connsiteX13" fmla="*/ 1706160 w 2741083"/>
              <a:gd name="connsiteY13" fmla="*/ 633423 h 783166"/>
              <a:gd name="connsiteX14" fmla="*/ 1759310 w 2741083"/>
              <a:gd name="connsiteY14" fmla="*/ 618226 h 783166"/>
              <a:gd name="connsiteX15" fmla="*/ 1812459 w 2741083"/>
              <a:gd name="connsiteY15" fmla="*/ 600848 h 783166"/>
              <a:gd name="connsiteX16" fmla="*/ 1865609 w 2741083"/>
              <a:gd name="connsiteY16" fmla="*/ 580009 h 783166"/>
              <a:gd name="connsiteX17" fmla="*/ 1954191 w 2741083"/>
              <a:gd name="connsiteY17" fmla="*/ 540861 h 783166"/>
              <a:gd name="connsiteX18" fmla="*/ 2095923 w 2741083"/>
              <a:gd name="connsiteY18" fmla="*/ 471572 h 783166"/>
              <a:gd name="connsiteX19" fmla="*/ 2149073 w 2741083"/>
              <a:gd name="connsiteY19" fmla="*/ 442976 h 783166"/>
              <a:gd name="connsiteX20" fmla="*/ 2255372 w 2741083"/>
              <a:gd name="connsiteY20" fmla="*/ 381879 h 783166"/>
              <a:gd name="connsiteX21" fmla="*/ 2326238 w 2741083"/>
              <a:gd name="connsiteY21" fmla="*/ 338942 h 783166"/>
              <a:gd name="connsiteX22" fmla="*/ 2379388 w 2741083"/>
              <a:gd name="connsiteY22" fmla="*/ 305054 h 783166"/>
              <a:gd name="connsiteX23" fmla="*/ 2414820 w 2741083"/>
              <a:gd name="connsiteY23" fmla="*/ 280966 h 783166"/>
              <a:gd name="connsiteX24" fmla="*/ 2467970 w 2741083"/>
              <a:gd name="connsiteY24" fmla="*/ 241279 h 783166"/>
              <a:gd name="connsiteX25" fmla="*/ 2538836 w 2741083"/>
              <a:gd name="connsiteY25" fmla="*/ 183864 h 783166"/>
              <a:gd name="connsiteX26" fmla="*/ 2609702 w 2741083"/>
              <a:gd name="connsiteY26" fmla="*/ 121158 h 783166"/>
              <a:gd name="connsiteX27" fmla="*/ 2716001 w 2741083"/>
              <a:gd name="connsiteY27" fmla="*/ 24511 h 783166"/>
              <a:gd name="connsiteX28" fmla="*/ 2733717 w 2741083"/>
              <a:gd name="connsiteY28" fmla="*/ 7938 h 783166"/>
              <a:gd name="connsiteX29" fmla="*/ 2733717 w 2741083"/>
              <a:gd name="connsiteY29" fmla="*/ 7938 h 78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1083" h="783166">
                <a:moveTo>
                  <a:pt x="7938" y="779209"/>
                </a:moveTo>
                <a:lnTo>
                  <a:pt x="253407" y="775092"/>
                </a:lnTo>
                <a:lnTo>
                  <a:pt x="466005" y="768932"/>
                </a:lnTo>
                <a:lnTo>
                  <a:pt x="607737" y="762879"/>
                </a:lnTo>
                <a:lnTo>
                  <a:pt x="714036" y="756423"/>
                </a:lnTo>
                <a:lnTo>
                  <a:pt x="855768" y="745331"/>
                </a:lnTo>
                <a:lnTo>
                  <a:pt x="1086083" y="724778"/>
                </a:lnTo>
                <a:lnTo>
                  <a:pt x="1156949" y="718132"/>
                </a:lnTo>
                <a:lnTo>
                  <a:pt x="1227815" y="711444"/>
                </a:lnTo>
                <a:lnTo>
                  <a:pt x="1404980" y="690489"/>
                </a:lnTo>
                <a:lnTo>
                  <a:pt x="1493562" y="677894"/>
                </a:lnTo>
                <a:lnTo>
                  <a:pt x="1564428" y="665681"/>
                </a:lnTo>
                <a:lnTo>
                  <a:pt x="1635294" y="650769"/>
                </a:lnTo>
                <a:lnTo>
                  <a:pt x="1706160" y="633423"/>
                </a:lnTo>
                <a:lnTo>
                  <a:pt x="1759310" y="618226"/>
                </a:lnTo>
                <a:lnTo>
                  <a:pt x="1812459" y="600848"/>
                </a:lnTo>
                <a:lnTo>
                  <a:pt x="1865609" y="580009"/>
                </a:lnTo>
                <a:lnTo>
                  <a:pt x="1954191" y="540861"/>
                </a:lnTo>
                <a:lnTo>
                  <a:pt x="2095923" y="471572"/>
                </a:lnTo>
                <a:lnTo>
                  <a:pt x="2149073" y="442976"/>
                </a:lnTo>
                <a:lnTo>
                  <a:pt x="2255372" y="381879"/>
                </a:lnTo>
                <a:lnTo>
                  <a:pt x="2326238" y="338942"/>
                </a:lnTo>
                <a:lnTo>
                  <a:pt x="2379388" y="305054"/>
                </a:lnTo>
                <a:lnTo>
                  <a:pt x="2414820" y="280966"/>
                </a:lnTo>
                <a:lnTo>
                  <a:pt x="2467970" y="241279"/>
                </a:lnTo>
                <a:lnTo>
                  <a:pt x="2538836" y="183864"/>
                </a:lnTo>
                <a:lnTo>
                  <a:pt x="2609702" y="121158"/>
                </a:lnTo>
                <a:lnTo>
                  <a:pt x="2716001" y="24511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1810D8C-5B16-448F-9B9E-E251AED26870}"/>
              </a:ext>
            </a:extLst>
          </p:cNvPr>
          <p:cNvSpPr/>
          <p:nvPr/>
        </p:nvSpPr>
        <p:spPr>
          <a:xfrm>
            <a:off x="-15353" y="6737804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60801D-277D-41F9-8ADB-4003FFD0B7BA}"/>
              </a:ext>
            </a:extLst>
          </p:cNvPr>
          <p:cNvSpPr/>
          <p:nvPr/>
        </p:nvSpPr>
        <p:spPr>
          <a:xfrm>
            <a:off x="522295" y="420540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7DAB71-9DD9-4B87-8464-20B8443092EA}"/>
              </a:ext>
            </a:extLst>
          </p:cNvPr>
          <p:cNvSpPr/>
          <p:nvPr/>
        </p:nvSpPr>
        <p:spPr>
          <a:xfrm>
            <a:off x="573344" y="642921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AE9717-3BDD-4E85-8AC9-BED8617CA1E5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32994 h 1449916"/>
              <a:gd name="connsiteX2" fmla="*/ 43370 w 1397000"/>
              <a:gd name="connsiteY2" fmla="*/ 98865 h 1449916"/>
              <a:gd name="connsiteX3" fmla="*/ 61087 w 1397000"/>
              <a:gd name="connsiteY3" fmla="*/ 193304 h 1449916"/>
              <a:gd name="connsiteX4" fmla="*/ 78804 w 1397000"/>
              <a:gd name="connsiteY4" fmla="*/ 306122 h 1449916"/>
              <a:gd name="connsiteX5" fmla="*/ 96520 w 1397000"/>
              <a:gd name="connsiteY5" fmla="*/ 428994 h 1449916"/>
              <a:gd name="connsiteX6" fmla="*/ 114237 w 1397000"/>
              <a:gd name="connsiteY6" fmla="*/ 555275 h 1449916"/>
              <a:gd name="connsiteX7" fmla="*/ 131953 w 1397000"/>
              <a:gd name="connsiteY7" fmla="*/ 679745 h 1449916"/>
              <a:gd name="connsiteX8" fmla="*/ 149669 w 1397000"/>
              <a:gd name="connsiteY8" fmla="*/ 798501 h 1449916"/>
              <a:gd name="connsiteX9" fmla="*/ 167386 w 1397000"/>
              <a:gd name="connsiteY9" fmla="*/ 908716 h 1449916"/>
              <a:gd name="connsiteX10" fmla="*/ 185102 w 1397000"/>
              <a:gd name="connsiteY10" fmla="*/ 1008527 h 1449916"/>
              <a:gd name="connsiteX11" fmla="*/ 202819 w 1397000"/>
              <a:gd name="connsiteY11" fmla="*/ 1096877 h 1449916"/>
              <a:gd name="connsiteX12" fmla="*/ 220536 w 1397000"/>
              <a:gd name="connsiteY12" fmla="*/ 1173384 h 1449916"/>
              <a:gd name="connsiteX13" fmla="*/ 238252 w 1397000"/>
              <a:gd name="connsiteY13" fmla="*/ 1238143 h 1449916"/>
              <a:gd name="connsiteX14" fmla="*/ 255969 w 1397000"/>
              <a:gd name="connsiteY14" fmla="*/ 1291737 h 1449916"/>
              <a:gd name="connsiteX15" fmla="*/ 273685 w 1397000"/>
              <a:gd name="connsiteY15" fmla="*/ 1335002 h 1449916"/>
              <a:gd name="connsiteX16" fmla="*/ 291401 w 1397000"/>
              <a:gd name="connsiteY16" fmla="*/ 1369006 h 1449916"/>
              <a:gd name="connsiteX17" fmla="*/ 309118 w 1397000"/>
              <a:gd name="connsiteY17" fmla="*/ 1394956 h 1449916"/>
              <a:gd name="connsiteX18" fmla="*/ 326834 w 1397000"/>
              <a:gd name="connsiteY18" fmla="*/ 1414102 h 1449916"/>
              <a:gd name="connsiteX19" fmla="*/ 344551 w 1397000"/>
              <a:gd name="connsiteY19" fmla="*/ 1427670 h 1449916"/>
              <a:gd name="connsiteX20" fmla="*/ 362268 w 1397000"/>
              <a:gd name="connsiteY20" fmla="*/ 1436845 h 1449916"/>
              <a:gd name="connsiteX21" fmla="*/ 379984 w 1397000"/>
              <a:gd name="connsiteY21" fmla="*/ 1442708 h 1449916"/>
              <a:gd name="connsiteX22" fmla="*/ 397701 w 1397000"/>
              <a:gd name="connsiteY22" fmla="*/ 1446190 h 1449916"/>
              <a:gd name="connsiteX23" fmla="*/ 415417 w 1397000"/>
              <a:gd name="connsiteY23" fmla="*/ 1448063 h 1449916"/>
              <a:gd name="connsiteX24" fmla="*/ 433133 w 1397000"/>
              <a:gd name="connsiteY24" fmla="*/ 1448942 h 1449916"/>
              <a:gd name="connsiteX25" fmla="*/ 450850 w 1397000"/>
              <a:gd name="connsiteY25" fmla="*/ 1449281 h 1449916"/>
              <a:gd name="connsiteX26" fmla="*/ 468567 w 1397000"/>
              <a:gd name="connsiteY26" fmla="*/ 1449386 h 1449916"/>
              <a:gd name="connsiteX27" fmla="*/ 486283 w 1397000"/>
              <a:gd name="connsiteY27" fmla="*/ 1449397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32994"/>
                </a:lnTo>
                <a:lnTo>
                  <a:pt x="43370" y="98865"/>
                </a:lnTo>
                <a:lnTo>
                  <a:pt x="61087" y="193304"/>
                </a:lnTo>
                <a:lnTo>
                  <a:pt x="78804" y="306122"/>
                </a:lnTo>
                <a:lnTo>
                  <a:pt x="96520" y="428994"/>
                </a:lnTo>
                <a:lnTo>
                  <a:pt x="114237" y="555275"/>
                </a:lnTo>
                <a:lnTo>
                  <a:pt x="131953" y="679745"/>
                </a:lnTo>
                <a:lnTo>
                  <a:pt x="149669" y="798501"/>
                </a:lnTo>
                <a:lnTo>
                  <a:pt x="167386" y="908716"/>
                </a:lnTo>
                <a:lnTo>
                  <a:pt x="185102" y="1008527"/>
                </a:lnTo>
                <a:lnTo>
                  <a:pt x="202819" y="1096877"/>
                </a:lnTo>
                <a:lnTo>
                  <a:pt x="220536" y="1173384"/>
                </a:lnTo>
                <a:lnTo>
                  <a:pt x="238252" y="1238143"/>
                </a:lnTo>
                <a:lnTo>
                  <a:pt x="255969" y="1291737"/>
                </a:lnTo>
                <a:lnTo>
                  <a:pt x="273685" y="1335002"/>
                </a:lnTo>
                <a:lnTo>
                  <a:pt x="291401" y="1369006"/>
                </a:lnTo>
                <a:lnTo>
                  <a:pt x="309118" y="1394956"/>
                </a:lnTo>
                <a:lnTo>
                  <a:pt x="326834" y="1414102"/>
                </a:lnTo>
                <a:lnTo>
                  <a:pt x="344551" y="1427670"/>
                </a:lnTo>
                <a:lnTo>
                  <a:pt x="362268" y="1436845"/>
                </a:lnTo>
                <a:lnTo>
                  <a:pt x="379984" y="1442708"/>
                </a:lnTo>
                <a:lnTo>
                  <a:pt x="397701" y="1446190"/>
                </a:lnTo>
                <a:lnTo>
                  <a:pt x="415417" y="1448063"/>
                </a:lnTo>
                <a:lnTo>
                  <a:pt x="433133" y="1448942"/>
                </a:lnTo>
                <a:lnTo>
                  <a:pt x="450850" y="1449281"/>
                </a:lnTo>
                <a:lnTo>
                  <a:pt x="468567" y="1449386"/>
                </a:lnTo>
                <a:lnTo>
                  <a:pt x="486283" y="1449397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D99C9E-D251-4BF3-BBA6-889249C2D424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8560 h 1449916"/>
              <a:gd name="connsiteX2" fmla="*/ 43370 w 1397000"/>
              <a:gd name="connsiteY2" fmla="*/ 12644 h 1449916"/>
              <a:gd name="connsiteX3" fmla="*/ 61087 w 1397000"/>
              <a:gd name="connsiteY3" fmla="*/ 22939 h 1449916"/>
              <a:gd name="connsiteX4" fmla="*/ 78804 w 1397000"/>
              <a:gd name="connsiteY4" fmla="*/ 41472 h 1449916"/>
              <a:gd name="connsiteX5" fmla="*/ 96520 w 1397000"/>
              <a:gd name="connsiteY5" fmla="*/ 69602 h 1449916"/>
              <a:gd name="connsiteX6" fmla="*/ 114237 w 1397000"/>
              <a:gd name="connsiteY6" fmla="*/ 108090 h 1449916"/>
              <a:gd name="connsiteX7" fmla="*/ 131953 w 1397000"/>
              <a:gd name="connsiteY7" fmla="*/ 157151 h 1449916"/>
              <a:gd name="connsiteX8" fmla="*/ 149669 w 1397000"/>
              <a:gd name="connsiteY8" fmla="*/ 216523 h 1449916"/>
              <a:gd name="connsiteX9" fmla="*/ 167386 w 1397000"/>
              <a:gd name="connsiteY9" fmla="*/ 285506 h 1449916"/>
              <a:gd name="connsiteX10" fmla="*/ 185102 w 1397000"/>
              <a:gd name="connsiteY10" fmla="*/ 363060 h 1449916"/>
              <a:gd name="connsiteX11" fmla="*/ 202819 w 1397000"/>
              <a:gd name="connsiteY11" fmla="*/ 447833 h 1449916"/>
              <a:gd name="connsiteX12" fmla="*/ 220536 w 1397000"/>
              <a:gd name="connsiteY12" fmla="*/ 538225 h 1449916"/>
              <a:gd name="connsiteX13" fmla="*/ 238252 w 1397000"/>
              <a:gd name="connsiteY13" fmla="*/ 632470 h 1449916"/>
              <a:gd name="connsiteX14" fmla="*/ 255969 w 1397000"/>
              <a:gd name="connsiteY14" fmla="*/ 728672 h 1449916"/>
              <a:gd name="connsiteX15" fmla="*/ 273685 w 1397000"/>
              <a:gd name="connsiteY15" fmla="*/ 824864 h 1449916"/>
              <a:gd name="connsiteX16" fmla="*/ 291401 w 1397000"/>
              <a:gd name="connsiteY16" fmla="*/ 919108 h 1449916"/>
              <a:gd name="connsiteX17" fmla="*/ 309118 w 1397000"/>
              <a:gd name="connsiteY17" fmla="*/ 1009501 h 1449916"/>
              <a:gd name="connsiteX18" fmla="*/ 326834 w 1397000"/>
              <a:gd name="connsiteY18" fmla="*/ 1094273 h 1449916"/>
              <a:gd name="connsiteX19" fmla="*/ 344551 w 1397000"/>
              <a:gd name="connsiteY19" fmla="*/ 1171828 h 1449916"/>
              <a:gd name="connsiteX20" fmla="*/ 362268 w 1397000"/>
              <a:gd name="connsiteY20" fmla="*/ 1240810 h 1449916"/>
              <a:gd name="connsiteX21" fmla="*/ 379984 w 1397000"/>
              <a:gd name="connsiteY21" fmla="*/ 1300183 h 1449916"/>
              <a:gd name="connsiteX22" fmla="*/ 397701 w 1397000"/>
              <a:gd name="connsiteY22" fmla="*/ 1349247 h 1449916"/>
              <a:gd name="connsiteX23" fmla="*/ 415417 w 1397000"/>
              <a:gd name="connsiteY23" fmla="*/ 1387728 h 1449916"/>
              <a:gd name="connsiteX24" fmla="*/ 433133 w 1397000"/>
              <a:gd name="connsiteY24" fmla="*/ 1415858 h 1449916"/>
              <a:gd name="connsiteX25" fmla="*/ 450850 w 1397000"/>
              <a:gd name="connsiteY25" fmla="*/ 1434390 h 1449916"/>
              <a:gd name="connsiteX26" fmla="*/ 468567 w 1397000"/>
              <a:gd name="connsiteY26" fmla="*/ 1444687 h 1449916"/>
              <a:gd name="connsiteX27" fmla="*/ 486283 w 1397000"/>
              <a:gd name="connsiteY27" fmla="*/ 1448773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8560"/>
                </a:lnTo>
                <a:lnTo>
                  <a:pt x="43370" y="12644"/>
                </a:lnTo>
                <a:lnTo>
                  <a:pt x="61087" y="22939"/>
                </a:lnTo>
                <a:lnTo>
                  <a:pt x="78804" y="41472"/>
                </a:lnTo>
                <a:lnTo>
                  <a:pt x="96520" y="69602"/>
                </a:lnTo>
                <a:lnTo>
                  <a:pt x="114237" y="108090"/>
                </a:lnTo>
                <a:lnTo>
                  <a:pt x="131953" y="157151"/>
                </a:lnTo>
                <a:lnTo>
                  <a:pt x="149669" y="216523"/>
                </a:lnTo>
                <a:lnTo>
                  <a:pt x="167386" y="285506"/>
                </a:lnTo>
                <a:lnTo>
                  <a:pt x="185102" y="363060"/>
                </a:lnTo>
                <a:lnTo>
                  <a:pt x="202819" y="447833"/>
                </a:lnTo>
                <a:lnTo>
                  <a:pt x="220536" y="538225"/>
                </a:lnTo>
                <a:lnTo>
                  <a:pt x="238252" y="632470"/>
                </a:lnTo>
                <a:lnTo>
                  <a:pt x="255969" y="728672"/>
                </a:lnTo>
                <a:lnTo>
                  <a:pt x="273685" y="824864"/>
                </a:lnTo>
                <a:lnTo>
                  <a:pt x="291401" y="919108"/>
                </a:lnTo>
                <a:lnTo>
                  <a:pt x="309118" y="1009501"/>
                </a:lnTo>
                <a:lnTo>
                  <a:pt x="326834" y="1094273"/>
                </a:lnTo>
                <a:lnTo>
                  <a:pt x="344551" y="1171828"/>
                </a:lnTo>
                <a:lnTo>
                  <a:pt x="362268" y="1240810"/>
                </a:lnTo>
                <a:lnTo>
                  <a:pt x="379984" y="1300183"/>
                </a:lnTo>
                <a:lnTo>
                  <a:pt x="397701" y="1349247"/>
                </a:lnTo>
                <a:lnTo>
                  <a:pt x="415417" y="1387728"/>
                </a:lnTo>
                <a:lnTo>
                  <a:pt x="433133" y="1415858"/>
                </a:lnTo>
                <a:lnTo>
                  <a:pt x="450850" y="1434390"/>
                </a:lnTo>
                <a:lnTo>
                  <a:pt x="468567" y="1444687"/>
                </a:lnTo>
                <a:lnTo>
                  <a:pt x="486283" y="1448773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392469-26E5-45E4-9624-A2E5A6EA55DC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7938 h 1449916"/>
              <a:gd name="connsiteX2" fmla="*/ 43370 w 1397000"/>
              <a:gd name="connsiteY2" fmla="*/ 7938 h 1449916"/>
              <a:gd name="connsiteX3" fmla="*/ 61087 w 1397000"/>
              <a:gd name="connsiteY3" fmla="*/ 7942 h 1449916"/>
              <a:gd name="connsiteX4" fmla="*/ 78804 w 1397000"/>
              <a:gd name="connsiteY4" fmla="*/ 7958 h 1449916"/>
              <a:gd name="connsiteX5" fmla="*/ 96520 w 1397000"/>
              <a:gd name="connsiteY5" fmla="*/ 7997 h 1449916"/>
              <a:gd name="connsiteX6" fmla="*/ 114237 w 1397000"/>
              <a:gd name="connsiteY6" fmla="*/ 8082 h 1449916"/>
              <a:gd name="connsiteX7" fmla="*/ 131953 w 1397000"/>
              <a:gd name="connsiteY7" fmla="*/ 8247 h 1449916"/>
              <a:gd name="connsiteX8" fmla="*/ 149669 w 1397000"/>
              <a:gd name="connsiteY8" fmla="*/ 8530 h 1449916"/>
              <a:gd name="connsiteX9" fmla="*/ 167386 w 1397000"/>
              <a:gd name="connsiteY9" fmla="*/ 8985 h 1449916"/>
              <a:gd name="connsiteX10" fmla="*/ 185102 w 1397000"/>
              <a:gd name="connsiteY10" fmla="*/ 9681 h 1449916"/>
              <a:gd name="connsiteX11" fmla="*/ 202819 w 1397000"/>
              <a:gd name="connsiteY11" fmla="*/ 10692 h 1449916"/>
              <a:gd name="connsiteX12" fmla="*/ 220536 w 1397000"/>
              <a:gd name="connsiteY12" fmla="*/ 12113 h 1449916"/>
              <a:gd name="connsiteX13" fmla="*/ 238252 w 1397000"/>
              <a:gd name="connsiteY13" fmla="*/ 14046 h 1449916"/>
              <a:gd name="connsiteX14" fmla="*/ 255969 w 1397000"/>
              <a:gd name="connsiteY14" fmla="*/ 16612 h 1449916"/>
              <a:gd name="connsiteX15" fmla="*/ 273685 w 1397000"/>
              <a:gd name="connsiteY15" fmla="*/ 19938 h 1449916"/>
              <a:gd name="connsiteX16" fmla="*/ 291401 w 1397000"/>
              <a:gd name="connsiteY16" fmla="*/ 24167 h 1449916"/>
              <a:gd name="connsiteX17" fmla="*/ 309118 w 1397000"/>
              <a:gd name="connsiteY17" fmla="*/ 29452 h 1449916"/>
              <a:gd name="connsiteX18" fmla="*/ 326834 w 1397000"/>
              <a:gd name="connsiteY18" fmla="*/ 35956 h 1449916"/>
              <a:gd name="connsiteX19" fmla="*/ 344551 w 1397000"/>
              <a:gd name="connsiteY19" fmla="*/ 43848 h 1449916"/>
              <a:gd name="connsiteX20" fmla="*/ 362268 w 1397000"/>
              <a:gd name="connsiteY20" fmla="*/ 53306 h 1449916"/>
              <a:gd name="connsiteX21" fmla="*/ 379984 w 1397000"/>
              <a:gd name="connsiteY21" fmla="*/ 64512 h 1449916"/>
              <a:gd name="connsiteX22" fmla="*/ 397701 w 1397000"/>
              <a:gd name="connsiteY22" fmla="*/ 77652 h 1449916"/>
              <a:gd name="connsiteX23" fmla="*/ 415417 w 1397000"/>
              <a:gd name="connsiteY23" fmla="*/ 92911 h 1449916"/>
              <a:gd name="connsiteX24" fmla="*/ 433133 w 1397000"/>
              <a:gd name="connsiteY24" fmla="*/ 110472 h 1449916"/>
              <a:gd name="connsiteX25" fmla="*/ 450850 w 1397000"/>
              <a:gd name="connsiteY25" fmla="*/ 130513 h 1449916"/>
              <a:gd name="connsiteX26" fmla="*/ 468567 w 1397000"/>
              <a:gd name="connsiteY26" fmla="*/ 153203 h 1449916"/>
              <a:gd name="connsiteX27" fmla="*/ 486283 w 1397000"/>
              <a:gd name="connsiteY27" fmla="*/ 178709 h 1449916"/>
              <a:gd name="connsiteX28" fmla="*/ 504000 w 1397000"/>
              <a:gd name="connsiteY28" fmla="*/ 207168 h 1449916"/>
              <a:gd name="connsiteX29" fmla="*/ 521716 w 1397000"/>
              <a:gd name="connsiteY29" fmla="*/ 238706 h 1449916"/>
              <a:gd name="connsiteX30" fmla="*/ 539433 w 1397000"/>
              <a:gd name="connsiteY30" fmla="*/ 273441 h 1449916"/>
              <a:gd name="connsiteX31" fmla="*/ 557149 w 1397000"/>
              <a:gd name="connsiteY31" fmla="*/ 311424 h 1449916"/>
              <a:gd name="connsiteX32" fmla="*/ 574865 w 1397000"/>
              <a:gd name="connsiteY32" fmla="*/ 352731 h 1449916"/>
              <a:gd name="connsiteX33" fmla="*/ 592582 w 1397000"/>
              <a:gd name="connsiteY33" fmla="*/ 397350 h 1449916"/>
              <a:gd name="connsiteX34" fmla="*/ 610299 w 1397000"/>
              <a:gd name="connsiteY34" fmla="*/ 445261 h 1449916"/>
              <a:gd name="connsiteX35" fmla="*/ 628015 w 1397000"/>
              <a:gd name="connsiteY35" fmla="*/ 496389 h 1449916"/>
              <a:gd name="connsiteX36" fmla="*/ 645732 w 1397000"/>
              <a:gd name="connsiteY36" fmla="*/ 550607 h 1449916"/>
              <a:gd name="connsiteX37" fmla="*/ 663448 w 1397000"/>
              <a:gd name="connsiteY37" fmla="*/ 607736 h 1449916"/>
              <a:gd name="connsiteX38" fmla="*/ 681165 w 1397000"/>
              <a:gd name="connsiteY38" fmla="*/ 667532 h 1449916"/>
              <a:gd name="connsiteX39" fmla="*/ 698881 w 1397000"/>
              <a:gd name="connsiteY39" fmla="*/ 729667 h 1449916"/>
              <a:gd name="connsiteX40" fmla="*/ 716597 w 1397000"/>
              <a:gd name="connsiteY40" fmla="*/ 793770 h 1449916"/>
              <a:gd name="connsiteX41" fmla="*/ 734314 w 1397000"/>
              <a:gd name="connsiteY41" fmla="*/ 859355 h 1449916"/>
              <a:gd name="connsiteX42" fmla="*/ 752031 w 1397000"/>
              <a:gd name="connsiteY42" fmla="*/ 925882 h 1449916"/>
              <a:gd name="connsiteX43" fmla="*/ 769747 w 1397000"/>
              <a:gd name="connsiteY43" fmla="*/ 992684 h 1449916"/>
              <a:gd name="connsiteX44" fmla="*/ 787464 w 1397000"/>
              <a:gd name="connsiteY44" fmla="*/ 1059020 h 1449916"/>
              <a:gd name="connsiteX45" fmla="*/ 805180 w 1397000"/>
              <a:gd name="connsiteY45" fmla="*/ 1124013 h 1449916"/>
              <a:gd name="connsiteX46" fmla="*/ 822897 w 1397000"/>
              <a:gd name="connsiteY46" fmla="*/ 1186676 h 1449916"/>
              <a:gd name="connsiteX47" fmla="*/ 840613 w 1397000"/>
              <a:gd name="connsiteY47" fmla="*/ 1245922 h 1449916"/>
              <a:gd name="connsiteX48" fmla="*/ 858329 w 1397000"/>
              <a:gd name="connsiteY48" fmla="*/ 1300489 h 1449916"/>
              <a:gd name="connsiteX49" fmla="*/ 876046 w 1397000"/>
              <a:gd name="connsiteY49" fmla="*/ 1349003 h 1449916"/>
              <a:gd name="connsiteX50" fmla="*/ 893763 w 1397000"/>
              <a:gd name="connsiteY50" fmla="*/ 1389929 h 1449916"/>
              <a:gd name="connsiteX51" fmla="*/ 911479 w 1397000"/>
              <a:gd name="connsiteY51" fmla="*/ 1421573 h 1449916"/>
              <a:gd name="connsiteX52" fmla="*/ 929196 w 1397000"/>
              <a:gd name="connsiteY52" fmla="*/ 1442073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7938"/>
                </a:lnTo>
                <a:lnTo>
                  <a:pt x="43370" y="7938"/>
                </a:lnTo>
                <a:lnTo>
                  <a:pt x="61087" y="7942"/>
                </a:lnTo>
                <a:lnTo>
                  <a:pt x="78804" y="7958"/>
                </a:lnTo>
                <a:lnTo>
                  <a:pt x="96520" y="7997"/>
                </a:lnTo>
                <a:lnTo>
                  <a:pt x="114237" y="8082"/>
                </a:lnTo>
                <a:lnTo>
                  <a:pt x="131953" y="8247"/>
                </a:lnTo>
                <a:lnTo>
                  <a:pt x="149669" y="8530"/>
                </a:lnTo>
                <a:lnTo>
                  <a:pt x="167386" y="8985"/>
                </a:lnTo>
                <a:lnTo>
                  <a:pt x="185102" y="9681"/>
                </a:lnTo>
                <a:lnTo>
                  <a:pt x="202819" y="10692"/>
                </a:lnTo>
                <a:lnTo>
                  <a:pt x="220536" y="12113"/>
                </a:lnTo>
                <a:lnTo>
                  <a:pt x="238252" y="14046"/>
                </a:lnTo>
                <a:lnTo>
                  <a:pt x="255969" y="16612"/>
                </a:lnTo>
                <a:lnTo>
                  <a:pt x="273685" y="19938"/>
                </a:lnTo>
                <a:lnTo>
                  <a:pt x="291401" y="24167"/>
                </a:lnTo>
                <a:lnTo>
                  <a:pt x="309118" y="29452"/>
                </a:lnTo>
                <a:lnTo>
                  <a:pt x="326834" y="35956"/>
                </a:lnTo>
                <a:lnTo>
                  <a:pt x="344551" y="43848"/>
                </a:lnTo>
                <a:lnTo>
                  <a:pt x="362268" y="53306"/>
                </a:lnTo>
                <a:lnTo>
                  <a:pt x="379984" y="64512"/>
                </a:lnTo>
                <a:lnTo>
                  <a:pt x="397701" y="77652"/>
                </a:lnTo>
                <a:lnTo>
                  <a:pt x="415417" y="92911"/>
                </a:lnTo>
                <a:lnTo>
                  <a:pt x="433133" y="110472"/>
                </a:lnTo>
                <a:lnTo>
                  <a:pt x="450850" y="130513"/>
                </a:lnTo>
                <a:lnTo>
                  <a:pt x="468567" y="153203"/>
                </a:lnTo>
                <a:lnTo>
                  <a:pt x="486283" y="178709"/>
                </a:lnTo>
                <a:lnTo>
                  <a:pt x="504000" y="207168"/>
                </a:lnTo>
                <a:lnTo>
                  <a:pt x="521716" y="238706"/>
                </a:lnTo>
                <a:lnTo>
                  <a:pt x="539433" y="273441"/>
                </a:lnTo>
                <a:lnTo>
                  <a:pt x="557149" y="311424"/>
                </a:lnTo>
                <a:lnTo>
                  <a:pt x="574865" y="352731"/>
                </a:lnTo>
                <a:lnTo>
                  <a:pt x="592582" y="397350"/>
                </a:lnTo>
                <a:lnTo>
                  <a:pt x="610299" y="445261"/>
                </a:lnTo>
                <a:lnTo>
                  <a:pt x="628015" y="496389"/>
                </a:lnTo>
                <a:lnTo>
                  <a:pt x="645732" y="550607"/>
                </a:lnTo>
                <a:lnTo>
                  <a:pt x="663448" y="607736"/>
                </a:lnTo>
                <a:lnTo>
                  <a:pt x="681165" y="667532"/>
                </a:lnTo>
                <a:lnTo>
                  <a:pt x="698881" y="729667"/>
                </a:lnTo>
                <a:lnTo>
                  <a:pt x="716597" y="793770"/>
                </a:lnTo>
                <a:lnTo>
                  <a:pt x="734314" y="859355"/>
                </a:lnTo>
                <a:lnTo>
                  <a:pt x="752031" y="925882"/>
                </a:lnTo>
                <a:lnTo>
                  <a:pt x="769747" y="992684"/>
                </a:lnTo>
                <a:lnTo>
                  <a:pt x="787464" y="1059020"/>
                </a:lnTo>
                <a:lnTo>
                  <a:pt x="805180" y="1124013"/>
                </a:lnTo>
                <a:lnTo>
                  <a:pt x="822897" y="1186676"/>
                </a:lnTo>
                <a:lnTo>
                  <a:pt x="840613" y="1245922"/>
                </a:lnTo>
                <a:lnTo>
                  <a:pt x="858329" y="1300489"/>
                </a:lnTo>
                <a:lnTo>
                  <a:pt x="876046" y="1349003"/>
                </a:lnTo>
                <a:lnTo>
                  <a:pt x="893763" y="1389929"/>
                </a:lnTo>
                <a:lnTo>
                  <a:pt x="911479" y="1421573"/>
                </a:lnTo>
                <a:lnTo>
                  <a:pt x="929196" y="1442073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01CA78-99F6-4E25-91B4-7457F5F0D2BD}"/>
              </a:ext>
            </a:extLst>
          </p:cNvPr>
          <p:cNvSpPr/>
          <p:nvPr/>
        </p:nvSpPr>
        <p:spPr>
          <a:xfrm>
            <a:off x="780339" y="1454224"/>
            <a:ext cx="15447" cy="2286228"/>
          </a:xfrm>
          <a:custGeom>
            <a:avLst/>
            <a:gdLst>
              <a:gd name="connsiteX0" fmla="*/ 7938 w 10583"/>
              <a:gd name="connsiteY0" fmla="*/ 1561073 h 1566333"/>
              <a:gd name="connsiteX1" fmla="*/ 7938 w 10583"/>
              <a:gd name="connsiteY1" fmla="*/ 7938 h 156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566333">
                <a:moveTo>
                  <a:pt x="7938" y="1561073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31F59B-A2A0-4D24-B477-8A8D8DCB9853}"/>
              </a:ext>
            </a:extLst>
          </p:cNvPr>
          <p:cNvSpPr/>
          <p:nvPr/>
        </p:nvSpPr>
        <p:spPr>
          <a:xfrm>
            <a:off x="783850" y="3725180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2293A-AEC7-4393-8E27-B8FDDC5A178E}"/>
              </a:ext>
            </a:extLst>
          </p:cNvPr>
          <p:cNvCxnSpPr>
            <a:cxnSpLocks/>
          </p:cNvCxnSpPr>
          <p:nvPr/>
        </p:nvCxnSpPr>
        <p:spPr>
          <a:xfrm>
            <a:off x="1446133" y="374106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9B7F2-735D-49C5-B3FC-E473127188C1}"/>
              </a:ext>
            </a:extLst>
          </p:cNvPr>
          <p:cNvCxnSpPr>
            <a:cxnSpLocks/>
          </p:cNvCxnSpPr>
          <p:nvPr/>
        </p:nvCxnSpPr>
        <p:spPr>
          <a:xfrm>
            <a:off x="792739" y="374273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6D658-3620-4D29-B1AD-69D73DAB30B8}"/>
              </a:ext>
            </a:extLst>
          </p:cNvPr>
          <p:cNvCxnSpPr>
            <a:cxnSpLocks/>
          </p:cNvCxnSpPr>
          <p:nvPr/>
        </p:nvCxnSpPr>
        <p:spPr>
          <a:xfrm>
            <a:off x="2097575" y="374062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D94A9-0BE1-43F9-AB1E-8E1B5651A659}"/>
              </a:ext>
            </a:extLst>
          </p:cNvPr>
          <p:cNvCxnSpPr>
            <a:cxnSpLocks/>
          </p:cNvCxnSpPr>
          <p:nvPr/>
        </p:nvCxnSpPr>
        <p:spPr>
          <a:xfrm>
            <a:off x="274107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686F4-0FC4-489C-8364-45DAA29FD265}"/>
              </a:ext>
            </a:extLst>
          </p:cNvPr>
          <p:cNvCxnSpPr>
            <a:cxnSpLocks/>
          </p:cNvCxnSpPr>
          <p:nvPr/>
        </p:nvCxnSpPr>
        <p:spPr>
          <a:xfrm>
            <a:off x="3388546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5C88E-40BE-4734-AD7C-FD28DD687408}"/>
              </a:ext>
            </a:extLst>
          </p:cNvPr>
          <p:cNvCxnSpPr>
            <a:cxnSpLocks/>
          </p:cNvCxnSpPr>
          <p:nvPr/>
        </p:nvCxnSpPr>
        <p:spPr>
          <a:xfrm>
            <a:off x="403601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04585-1247-408A-BCF0-E9357DDA0D0C}"/>
              </a:ext>
            </a:extLst>
          </p:cNvPr>
          <p:cNvCxnSpPr>
            <a:cxnSpLocks/>
          </p:cNvCxnSpPr>
          <p:nvPr/>
        </p:nvCxnSpPr>
        <p:spPr>
          <a:xfrm>
            <a:off x="4683484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5F514-8E60-4948-8E9F-4F10E1DC3B39}"/>
              </a:ext>
            </a:extLst>
          </p:cNvPr>
          <p:cNvCxnSpPr>
            <a:cxnSpLocks/>
          </p:cNvCxnSpPr>
          <p:nvPr/>
        </p:nvCxnSpPr>
        <p:spPr>
          <a:xfrm>
            <a:off x="5326982" y="374012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78A5E-BCED-4938-AC3A-CB0AAC9C5B2A}"/>
              </a:ext>
            </a:extLst>
          </p:cNvPr>
          <p:cNvCxnSpPr>
            <a:cxnSpLocks/>
          </p:cNvCxnSpPr>
          <p:nvPr/>
        </p:nvCxnSpPr>
        <p:spPr>
          <a:xfrm>
            <a:off x="5966033" y="3737095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620847-5DCB-4C67-BB58-0B6C252E546E}"/>
              </a:ext>
            </a:extLst>
          </p:cNvPr>
          <p:cNvGrpSpPr/>
          <p:nvPr/>
        </p:nvGrpSpPr>
        <p:grpSpPr>
          <a:xfrm>
            <a:off x="757489" y="1463865"/>
            <a:ext cx="32179" cy="2273229"/>
            <a:chOff x="1615813" y="1781813"/>
            <a:chExt cx="22045" cy="15574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105ECF-3EA5-4862-AB9D-D0731B7B2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13" y="314449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A9A6F-00F5-414D-9C3C-900C5281D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7" y="295129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E4C1-F9A2-4A70-A686-83408C98C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236944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D12550-1B88-4107-812D-25097A44F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19797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2C6B19-B0D0-4354-BBB4-28D911FBD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6" y="275933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CE654-EF5A-4C50-8EC7-82F557611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33392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F5AF25-E853-4F4F-A938-B79B1F88B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1781813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06764D-83E4-4BEC-AB85-4220B5230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304" y="2563135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6E6D43-02BF-4ACC-AC06-F4D7011EE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217532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ACF257-0A1C-4425-952C-F976D49C4870}"/>
              </a:ext>
            </a:extLst>
          </p:cNvPr>
          <p:cNvSpPr/>
          <p:nvPr/>
        </p:nvSpPr>
        <p:spPr>
          <a:xfrm>
            <a:off x="3997232" y="5682088"/>
            <a:ext cx="2039069" cy="200818"/>
          </a:xfrm>
          <a:custGeom>
            <a:avLst/>
            <a:gdLst>
              <a:gd name="connsiteX0" fmla="*/ 7938 w 1397000"/>
              <a:gd name="connsiteY0" fmla="*/ 132313 h 137583"/>
              <a:gd name="connsiteX1" fmla="*/ 25654 w 1397000"/>
              <a:gd name="connsiteY1" fmla="*/ 116015 h 137583"/>
              <a:gd name="connsiteX2" fmla="*/ 43370 w 1397000"/>
              <a:gd name="connsiteY2" fmla="*/ 100478 h 137583"/>
              <a:gd name="connsiteX3" fmla="*/ 61087 w 1397000"/>
              <a:gd name="connsiteY3" fmla="*/ 86032 h 137583"/>
              <a:gd name="connsiteX4" fmla="*/ 78804 w 1397000"/>
              <a:gd name="connsiteY4" fmla="*/ 72877 h 137583"/>
              <a:gd name="connsiteX5" fmla="*/ 96520 w 1397000"/>
              <a:gd name="connsiteY5" fmla="*/ 61140 h 137583"/>
              <a:gd name="connsiteX6" fmla="*/ 114237 w 1397000"/>
              <a:gd name="connsiteY6" fmla="*/ 50853 h 137583"/>
              <a:gd name="connsiteX7" fmla="*/ 131953 w 1397000"/>
              <a:gd name="connsiteY7" fmla="*/ 41995 h 137583"/>
              <a:gd name="connsiteX8" fmla="*/ 149669 w 1397000"/>
              <a:gd name="connsiteY8" fmla="*/ 34512 h 137583"/>
              <a:gd name="connsiteX9" fmla="*/ 167386 w 1397000"/>
              <a:gd name="connsiteY9" fmla="*/ 28289 h 137583"/>
              <a:gd name="connsiteX10" fmla="*/ 185102 w 1397000"/>
              <a:gd name="connsiteY10" fmla="*/ 23220 h 137583"/>
              <a:gd name="connsiteX11" fmla="*/ 202819 w 1397000"/>
              <a:gd name="connsiteY11" fmla="*/ 19156 h 137583"/>
              <a:gd name="connsiteX12" fmla="*/ 220536 w 1397000"/>
              <a:gd name="connsiteY12" fmla="*/ 15981 h 137583"/>
              <a:gd name="connsiteX13" fmla="*/ 238252 w 1397000"/>
              <a:gd name="connsiteY13" fmla="*/ 13557 h 137583"/>
              <a:gd name="connsiteX14" fmla="*/ 255969 w 1397000"/>
              <a:gd name="connsiteY14" fmla="*/ 11737 h 137583"/>
              <a:gd name="connsiteX15" fmla="*/ 273685 w 1397000"/>
              <a:gd name="connsiteY15" fmla="*/ 10425 h 137583"/>
              <a:gd name="connsiteX16" fmla="*/ 291401 w 1397000"/>
              <a:gd name="connsiteY16" fmla="*/ 9504 h 137583"/>
              <a:gd name="connsiteX17" fmla="*/ 309118 w 1397000"/>
              <a:gd name="connsiteY17" fmla="*/ 8869 h 137583"/>
              <a:gd name="connsiteX18" fmla="*/ 326834 w 1397000"/>
              <a:gd name="connsiteY18" fmla="*/ 8467 h 137583"/>
              <a:gd name="connsiteX19" fmla="*/ 344551 w 1397000"/>
              <a:gd name="connsiteY19" fmla="*/ 8213 h 137583"/>
              <a:gd name="connsiteX20" fmla="*/ 362268 w 1397000"/>
              <a:gd name="connsiteY20" fmla="*/ 8075 h 137583"/>
              <a:gd name="connsiteX21" fmla="*/ 379984 w 1397000"/>
              <a:gd name="connsiteY21" fmla="*/ 8001 h 137583"/>
              <a:gd name="connsiteX22" fmla="*/ 397701 w 1397000"/>
              <a:gd name="connsiteY22" fmla="*/ 7959 h 137583"/>
              <a:gd name="connsiteX23" fmla="*/ 415417 w 1397000"/>
              <a:gd name="connsiteY23" fmla="*/ 7948 h 137583"/>
              <a:gd name="connsiteX24" fmla="*/ 433133 w 1397000"/>
              <a:gd name="connsiteY24" fmla="*/ 7938 h 137583"/>
              <a:gd name="connsiteX25" fmla="*/ 450850 w 1397000"/>
              <a:gd name="connsiteY25" fmla="*/ 7938 h 137583"/>
              <a:gd name="connsiteX26" fmla="*/ 468567 w 1397000"/>
              <a:gd name="connsiteY26" fmla="*/ 7938 h 137583"/>
              <a:gd name="connsiteX27" fmla="*/ 486283 w 1397000"/>
              <a:gd name="connsiteY27" fmla="*/ 7938 h 137583"/>
              <a:gd name="connsiteX28" fmla="*/ 504000 w 1397000"/>
              <a:gd name="connsiteY28" fmla="*/ 7938 h 137583"/>
              <a:gd name="connsiteX29" fmla="*/ 521716 w 1397000"/>
              <a:gd name="connsiteY29" fmla="*/ 7938 h 137583"/>
              <a:gd name="connsiteX30" fmla="*/ 539433 w 1397000"/>
              <a:gd name="connsiteY30" fmla="*/ 7938 h 137583"/>
              <a:gd name="connsiteX31" fmla="*/ 557149 w 1397000"/>
              <a:gd name="connsiteY31" fmla="*/ 7938 h 137583"/>
              <a:gd name="connsiteX32" fmla="*/ 574865 w 1397000"/>
              <a:gd name="connsiteY32" fmla="*/ 7938 h 137583"/>
              <a:gd name="connsiteX33" fmla="*/ 592582 w 1397000"/>
              <a:gd name="connsiteY33" fmla="*/ 7938 h 137583"/>
              <a:gd name="connsiteX34" fmla="*/ 610299 w 1397000"/>
              <a:gd name="connsiteY34" fmla="*/ 7938 h 137583"/>
              <a:gd name="connsiteX35" fmla="*/ 628015 w 1397000"/>
              <a:gd name="connsiteY35" fmla="*/ 7938 h 137583"/>
              <a:gd name="connsiteX36" fmla="*/ 645732 w 1397000"/>
              <a:gd name="connsiteY36" fmla="*/ 7938 h 137583"/>
              <a:gd name="connsiteX37" fmla="*/ 663448 w 1397000"/>
              <a:gd name="connsiteY37" fmla="*/ 7938 h 137583"/>
              <a:gd name="connsiteX38" fmla="*/ 681165 w 1397000"/>
              <a:gd name="connsiteY38" fmla="*/ 7938 h 137583"/>
              <a:gd name="connsiteX39" fmla="*/ 698881 w 1397000"/>
              <a:gd name="connsiteY39" fmla="*/ 7938 h 137583"/>
              <a:gd name="connsiteX40" fmla="*/ 716597 w 1397000"/>
              <a:gd name="connsiteY40" fmla="*/ 7938 h 137583"/>
              <a:gd name="connsiteX41" fmla="*/ 734314 w 1397000"/>
              <a:gd name="connsiteY41" fmla="*/ 7938 h 137583"/>
              <a:gd name="connsiteX42" fmla="*/ 752031 w 1397000"/>
              <a:gd name="connsiteY42" fmla="*/ 7938 h 137583"/>
              <a:gd name="connsiteX43" fmla="*/ 769747 w 1397000"/>
              <a:gd name="connsiteY43" fmla="*/ 7938 h 137583"/>
              <a:gd name="connsiteX44" fmla="*/ 787464 w 1397000"/>
              <a:gd name="connsiteY44" fmla="*/ 7938 h 137583"/>
              <a:gd name="connsiteX45" fmla="*/ 805180 w 1397000"/>
              <a:gd name="connsiteY45" fmla="*/ 7938 h 137583"/>
              <a:gd name="connsiteX46" fmla="*/ 822897 w 1397000"/>
              <a:gd name="connsiteY46" fmla="*/ 7938 h 137583"/>
              <a:gd name="connsiteX47" fmla="*/ 840613 w 1397000"/>
              <a:gd name="connsiteY47" fmla="*/ 7938 h 137583"/>
              <a:gd name="connsiteX48" fmla="*/ 858329 w 1397000"/>
              <a:gd name="connsiteY48" fmla="*/ 7938 h 137583"/>
              <a:gd name="connsiteX49" fmla="*/ 876046 w 1397000"/>
              <a:gd name="connsiteY49" fmla="*/ 7938 h 137583"/>
              <a:gd name="connsiteX50" fmla="*/ 893763 w 1397000"/>
              <a:gd name="connsiteY50" fmla="*/ 7938 h 137583"/>
              <a:gd name="connsiteX51" fmla="*/ 911479 w 1397000"/>
              <a:gd name="connsiteY51" fmla="*/ 7938 h 137583"/>
              <a:gd name="connsiteX52" fmla="*/ 929196 w 1397000"/>
              <a:gd name="connsiteY52" fmla="*/ 7938 h 137583"/>
              <a:gd name="connsiteX53" fmla="*/ 946912 w 1397000"/>
              <a:gd name="connsiteY53" fmla="*/ 7938 h 137583"/>
              <a:gd name="connsiteX54" fmla="*/ 964628 w 1397000"/>
              <a:gd name="connsiteY54" fmla="*/ 7938 h 137583"/>
              <a:gd name="connsiteX55" fmla="*/ 982345 w 1397000"/>
              <a:gd name="connsiteY55" fmla="*/ 7938 h 137583"/>
              <a:gd name="connsiteX56" fmla="*/ 1000061 w 1397000"/>
              <a:gd name="connsiteY56" fmla="*/ 7938 h 137583"/>
              <a:gd name="connsiteX57" fmla="*/ 1017778 w 1397000"/>
              <a:gd name="connsiteY57" fmla="*/ 7938 h 137583"/>
              <a:gd name="connsiteX58" fmla="*/ 1035495 w 1397000"/>
              <a:gd name="connsiteY58" fmla="*/ 7938 h 137583"/>
              <a:gd name="connsiteX59" fmla="*/ 1053211 w 1397000"/>
              <a:gd name="connsiteY59" fmla="*/ 7938 h 137583"/>
              <a:gd name="connsiteX60" fmla="*/ 1070928 w 1397000"/>
              <a:gd name="connsiteY60" fmla="*/ 7938 h 137583"/>
              <a:gd name="connsiteX61" fmla="*/ 1088644 w 1397000"/>
              <a:gd name="connsiteY61" fmla="*/ 7938 h 137583"/>
              <a:gd name="connsiteX62" fmla="*/ 1106361 w 1397000"/>
              <a:gd name="connsiteY62" fmla="*/ 7938 h 137583"/>
              <a:gd name="connsiteX63" fmla="*/ 1124077 w 1397000"/>
              <a:gd name="connsiteY63" fmla="*/ 7938 h 137583"/>
              <a:gd name="connsiteX64" fmla="*/ 1141794 w 1397000"/>
              <a:gd name="connsiteY64" fmla="*/ 7938 h 137583"/>
              <a:gd name="connsiteX65" fmla="*/ 1159510 w 1397000"/>
              <a:gd name="connsiteY65" fmla="*/ 7938 h 137583"/>
              <a:gd name="connsiteX66" fmla="*/ 1177227 w 1397000"/>
              <a:gd name="connsiteY66" fmla="*/ 7938 h 137583"/>
              <a:gd name="connsiteX67" fmla="*/ 1194943 w 1397000"/>
              <a:gd name="connsiteY67" fmla="*/ 7938 h 137583"/>
              <a:gd name="connsiteX68" fmla="*/ 1212660 w 1397000"/>
              <a:gd name="connsiteY68" fmla="*/ 7938 h 137583"/>
              <a:gd name="connsiteX69" fmla="*/ 1230376 w 1397000"/>
              <a:gd name="connsiteY69" fmla="*/ 7938 h 137583"/>
              <a:gd name="connsiteX70" fmla="*/ 1248092 w 1397000"/>
              <a:gd name="connsiteY70" fmla="*/ 7938 h 137583"/>
              <a:gd name="connsiteX71" fmla="*/ 1265809 w 1397000"/>
              <a:gd name="connsiteY71" fmla="*/ 7938 h 137583"/>
              <a:gd name="connsiteX72" fmla="*/ 1283526 w 1397000"/>
              <a:gd name="connsiteY72" fmla="*/ 7938 h 137583"/>
              <a:gd name="connsiteX73" fmla="*/ 1301242 w 1397000"/>
              <a:gd name="connsiteY73" fmla="*/ 7938 h 137583"/>
              <a:gd name="connsiteX74" fmla="*/ 1318959 w 1397000"/>
              <a:gd name="connsiteY74" fmla="*/ 7938 h 137583"/>
              <a:gd name="connsiteX75" fmla="*/ 1336675 w 1397000"/>
              <a:gd name="connsiteY75" fmla="*/ 7938 h 137583"/>
              <a:gd name="connsiteX76" fmla="*/ 1354392 w 1397000"/>
              <a:gd name="connsiteY76" fmla="*/ 7938 h 137583"/>
              <a:gd name="connsiteX77" fmla="*/ 1372108 w 1397000"/>
              <a:gd name="connsiteY77" fmla="*/ 7938 h 137583"/>
              <a:gd name="connsiteX78" fmla="*/ 1389824 w 1397000"/>
              <a:gd name="connsiteY78" fmla="*/ 7938 h 1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37583">
                <a:moveTo>
                  <a:pt x="7938" y="132313"/>
                </a:moveTo>
                <a:lnTo>
                  <a:pt x="25654" y="116015"/>
                </a:lnTo>
                <a:lnTo>
                  <a:pt x="43370" y="100478"/>
                </a:lnTo>
                <a:lnTo>
                  <a:pt x="61087" y="86032"/>
                </a:lnTo>
                <a:lnTo>
                  <a:pt x="78804" y="72877"/>
                </a:lnTo>
                <a:lnTo>
                  <a:pt x="96520" y="61140"/>
                </a:lnTo>
                <a:lnTo>
                  <a:pt x="114237" y="50853"/>
                </a:lnTo>
                <a:lnTo>
                  <a:pt x="131953" y="41995"/>
                </a:lnTo>
                <a:lnTo>
                  <a:pt x="149669" y="34512"/>
                </a:lnTo>
                <a:lnTo>
                  <a:pt x="167386" y="28289"/>
                </a:lnTo>
                <a:lnTo>
                  <a:pt x="185102" y="23220"/>
                </a:lnTo>
                <a:lnTo>
                  <a:pt x="202819" y="19156"/>
                </a:lnTo>
                <a:lnTo>
                  <a:pt x="220536" y="15981"/>
                </a:lnTo>
                <a:lnTo>
                  <a:pt x="238252" y="13557"/>
                </a:lnTo>
                <a:lnTo>
                  <a:pt x="255969" y="11737"/>
                </a:lnTo>
                <a:lnTo>
                  <a:pt x="273685" y="10425"/>
                </a:lnTo>
                <a:lnTo>
                  <a:pt x="291401" y="9504"/>
                </a:lnTo>
                <a:lnTo>
                  <a:pt x="309118" y="8869"/>
                </a:lnTo>
                <a:lnTo>
                  <a:pt x="326834" y="8467"/>
                </a:lnTo>
                <a:lnTo>
                  <a:pt x="344551" y="8213"/>
                </a:lnTo>
                <a:lnTo>
                  <a:pt x="362268" y="8075"/>
                </a:lnTo>
                <a:lnTo>
                  <a:pt x="379984" y="8001"/>
                </a:lnTo>
                <a:lnTo>
                  <a:pt x="397701" y="7959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solidFill>
                <a:srgbClr val="FF0000"/>
              </a:solidFill>
              <a:highlight>
                <a:srgbClr val="FFB7B7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D0DD35-4760-4B86-9698-AF403A959277}"/>
              </a:ext>
            </a:extLst>
          </p:cNvPr>
          <p:cNvSpPr/>
          <p:nvPr/>
        </p:nvSpPr>
        <p:spPr>
          <a:xfrm>
            <a:off x="3997232" y="5536869"/>
            <a:ext cx="2039069" cy="339844"/>
          </a:xfrm>
          <a:custGeom>
            <a:avLst/>
            <a:gdLst>
              <a:gd name="connsiteX0" fmla="*/ 7938 w 1397000"/>
              <a:gd name="connsiteY0" fmla="*/ 231807 h 232833"/>
              <a:gd name="connsiteX1" fmla="*/ 25654 w 1397000"/>
              <a:gd name="connsiteY1" fmla="*/ 215223 h 232833"/>
              <a:gd name="connsiteX2" fmla="*/ 43370 w 1397000"/>
              <a:gd name="connsiteY2" fmla="*/ 198702 h 232833"/>
              <a:gd name="connsiteX3" fmla="*/ 61087 w 1397000"/>
              <a:gd name="connsiteY3" fmla="*/ 182288 h 232833"/>
              <a:gd name="connsiteX4" fmla="*/ 78804 w 1397000"/>
              <a:gd name="connsiteY4" fmla="*/ 166095 h 232833"/>
              <a:gd name="connsiteX5" fmla="*/ 96520 w 1397000"/>
              <a:gd name="connsiteY5" fmla="*/ 150220 h 232833"/>
              <a:gd name="connsiteX6" fmla="*/ 114237 w 1397000"/>
              <a:gd name="connsiteY6" fmla="*/ 134790 h 232833"/>
              <a:gd name="connsiteX7" fmla="*/ 131953 w 1397000"/>
              <a:gd name="connsiteY7" fmla="*/ 119920 h 232833"/>
              <a:gd name="connsiteX8" fmla="*/ 149669 w 1397000"/>
              <a:gd name="connsiteY8" fmla="*/ 105738 h 232833"/>
              <a:gd name="connsiteX9" fmla="*/ 167386 w 1397000"/>
              <a:gd name="connsiteY9" fmla="*/ 92350 h 232833"/>
              <a:gd name="connsiteX10" fmla="*/ 185102 w 1397000"/>
              <a:gd name="connsiteY10" fmla="*/ 79851 h 232833"/>
              <a:gd name="connsiteX11" fmla="*/ 202819 w 1397000"/>
              <a:gd name="connsiteY11" fmla="*/ 68326 h 232833"/>
              <a:gd name="connsiteX12" fmla="*/ 220536 w 1397000"/>
              <a:gd name="connsiteY12" fmla="*/ 57849 h 232833"/>
              <a:gd name="connsiteX13" fmla="*/ 238252 w 1397000"/>
              <a:gd name="connsiteY13" fmla="*/ 48451 h 232833"/>
              <a:gd name="connsiteX14" fmla="*/ 255969 w 1397000"/>
              <a:gd name="connsiteY14" fmla="*/ 40153 h 232833"/>
              <a:gd name="connsiteX15" fmla="*/ 273685 w 1397000"/>
              <a:gd name="connsiteY15" fmla="*/ 32967 h 232833"/>
              <a:gd name="connsiteX16" fmla="*/ 291401 w 1397000"/>
              <a:gd name="connsiteY16" fmla="*/ 26871 h 232833"/>
              <a:gd name="connsiteX17" fmla="*/ 309118 w 1397000"/>
              <a:gd name="connsiteY17" fmla="*/ 21812 h 232833"/>
              <a:gd name="connsiteX18" fmla="*/ 326834 w 1397000"/>
              <a:gd name="connsiteY18" fmla="*/ 17727 h 232833"/>
              <a:gd name="connsiteX19" fmla="*/ 344551 w 1397000"/>
              <a:gd name="connsiteY19" fmla="*/ 14531 h 232833"/>
              <a:gd name="connsiteX20" fmla="*/ 362268 w 1397000"/>
              <a:gd name="connsiteY20" fmla="*/ 12129 h 232833"/>
              <a:gd name="connsiteX21" fmla="*/ 379984 w 1397000"/>
              <a:gd name="connsiteY21" fmla="*/ 10414 h 232833"/>
              <a:gd name="connsiteX22" fmla="*/ 397701 w 1397000"/>
              <a:gd name="connsiteY22" fmla="*/ 9260 h 232833"/>
              <a:gd name="connsiteX23" fmla="*/ 415417 w 1397000"/>
              <a:gd name="connsiteY23" fmla="*/ 8551 h 232833"/>
              <a:gd name="connsiteX24" fmla="*/ 433133 w 1397000"/>
              <a:gd name="connsiteY24" fmla="*/ 8170 h 232833"/>
              <a:gd name="connsiteX25" fmla="*/ 450850 w 1397000"/>
              <a:gd name="connsiteY25" fmla="*/ 7990 h 232833"/>
              <a:gd name="connsiteX26" fmla="*/ 468567 w 1397000"/>
              <a:gd name="connsiteY26" fmla="*/ 7938 h 232833"/>
              <a:gd name="connsiteX27" fmla="*/ 486283 w 1397000"/>
              <a:gd name="connsiteY27" fmla="*/ 7938 h 232833"/>
              <a:gd name="connsiteX28" fmla="*/ 504000 w 1397000"/>
              <a:gd name="connsiteY28" fmla="*/ 7938 h 232833"/>
              <a:gd name="connsiteX29" fmla="*/ 521716 w 1397000"/>
              <a:gd name="connsiteY29" fmla="*/ 7938 h 232833"/>
              <a:gd name="connsiteX30" fmla="*/ 539433 w 1397000"/>
              <a:gd name="connsiteY30" fmla="*/ 7938 h 232833"/>
              <a:gd name="connsiteX31" fmla="*/ 557149 w 1397000"/>
              <a:gd name="connsiteY31" fmla="*/ 7938 h 232833"/>
              <a:gd name="connsiteX32" fmla="*/ 574865 w 1397000"/>
              <a:gd name="connsiteY32" fmla="*/ 7938 h 232833"/>
              <a:gd name="connsiteX33" fmla="*/ 592582 w 1397000"/>
              <a:gd name="connsiteY33" fmla="*/ 7938 h 232833"/>
              <a:gd name="connsiteX34" fmla="*/ 610299 w 1397000"/>
              <a:gd name="connsiteY34" fmla="*/ 7938 h 232833"/>
              <a:gd name="connsiteX35" fmla="*/ 628015 w 1397000"/>
              <a:gd name="connsiteY35" fmla="*/ 7938 h 232833"/>
              <a:gd name="connsiteX36" fmla="*/ 645732 w 1397000"/>
              <a:gd name="connsiteY36" fmla="*/ 7938 h 232833"/>
              <a:gd name="connsiteX37" fmla="*/ 663448 w 1397000"/>
              <a:gd name="connsiteY37" fmla="*/ 7938 h 232833"/>
              <a:gd name="connsiteX38" fmla="*/ 681165 w 1397000"/>
              <a:gd name="connsiteY38" fmla="*/ 7938 h 232833"/>
              <a:gd name="connsiteX39" fmla="*/ 698881 w 1397000"/>
              <a:gd name="connsiteY39" fmla="*/ 7938 h 232833"/>
              <a:gd name="connsiteX40" fmla="*/ 716597 w 1397000"/>
              <a:gd name="connsiteY40" fmla="*/ 7938 h 232833"/>
              <a:gd name="connsiteX41" fmla="*/ 734314 w 1397000"/>
              <a:gd name="connsiteY41" fmla="*/ 7938 h 232833"/>
              <a:gd name="connsiteX42" fmla="*/ 752031 w 1397000"/>
              <a:gd name="connsiteY42" fmla="*/ 7938 h 232833"/>
              <a:gd name="connsiteX43" fmla="*/ 769747 w 1397000"/>
              <a:gd name="connsiteY43" fmla="*/ 7938 h 232833"/>
              <a:gd name="connsiteX44" fmla="*/ 787464 w 1397000"/>
              <a:gd name="connsiteY44" fmla="*/ 7938 h 232833"/>
              <a:gd name="connsiteX45" fmla="*/ 805180 w 1397000"/>
              <a:gd name="connsiteY45" fmla="*/ 7938 h 232833"/>
              <a:gd name="connsiteX46" fmla="*/ 822897 w 1397000"/>
              <a:gd name="connsiteY46" fmla="*/ 7938 h 232833"/>
              <a:gd name="connsiteX47" fmla="*/ 840613 w 1397000"/>
              <a:gd name="connsiteY47" fmla="*/ 7938 h 232833"/>
              <a:gd name="connsiteX48" fmla="*/ 858329 w 1397000"/>
              <a:gd name="connsiteY48" fmla="*/ 7938 h 232833"/>
              <a:gd name="connsiteX49" fmla="*/ 876046 w 1397000"/>
              <a:gd name="connsiteY49" fmla="*/ 7938 h 232833"/>
              <a:gd name="connsiteX50" fmla="*/ 893763 w 1397000"/>
              <a:gd name="connsiteY50" fmla="*/ 7938 h 232833"/>
              <a:gd name="connsiteX51" fmla="*/ 911479 w 1397000"/>
              <a:gd name="connsiteY51" fmla="*/ 7938 h 232833"/>
              <a:gd name="connsiteX52" fmla="*/ 929196 w 1397000"/>
              <a:gd name="connsiteY52" fmla="*/ 7938 h 232833"/>
              <a:gd name="connsiteX53" fmla="*/ 946912 w 1397000"/>
              <a:gd name="connsiteY53" fmla="*/ 7938 h 232833"/>
              <a:gd name="connsiteX54" fmla="*/ 964628 w 1397000"/>
              <a:gd name="connsiteY54" fmla="*/ 7938 h 232833"/>
              <a:gd name="connsiteX55" fmla="*/ 982345 w 1397000"/>
              <a:gd name="connsiteY55" fmla="*/ 7938 h 232833"/>
              <a:gd name="connsiteX56" fmla="*/ 1000061 w 1397000"/>
              <a:gd name="connsiteY56" fmla="*/ 7938 h 232833"/>
              <a:gd name="connsiteX57" fmla="*/ 1017778 w 1397000"/>
              <a:gd name="connsiteY57" fmla="*/ 7938 h 232833"/>
              <a:gd name="connsiteX58" fmla="*/ 1035495 w 1397000"/>
              <a:gd name="connsiteY58" fmla="*/ 7938 h 232833"/>
              <a:gd name="connsiteX59" fmla="*/ 1053211 w 1397000"/>
              <a:gd name="connsiteY59" fmla="*/ 7938 h 232833"/>
              <a:gd name="connsiteX60" fmla="*/ 1070928 w 1397000"/>
              <a:gd name="connsiteY60" fmla="*/ 7938 h 232833"/>
              <a:gd name="connsiteX61" fmla="*/ 1088644 w 1397000"/>
              <a:gd name="connsiteY61" fmla="*/ 7938 h 232833"/>
              <a:gd name="connsiteX62" fmla="*/ 1106361 w 1397000"/>
              <a:gd name="connsiteY62" fmla="*/ 7938 h 232833"/>
              <a:gd name="connsiteX63" fmla="*/ 1124077 w 1397000"/>
              <a:gd name="connsiteY63" fmla="*/ 7938 h 232833"/>
              <a:gd name="connsiteX64" fmla="*/ 1141794 w 1397000"/>
              <a:gd name="connsiteY64" fmla="*/ 7938 h 232833"/>
              <a:gd name="connsiteX65" fmla="*/ 1159510 w 1397000"/>
              <a:gd name="connsiteY65" fmla="*/ 7938 h 232833"/>
              <a:gd name="connsiteX66" fmla="*/ 1177227 w 1397000"/>
              <a:gd name="connsiteY66" fmla="*/ 7938 h 232833"/>
              <a:gd name="connsiteX67" fmla="*/ 1194943 w 1397000"/>
              <a:gd name="connsiteY67" fmla="*/ 7938 h 232833"/>
              <a:gd name="connsiteX68" fmla="*/ 1212660 w 1397000"/>
              <a:gd name="connsiteY68" fmla="*/ 7938 h 232833"/>
              <a:gd name="connsiteX69" fmla="*/ 1230376 w 1397000"/>
              <a:gd name="connsiteY69" fmla="*/ 7938 h 232833"/>
              <a:gd name="connsiteX70" fmla="*/ 1248092 w 1397000"/>
              <a:gd name="connsiteY70" fmla="*/ 7938 h 232833"/>
              <a:gd name="connsiteX71" fmla="*/ 1265809 w 1397000"/>
              <a:gd name="connsiteY71" fmla="*/ 7938 h 232833"/>
              <a:gd name="connsiteX72" fmla="*/ 1283526 w 1397000"/>
              <a:gd name="connsiteY72" fmla="*/ 7938 h 232833"/>
              <a:gd name="connsiteX73" fmla="*/ 1301242 w 1397000"/>
              <a:gd name="connsiteY73" fmla="*/ 7938 h 232833"/>
              <a:gd name="connsiteX74" fmla="*/ 1318959 w 1397000"/>
              <a:gd name="connsiteY74" fmla="*/ 7938 h 232833"/>
              <a:gd name="connsiteX75" fmla="*/ 1336675 w 1397000"/>
              <a:gd name="connsiteY75" fmla="*/ 7938 h 232833"/>
              <a:gd name="connsiteX76" fmla="*/ 1354392 w 1397000"/>
              <a:gd name="connsiteY76" fmla="*/ 7938 h 232833"/>
              <a:gd name="connsiteX77" fmla="*/ 1372108 w 1397000"/>
              <a:gd name="connsiteY77" fmla="*/ 7938 h 232833"/>
              <a:gd name="connsiteX78" fmla="*/ 1389824 w 1397000"/>
              <a:gd name="connsiteY78" fmla="*/ 7938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232833">
                <a:moveTo>
                  <a:pt x="7938" y="231807"/>
                </a:moveTo>
                <a:lnTo>
                  <a:pt x="25654" y="215223"/>
                </a:lnTo>
                <a:lnTo>
                  <a:pt x="43370" y="198702"/>
                </a:lnTo>
                <a:lnTo>
                  <a:pt x="61087" y="182288"/>
                </a:lnTo>
                <a:lnTo>
                  <a:pt x="78804" y="166095"/>
                </a:lnTo>
                <a:lnTo>
                  <a:pt x="96520" y="150220"/>
                </a:lnTo>
                <a:lnTo>
                  <a:pt x="114237" y="134790"/>
                </a:lnTo>
                <a:lnTo>
                  <a:pt x="131953" y="119920"/>
                </a:lnTo>
                <a:lnTo>
                  <a:pt x="149669" y="105738"/>
                </a:lnTo>
                <a:lnTo>
                  <a:pt x="167386" y="92350"/>
                </a:lnTo>
                <a:lnTo>
                  <a:pt x="185102" y="79851"/>
                </a:lnTo>
                <a:lnTo>
                  <a:pt x="202819" y="68326"/>
                </a:lnTo>
                <a:lnTo>
                  <a:pt x="220536" y="57849"/>
                </a:lnTo>
                <a:lnTo>
                  <a:pt x="238252" y="48451"/>
                </a:lnTo>
                <a:lnTo>
                  <a:pt x="255969" y="40153"/>
                </a:lnTo>
                <a:lnTo>
                  <a:pt x="273685" y="32967"/>
                </a:lnTo>
                <a:lnTo>
                  <a:pt x="291401" y="26871"/>
                </a:lnTo>
                <a:lnTo>
                  <a:pt x="309118" y="21812"/>
                </a:lnTo>
                <a:lnTo>
                  <a:pt x="326834" y="17727"/>
                </a:lnTo>
                <a:lnTo>
                  <a:pt x="344551" y="14531"/>
                </a:lnTo>
                <a:lnTo>
                  <a:pt x="362268" y="12129"/>
                </a:lnTo>
                <a:lnTo>
                  <a:pt x="379984" y="10414"/>
                </a:lnTo>
                <a:lnTo>
                  <a:pt x="397701" y="9260"/>
                </a:lnTo>
                <a:lnTo>
                  <a:pt x="415417" y="8551"/>
                </a:lnTo>
                <a:lnTo>
                  <a:pt x="433133" y="8170"/>
                </a:lnTo>
                <a:lnTo>
                  <a:pt x="450850" y="7990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F03A27-B4E1-4226-9F85-F2CB9F36F526}"/>
              </a:ext>
            </a:extLst>
          </p:cNvPr>
          <p:cNvSpPr/>
          <p:nvPr/>
        </p:nvSpPr>
        <p:spPr>
          <a:xfrm>
            <a:off x="3997232" y="4959412"/>
            <a:ext cx="2039069" cy="926848"/>
          </a:xfrm>
          <a:custGeom>
            <a:avLst/>
            <a:gdLst>
              <a:gd name="connsiteX0" fmla="*/ 7938 w 1397000"/>
              <a:gd name="connsiteY0" fmla="*/ 627433 h 635000"/>
              <a:gd name="connsiteX1" fmla="*/ 25654 w 1397000"/>
              <a:gd name="connsiteY1" fmla="*/ 610849 h 635000"/>
              <a:gd name="connsiteX2" fmla="*/ 43370 w 1397000"/>
              <a:gd name="connsiteY2" fmla="*/ 594265 h 635000"/>
              <a:gd name="connsiteX3" fmla="*/ 61087 w 1397000"/>
              <a:gd name="connsiteY3" fmla="*/ 577681 h 635000"/>
              <a:gd name="connsiteX4" fmla="*/ 78804 w 1397000"/>
              <a:gd name="connsiteY4" fmla="*/ 561097 h 635000"/>
              <a:gd name="connsiteX5" fmla="*/ 96520 w 1397000"/>
              <a:gd name="connsiteY5" fmla="*/ 544513 h 635000"/>
              <a:gd name="connsiteX6" fmla="*/ 114237 w 1397000"/>
              <a:gd name="connsiteY6" fmla="*/ 527939 h 635000"/>
              <a:gd name="connsiteX7" fmla="*/ 131953 w 1397000"/>
              <a:gd name="connsiteY7" fmla="*/ 511355 h 635000"/>
              <a:gd name="connsiteX8" fmla="*/ 149669 w 1397000"/>
              <a:gd name="connsiteY8" fmla="*/ 494782 h 635000"/>
              <a:gd name="connsiteX9" fmla="*/ 167386 w 1397000"/>
              <a:gd name="connsiteY9" fmla="*/ 478208 h 635000"/>
              <a:gd name="connsiteX10" fmla="*/ 185102 w 1397000"/>
              <a:gd name="connsiteY10" fmla="*/ 461645 h 635000"/>
              <a:gd name="connsiteX11" fmla="*/ 202819 w 1397000"/>
              <a:gd name="connsiteY11" fmla="*/ 445093 h 635000"/>
              <a:gd name="connsiteX12" fmla="*/ 220536 w 1397000"/>
              <a:gd name="connsiteY12" fmla="*/ 428562 h 635000"/>
              <a:gd name="connsiteX13" fmla="*/ 238252 w 1397000"/>
              <a:gd name="connsiteY13" fmla="*/ 412041 h 635000"/>
              <a:gd name="connsiteX14" fmla="*/ 255969 w 1397000"/>
              <a:gd name="connsiteY14" fmla="*/ 395563 h 635000"/>
              <a:gd name="connsiteX15" fmla="*/ 273685 w 1397000"/>
              <a:gd name="connsiteY15" fmla="*/ 379116 h 635000"/>
              <a:gd name="connsiteX16" fmla="*/ 291401 w 1397000"/>
              <a:gd name="connsiteY16" fmla="*/ 362723 h 635000"/>
              <a:gd name="connsiteX17" fmla="*/ 309118 w 1397000"/>
              <a:gd name="connsiteY17" fmla="*/ 346382 h 635000"/>
              <a:gd name="connsiteX18" fmla="*/ 326834 w 1397000"/>
              <a:gd name="connsiteY18" fmla="*/ 330126 h 635000"/>
              <a:gd name="connsiteX19" fmla="*/ 344551 w 1397000"/>
              <a:gd name="connsiteY19" fmla="*/ 313955 h 635000"/>
              <a:gd name="connsiteX20" fmla="*/ 362268 w 1397000"/>
              <a:gd name="connsiteY20" fmla="*/ 297900 h 635000"/>
              <a:gd name="connsiteX21" fmla="*/ 379984 w 1397000"/>
              <a:gd name="connsiteY21" fmla="*/ 281961 h 635000"/>
              <a:gd name="connsiteX22" fmla="*/ 397701 w 1397000"/>
              <a:gd name="connsiteY22" fmla="*/ 266181 h 635000"/>
              <a:gd name="connsiteX23" fmla="*/ 415417 w 1397000"/>
              <a:gd name="connsiteY23" fmla="*/ 250582 h 635000"/>
              <a:gd name="connsiteX24" fmla="*/ 433133 w 1397000"/>
              <a:gd name="connsiteY24" fmla="*/ 235172 h 635000"/>
              <a:gd name="connsiteX25" fmla="*/ 450850 w 1397000"/>
              <a:gd name="connsiteY25" fmla="*/ 219996 h 635000"/>
              <a:gd name="connsiteX26" fmla="*/ 468567 w 1397000"/>
              <a:gd name="connsiteY26" fmla="*/ 205094 h 635000"/>
              <a:gd name="connsiteX27" fmla="*/ 486283 w 1397000"/>
              <a:gd name="connsiteY27" fmla="*/ 190468 h 635000"/>
              <a:gd name="connsiteX28" fmla="*/ 504000 w 1397000"/>
              <a:gd name="connsiteY28" fmla="*/ 176181 h 635000"/>
              <a:gd name="connsiteX29" fmla="*/ 521716 w 1397000"/>
              <a:gd name="connsiteY29" fmla="*/ 162253 h 635000"/>
              <a:gd name="connsiteX30" fmla="*/ 539433 w 1397000"/>
              <a:gd name="connsiteY30" fmla="*/ 148728 h 635000"/>
              <a:gd name="connsiteX31" fmla="*/ 557149 w 1397000"/>
              <a:gd name="connsiteY31" fmla="*/ 135636 h 635000"/>
              <a:gd name="connsiteX32" fmla="*/ 574865 w 1397000"/>
              <a:gd name="connsiteY32" fmla="*/ 123021 h 635000"/>
              <a:gd name="connsiteX33" fmla="*/ 592582 w 1397000"/>
              <a:gd name="connsiteY33" fmla="*/ 110913 h 635000"/>
              <a:gd name="connsiteX34" fmla="*/ 610299 w 1397000"/>
              <a:gd name="connsiteY34" fmla="*/ 99356 h 635000"/>
              <a:gd name="connsiteX35" fmla="*/ 628015 w 1397000"/>
              <a:gd name="connsiteY35" fmla="*/ 88392 h 635000"/>
              <a:gd name="connsiteX36" fmla="*/ 645732 w 1397000"/>
              <a:gd name="connsiteY36" fmla="*/ 78052 h 635000"/>
              <a:gd name="connsiteX37" fmla="*/ 663448 w 1397000"/>
              <a:gd name="connsiteY37" fmla="*/ 68379 h 635000"/>
              <a:gd name="connsiteX38" fmla="*/ 681165 w 1397000"/>
              <a:gd name="connsiteY38" fmla="*/ 59383 h 635000"/>
              <a:gd name="connsiteX39" fmla="*/ 698881 w 1397000"/>
              <a:gd name="connsiteY39" fmla="*/ 51096 h 635000"/>
              <a:gd name="connsiteX40" fmla="*/ 716597 w 1397000"/>
              <a:gd name="connsiteY40" fmla="*/ 43561 h 635000"/>
              <a:gd name="connsiteX41" fmla="*/ 734314 w 1397000"/>
              <a:gd name="connsiteY41" fmla="*/ 36766 h 635000"/>
              <a:gd name="connsiteX42" fmla="*/ 752031 w 1397000"/>
              <a:gd name="connsiteY42" fmla="*/ 30745 h 635000"/>
              <a:gd name="connsiteX43" fmla="*/ 769747 w 1397000"/>
              <a:gd name="connsiteY43" fmla="*/ 25495 h 635000"/>
              <a:gd name="connsiteX44" fmla="*/ 787464 w 1397000"/>
              <a:gd name="connsiteY44" fmla="*/ 20997 h 635000"/>
              <a:gd name="connsiteX45" fmla="*/ 805180 w 1397000"/>
              <a:gd name="connsiteY45" fmla="*/ 17262 h 635000"/>
              <a:gd name="connsiteX46" fmla="*/ 822897 w 1397000"/>
              <a:gd name="connsiteY46" fmla="*/ 14235 h 635000"/>
              <a:gd name="connsiteX47" fmla="*/ 840613 w 1397000"/>
              <a:gd name="connsiteY47" fmla="*/ 11896 h 635000"/>
              <a:gd name="connsiteX48" fmla="*/ 858329 w 1397000"/>
              <a:gd name="connsiteY48" fmla="*/ 10181 h 635000"/>
              <a:gd name="connsiteX49" fmla="*/ 876046 w 1397000"/>
              <a:gd name="connsiteY49" fmla="*/ 9028 h 635000"/>
              <a:gd name="connsiteX50" fmla="*/ 893763 w 1397000"/>
              <a:gd name="connsiteY50" fmla="*/ 8340 h 635000"/>
              <a:gd name="connsiteX51" fmla="*/ 911479 w 1397000"/>
              <a:gd name="connsiteY51" fmla="*/ 8022 h 635000"/>
              <a:gd name="connsiteX52" fmla="*/ 929196 w 1397000"/>
              <a:gd name="connsiteY52" fmla="*/ 7938 h 635000"/>
              <a:gd name="connsiteX53" fmla="*/ 946912 w 1397000"/>
              <a:gd name="connsiteY53" fmla="*/ 7938 h 635000"/>
              <a:gd name="connsiteX54" fmla="*/ 964628 w 1397000"/>
              <a:gd name="connsiteY54" fmla="*/ 7938 h 635000"/>
              <a:gd name="connsiteX55" fmla="*/ 982345 w 1397000"/>
              <a:gd name="connsiteY55" fmla="*/ 7938 h 635000"/>
              <a:gd name="connsiteX56" fmla="*/ 1000061 w 1397000"/>
              <a:gd name="connsiteY56" fmla="*/ 7938 h 635000"/>
              <a:gd name="connsiteX57" fmla="*/ 1017778 w 1397000"/>
              <a:gd name="connsiteY57" fmla="*/ 7938 h 635000"/>
              <a:gd name="connsiteX58" fmla="*/ 1035495 w 1397000"/>
              <a:gd name="connsiteY58" fmla="*/ 7938 h 635000"/>
              <a:gd name="connsiteX59" fmla="*/ 1053211 w 1397000"/>
              <a:gd name="connsiteY59" fmla="*/ 7938 h 635000"/>
              <a:gd name="connsiteX60" fmla="*/ 1070928 w 1397000"/>
              <a:gd name="connsiteY60" fmla="*/ 7938 h 635000"/>
              <a:gd name="connsiteX61" fmla="*/ 1088644 w 1397000"/>
              <a:gd name="connsiteY61" fmla="*/ 7938 h 635000"/>
              <a:gd name="connsiteX62" fmla="*/ 1106361 w 1397000"/>
              <a:gd name="connsiteY62" fmla="*/ 7938 h 635000"/>
              <a:gd name="connsiteX63" fmla="*/ 1124077 w 1397000"/>
              <a:gd name="connsiteY63" fmla="*/ 7938 h 635000"/>
              <a:gd name="connsiteX64" fmla="*/ 1141794 w 1397000"/>
              <a:gd name="connsiteY64" fmla="*/ 7938 h 635000"/>
              <a:gd name="connsiteX65" fmla="*/ 1159510 w 1397000"/>
              <a:gd name="connsiteY65" fmla="*/ 7938 h 635000"/>
              <a:gd name="connsiteX66" fmla="*/ 1177227 w 1397000"/>
              <a:gd name="connsiteY66" fmla="*/ 7938 h 635000"/>
              <a:gd name="connsiteX67" fmla="*/ 1194943 w 1397000"/>
              <a:gd name="connsiteY67" fmla="*/ 7938 h 635000"/>
              <a:gd name="connsiteX68" fmla="*/ 1212660 w 1397000"/>
              <a:gd name="connsiteY68" fmla="*/ 7938 h 635000"/>
              <a:gd name="connsiteX69" fmla="*/ 1230376 w 1397000"/>
              <a:gd name="connsiteY69" fmla="*/ 7938 h 635000"/>
              <a:gd name="connsiteX70" fmla="*/ 1248092 w 1397000"/>
              <a:gd name="connsiteY70" fmla="*/ 7938 h 635000"/>
              <a:gd name="connsiteX71" fmla="*/ 1265809 w 1397000"/>
              <a:gd name="connsiteY71" fmla="*/ 7938 h 635000"/>
              <a:gd name="connsiteX72" fmla="*/ 1283526 w 1397000"/>
              <a:gd name="connsiteY72" fmla="*/ 7938 h 635000"/>
              <a:gd name="connsiteX73" fmla="*/ 1301242 w 1397000"/>
              <a:gd name="connsiteY73" fmla="*/ 7938 h 635000"/>
              <a:gd name="connsiteX74" fmla="*/ 1318959 w 1397000"/>
              <a:gd name="connsiteY74" fmla="*/ 7938 h 635000"/>
              <a:gd name="connsiteX75" fmla="*/ 1336675 w 1397000"/>
              <a:gd name="connsiteY75" fmla="*/ 7938 h 635000"/>
              <a:gd name="connsiteX76" fmla="*/ 1354392 w 1397000"/>
              <a:gd name="connsiteY76" fmla="*/ 7938 h 635000"/>
              <a:gd name="connsiteX77" fmla="*/ 1372108 w 1397000"/>
              <a:gd name="connsiteY77" fmla="*/ 7938 h 635000"/>
              <a:gd name="connsiteX78" fmla="*/ 1389824 w 1397000"/>
              <a:gd name="connsiteY78" fmla="*/ 7938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635000">
                <a:moveTo>
                  <a:pt x="7938" y="627433"/>
                </a:moveTo>
                <a:lnTo>
                  <a:pt x="25654" y="610849"/>
                </a:lnTo>
                <a:lnTo>
                  <a:pt x="43370" y="594265"/>
                </a:lnTo>
                <a:lnTo>
                  <a:pt x="61087" y="577681"/>
                </a:lnTo>
                <a:lnTo>
                  <a:pt x="78804" y="561097"/>
                </a:lnTo>
                <a:lnTo>
                  <a:pt x="96520" y="544513"/>
                </a:lnTo>
                <a:lnTo>
                  <a:pt x="114237" y="527939"/>
                </a:lnTo>
                <a:lnTo>
                  <a:pt x="131953" y="511355"/>
                </a:lnTo>
                <a:lnTo>
                  <a:pt x="149669" y="494782"/>
                </a:lnTo>
                <a:lnTo>
                  <a:pt x="167386" y="478208"/>
                </a:lnTo>
                <a:lnTo>
                  <a:pt x="185102" y="461645"/>
                </a:lnTo>
                <a:lnTo>
                  <a:pt x="202819" y="445093"/>
                </a:lnTo>
                <a:lnTo>
                  <a:pt x="220536" y="428562"/>
                </a:lnTo>
                <a:lnTo>
                  <a:pt x="238252" y="412041"/>
                </a:lnTo>
                <a:lnTo>
                  <a:pt x="255969" y="395563"/>
                </a:lnTo>
                <a:lnTo>
                  <a:pt x="273685" y="379116"/>
                </a:lnTo>
                <a:lnTo>
                  <a:pt x="291401" y="362723"/>
                </a:lnTo>
                <a:lnTo>
                  <a:pt x="309118" y="346382"/>
                </a:lnTo>
                <a:lnTo>
                  <a:pt x="326834" y="330126"/>
                </a:lnTo>
                <a:lnTo>
                  <a:pt x="344551" y="313955"/>
                </a:lnTo>
                <a:lnTo>
                  <a:pt x="362268" y="297900"/>
                </a:lnTo>
                <a:lnTo>
                  <a:pt x="379984" y="281961"/>
                </a:lnTo>
                <a:lnTo>
                  <a:pt x="397701" y="266181"/>
                </a:lnTo>
                <a:lnTo>
                  <a:pt x="415417" y="250582"/>
                </a:lnTo>
                <a:lnTo>
                  <a:pt x="433133" y="235172"/>
                </a:lnTo>
                <a:lnTo>
                  <a:pt x="450850" y="219996"/>
                </a:lnTo>
                <a:lnTo>
                  <a:pt x="468567" y="205094"/>
                </a:lnTo>
                <a:lnTo>
                  <a:pt x="486283" y="190468"/>
                </a:lnTo>
                <a:lnTo>
                  <a:pt x="504000" y="176181"/>
                </a:lnTo>
                <a:lnTo>
                  <a:pt x="521716" y="162253"/>
                </a:lnTo>
                <a:lnTo>
                  <a:pt x="539433" y="148728"/>
                </a:lnTo>
                <a:lnTo>
                  <a:pt x="557149" y="135636"/>
                </a:lnTo>
                <a:lnTo>
                  <a:pt x="574865" y="123021"/>
                </a:lnTo>
                <a:lnTo>
                  <a:pt x="592582" y="110913"/>
                </a:lnTo>
                <a:lnTo>
                  <a:pt x="610299" y="99356"/>
                </a:lnTo>
                <a:lnTo>
                  <a:pt x="628015" y="88392"/>
                </a:lnTo>
                <a:lnTo>
                  <a:pt x="645732" y="78052"/>
                </a:lnTo>
                <a:lnTo>
                  <a:pt x="663448" y="68379"/>
                </a:lnTo>
                <a:lnTo>
                  <a:pt x="681165" y="59383"/>
                </a:lnTo>
                <a:lnTo>
                  <a:pt x="698881" y="51096"/>
                </a:lnTo>
                <a:lnTo>
                  <a:pt x="716597" y="43561"/>
                </a:lnTo>
                <a:lnTo>
                  <a:pt x="734314" y="36766"/>
                </a:lnTo>
                <a:lnTo>
                  <a:pt x="752031" y="30745"/>
                </a:lnTo>
                <a:lnTo>
                  <a:pt x="769747" y="25495"/>
                </a:lnTo>
                <a:lnTo>
                  <a:pt x="787464" y="20997"/>
                </a:lnTo>
                <a:lnTo>
                  <a:pt x="805180" y="17262"/>
                </a:lnTo>
                <a:lnTo>
                  <a:pt x="822897" y="14235"/>
                </a:lnTo>
                <a:lnTo>
                  <a:pt x="840613" y="11896"/>
                </a:lnTo>
                <a:lnTo>
                  <a:pt x="858329" y="10181"/>
                </a:lnTo>
                <a:lnTo>
                  <a:pt x="876046" y="9028"/>
                </a:lnTo>
                <a:lnTo>
                  <a:pt x="893763" y="8340"/>
                </a:lnTo>
                <a:lnTo>
                  <a:pt x="911479" y="8022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D51009-38B6-4424-808A-B665B94156D4}"/>
              </a:ext>
            </a:extLst>
          </p:cNvPr>
          <p:cNvSpPr/>
          <p:nvPr/>
        </p:nvSpPr>
        <p:spPr>
          <a:xfrm>
            <a:off x="2885294" y="5823155"/>
            <a:ext cx="1143114" cy="865061"/>
          </a:xfrm>
          <a:custGeom>
            <a:avLst/>
            <a:gdLst>
              <a:gd name="connsiteX0" fmla="*/ 7938 w 783166"/>
              <a:gd name="connsiteY0" fmla="*/ 574982 h 592666"/>
              <a:gd name="connsiteX1" fmla="*/ 12372 w 783166"/>
              <a:gd name="connsiteY1" fmla="*/ 562801 h 592666"/>
              <a:gd name="connsiteX2" fmla="*/ 13843 w 783166"/>
              <a:gd name="connsiteY2" fmla="*/ 563213 h 592666"/>
              <a:gd name="connsiteX3" fmla="*/ 15314 w 783166"/>
              <a:gd name="connsiteY3" fmla="*/ 569309 h 592666"/>
              <a:gd name="connsiteX4" fmla="*/ 18277 w 783166"/>
              <a:gd name="connsiteY4" fmla="*/ 590148 h 592666"/>
              <a:gd name="connsiteX5" fmla="*/ 19748 w 783166"/>
              <a:gd name="connsiteY5" fmla="*/ 585650 h 592666"/>
              <a:gd name="connsiteX6" fmla="*/ 22701 w 783166"/>
              <a:gd name="connsiteY6" fmla="*/ 569447 h 592666"/>
              <a:gd name="connsiteX7" fmla="*/ 25654 w 783166"/>
              <a:gd name="connsiteY7" fmla="*/ 561213 h 592666"/>
              <a:gd name="connsiteX8" fmla="*/ 28607 w 783166"/>
              <a:gd name="connsiteY8" fmla="*/ 553942 h 592666"/>
              <a:gd name="connsiteX9" fmla="*/ 31559 w 783166"/>
              <a:gd name="connsiteY9" fmla="*/ 548121 h 592666"/>
              <a:gd name="connsiteX10" fmla="*/ 33031 w 783166"/>
              <a:gd name="connsiteY10" fmla="*/ 551233 h 592666"/>
              <a:gd name="connsiteX11" fmla="*/ 35983 w 783166"/>
              <a:gd name="connsiteY11" fmla="*/ 570484 h 592666"/>
              <a:gd name="connsiteX12" fmla="*/ 37465 w 783166"/>
              <a:gd name="connsiteY12" fmla="*/ 571595 h 592666"/>
              <a:gd name="connsiteX13" fmla="*/ 46323 w 783166"/>
              <a:gd name="connsiteY13" fmla="*/ 541613 h 592666"/>
              <a:gd name="connsiteX14" fmla="*/ 47794 w 783166"/>
              <a:gd name="connsiteY14" fmla="*/ 539538 h 592666"/>
              <a:gd name="connsiteX15" fmla="*/ 49276 w 783166"/>
              <a:gd name="connsiteY15" fmla="*/ 541264 h 592666"/>
              <a:gd name="connsiteX16" fmla="*/ 52229 w 783166"/>
              <a:gd name="connsiteY16" fmla="*/ 556504 h 592666"/>
              <a:gd name="connsiteX17" fmla="*/ 53700 w 783166"/>
              <a:gd name="connsiteY17" fmla="*/ 564462 h 592666"/>
              <a:gd name="connsiteX18" fmla="*/ 55182 w 783166"/>
              <a:gd name="connsiteY18" fmla="*/ 565224 h 592666"/>
              <a:gd name="connsiteX19" fmla="*/ 59605 w 783166"/>
              <a:gd name="connsiteY19" fmla="*/ 545973 h 592666"/>
              <a:gd name="connsiteX20" fmla="*/ 64040 w 783166"/>
              <a:gd name="connsiteY20" fmla="*/ 535728 h 592666"/>
              <a:gd name="connsiteX21" fmla="*/ 65511 w 783166"/>
              <a:gd name="connsiteY21" fmla="*/ 533717 h 592666"/>
              <a:gd name="connsiteX22" fmla="*/ 66993 w 783166"/>
              <a:gd name="connsiteY22" fmla="*/ 534829 h 592666"/>
              <a:gd name="connsiteX23" fmla="*/ 68464 w 783166"/>
              <a:gd name="connsiteY23" fmla="*/ 540851 h 592666"/>
              <a:gd name="connsiteX24" fmla="*/ 71427 w 783166"/>
              <a:gd name="connsiteY24" fmla="*/ 564250 h 592666"/>
              <a:gd name="connsiteX25" fmla="*/ 72898 w 783166"/>
              <a:gd name="connsiteY25" fmla="*/ 563912 h 592666"/>
              <a:gd name="connsiteX26" fmla="*/ 77332 w 783166"/>
              <a:gd name="connsiteY26" fmla="*/ 538914 h 592666"/>
              <a:gd name="connsiteX27" fmla="*/ 80274 w 783166"/>
              <a:gd name="connsiteY27" fmla="*/ 532193 h 592666"/>
              <a:gd name="connsiteX28" fmla="*/ 84709 w 783166"/>
              <a:gd name="connsiteY28" fmla="*/ 524584 h 592666"/>
              <a:gd name="connsiteX29" fmla="*/ 86180 w 783166"/>
              <a:gd name="connsiteY29" fmla="*/ 526934 h 592666"/>
              <a:gd name="connsiteX30" fmla="*/ 89143 w 783166"/>
              <a:gd name="connsiteY30" fmla="*/ 546873 h 592666"/>
              <a:gd name="connsiteX31" fmla="*/ 90614 w 783166"/>
              <a:gd name="connsiteY31" fmla="*/ 547497 h 592666"/>
              <a:gd name="connsiteX32" fmla="*/ 95049 w 783166"/>
              <a:gd name="connsiteY32" fmla="*/ 527008 h 592666"/>
              <a:gd name="connsiteX33" fmla="*/ 97991 w 783166"/>
              <a:gd name="connsiteY33" fmla="*/ 517800 h 592666"/>
              <a:gd name="connsiteX34" fmla="*/ 102425 w 783166"/>
              <a:gd name="connsiteY34" fmla="*/ 514265 h 592666"/>
              <a:gd name="connsiteX35" fmla="*/ 105378 w 783166"/>
              <a:gd name="connsiteY35" fmla="*/ 529008 h 592666"/>
              <a:gd name="connsiteX36" fmla="*/ 106849 w 783166"/>
              <a:gd name="connsiteY36" fmla="*/ 535866 h 592666"/>
              <a:gd name="connsiteX37" fmla="*/ 108331 w 783166"/>
              <a:gd name="connsiteY37" fmla="*/ 536416 h 592666"/>
              <a:gd name="connsiteX38" fmla="*/ 117189 w 783166"/>
              <a:gd name="connsiteY38" fmla="*/ 505195 h 592666"/>
              <a:gd name="connsiteX39" fmla="*/ 118660 w 783166"/>
              <a:gd name="connsiteY39" fmla="*/ 503121 h 592666"/>
              <a:gd name="connsiteX40" fmla="*/ 120142 w 783166"/>
              <a:gd name="connsiteY40" fmla="*/ 504222 h 592666"/>
              <a:gd name="connsiteX41" fmla="*/ 121624 w 783166"/>
              <a:gd name="connsiteY41" fmla="*/ 507831 h 592666"/>
              <a:gd name="connsiteX42" fmla="*/ 124566 w 783166"/>
              <a:gd name="connsiteY42" fmla="*/ 527558 h 592666"/>
              <a:gd name="connsiteX43" fmla="*/ 126048 w 783166"/>
              <a:gd name="connsiteY43" fmla="*/ 527833 h 592666"/>
              <a:gd name="connsiteX44" fmla="*/ 130471 w 783166"/>
              <a:gd name="connsiteY44" fmla="*/ 505820 h 592666"/>
              <a:gd name="connsiteX45" fmla="*/ 133435 w 783166"/>
              <a:gd name="connsiteY45" fmla="*/ 500348 h 592666"/>
              <a:gd name="connsiteX46" fmla="*/ 137859 w 783166"/>
              <a:gd name="connsiteY46" fmla="*/ 493564 h 592666"/>
              <a:gd name="connsiteX47" fmla="*/ 139330 w 783166"/>
              <a:gd name="connsiteY47" fmla="*/ 497438 h 592666"/>
              <a:gd name="connsiteX48" fmla="*/ 142293 w 783166"/>
              <a:gd name="connsiteY48" fmla="*/ 517102 h 592666"/>
              <a:gd name="connsiteX49" fmla="*/ 143764 w 783166"/>
              <a:gd name="connsiteY49" fmla="*/ 517514 h 592666"/>
              <a:gd name="connsiteX50" fmla="*/ 148198 w 783166"/>
              <a:gd name="connsiteY50" fmla="*/ 497438 h 592666"/>
              <a:gd name="connsiteX51" fmla="*/ 149669 w 783166"/>
              <a:gd name="connsiteY51" fmla="*/ 495639 h 592666"/>
              <a:gd name="connsiteX52" fmla="*/ 155575 w 783166"/>
              <a:gd name="connsiteY52" fmla="*/ 480134 h 592666"/>
              <a:gd name="connsiteX53" fmla="*/ 157046 w 783166"/>
              <a:gd name="connsiteY53" fmla="*/ 485531 h 592666"/>
              <a:gd name="connsiteX54" fmla="*/ 160009 w 783166"/>
              <a:gd name="connsiteY54" fmla="*/ 505407 h 592666"/>
              <a:gd name="connsiteX55" fmla="*/ 161480 w 783166"/>
              <a:gd name="connsiteY55" fmla="*/ 504783 h 592666"/>
              <a:gd name="connsiteX56" fmla="*/ 167386 w 783166"/>
              <a:gd name="connsiteY56" fmla="*/ 475626 h 592666"/>
              <a:gd name="connsiteX57" fmla="*/ 171810 w 783166"/>
              <a:gd name="connsiteY57" fmla="*/ 466005 h 592666"/>
              <a:gd name="connsiteX58" fmla="*/ 173291 w 783166"/>
              <a:gd name="connsiteY58" fmla="*/ 464894 h 592666"/>
              <a:gd name="connsiteX59" fmla="*/ 174773 w 783166"/>
              <a:gd name="connsiteY59" fmla="*/ 469741 h 592666"/>
              <a:gd name="connsiteX60" fmla="*/ 177715 w 783166"/>
              <a:gd name="connsiteY60" fmla="*/ 488167 h 592666"/>
              <a:gd name="connsiteX61" fmla="*/ 179197 w 783166"/>
              <a:gd name="connsiteY61" fmla="*/ 486982 h 592666"/>
              <a:gd name="connsiteX62" fmla="*/ 185102 w 783166"/>
              <a:gd name="connsiteY62" fmla="*/ 461095 h 592666"/>
              <a:gd name="connsiteX63" fmla="*/ 189526 w 783166"/>
              <a:gd name="connsiteY63" fmla="*/ 451601 h 592666"/>
              <a:gd name="connsiteX64" fmla="*/ 191008 w 783166"/>
              <a:gd name="connsiteY64" fmla="*/ 452924 h 592666"/>
              <a:gd name="connsiteX65" fmla="*/ 192490 w 783166"/>
              <a:gd name="connsiteY65" fmla="*/ 459295 h 592666"/>
              <a:gd name="connsiteX66" fmla="*/ 195432 w 783166"/>
              <a:gd name="connsiteY66" fmla="*/ 480473 h 592666"/>
              <a:gd name="connsiteX67" fmla="*/ 196914 w 783166"/>
              <a:gd name="connsiteY67" fmla="*/ 478049 h 592666"/>
              <a:gd name="connsiteX68" fmla="*/ 201337 w 783166"/>
              <a:gd name="connsiteY68" fmla="*/ 454861 h 592666"/>
              <a:gd name="connsiteX69" fmla="*/ 205772 w 783166"/>
              <a:gd name="connsiteY69" fmla="*/ 445992 h 592666"/>
              <a:gd name="connsiteX70" fmla="*/ 207253 w 783166"/>
              <a:gd name="connsiteY70" fmla="*/ 443854 h 592666"/>
              <a:gd name="connsiteX71" fmla="*/ 208725 w 783166"/>
              <a:gd name="connsiteY71" fmla="*/ 444542 h 592666"/>
              <a:gd name="connsiteX72" fmla="*/ 213159 w 783166"/>
              <a:gd name="connsiteY72" fmla="*/ 470990 h 592666"/>
              <a:gd name="connsiteX73" fmla="*/ 214630 w 783166"/>
              <a:gd name="connsiteY73" fmla="*/ 469540 h 592666"/>
              <a:gd name="connsiteX74" fmla="*/ 219064 w 783166"/>
              <a:gd name="connsiteY74" fmla="*/ 445992 h 592666"/>
              <a:gd name="connsiteX75" fmla="*/ 224970 w 783166"/>
              <a:gd name="connsiteY75" fmla="*/ 432149 h 592666"/>
              <a:gd name="connsiteX76" fmla="*/ 226441 w 783166"/>
              <a:gd name="connsiteY76" fmla="*/ 432700 h 592666"/>
              <a:gd name="connsiteX77" fmla="*/ 229394 w 783166"/>
              <a:gd name="connsiteY77" fmla="*/ 450564 h 592666"/>
              <a:gd name="connsiteX78" fmla="*/ 230875 w 783166"/>
              <a:gd name="connsiteY78" fmla="*/ 460809 h 592666"/>
              <a:gd name="connsiteX79" fmla="*/ 232346 w 783166"/>
              <a:gd name="connsiteY79" fmla="*/ 461645 h 592666"/>
              <a:gd name="connsiteX80" fmla="*/ 238252 w 783166"/>
              <a:gd name="connsiteY80" fmla="*/ 436785 h 592666"/>
              <a:gd name="connsiteX81" fmla="*/ 244157 w 783166"/>
              <a:gd name="connsiteY81" fmla="*/ 427789 h 592666"/>
              <a:gd name="connsiteX82" fmla="*/ 247110 w 783166"/>
              <a:gd name="connsiteY82" fmla="*/ 445992 h 592666"/>
              <a:gd name="connsiteX83" fmla="*/ 248581 w 783166"/>
              <a:gd name="connsiteY83" fmla="*/ 456449 h 592666"/>
              <a:gd name="connsiteX84" fmla="*/ 250063 w 783166"/>
              <a:gd name="connsiteY84" fmla="*/ 457147 h 592666"/>
              <a:gd name="connsiteX85" fmla="*/ 254487 w 783166"/>
              <a:gd name="connsiteY85" fmla="*/ 435261 h 592666"/>
              <a:gd name="connsiteX86" fmla="*/ 260392 w 783166"/>
              <a:gd name="connsiteY86" fmla="*/ 423566 h 592666"/>
              <a:gd name="connsiteX87" fmla="*/ 261874 w 783166"/>
              <a:gd name="connsiteY87" fmla="*/ 423915 h 592666"/>
              <a:gd name="connsiteX88" fmla="*/ 267780 w 783166"/>
              <a:gd name="connsiteY88" fmla="*/ 450977 h 592666"/>
              <a:gd name="connsiteX89" fmla="*/ 273685 w 783166"/>
              <a:gd name="connsiteY89" fmla="*/ 423217 h 592666"/>
              <a:gd name="connsiteX90" fmla="*/ 278119 w 783166"/>
              <a:gd name="connsiteY90" fmla="*/ 414697 h 592666"/>
              <a:gd name="connsiteX91" fmla="*/ 279591 w 783166"/>
              <a:gd name="connsiteY91" fmla="*/ 414496 h 592666"/>
              <a:gd name="connsiteX92" fmla="*/ 282543 w 783166"/>
              <a:gd name="connsiteY92" fmla="*/ 431525 h 592666"/>
              <a:gd name="connsiteX93" fmla="*/ 284025 w 783166"/>
              <a:gd name="connsiteY93" fmla="*/ 439970 h 592666"/>
              <a:gd name="connsiteX94" fmla="*/ 285496 w 783166"/>
              <a:gd name="connsiteY94" fmla="*/ 440245 h 592666"/>
              <a:gd name="connsiteX95" fmla="*/ 291401 w 783166"/>
              <a:gd name="connsiteY95" fmla="*/ 411798 h 592666"/>
              <a:gd name="connsiteX96" fmla="*/ 295836 w 783166"/>
              <a:gd name="connsiteY96" fmla="*/ 401965 h 592666"/>
              <a:gd name="connsiteX97" fmla="*/ 297307 w 783166"/>
              <a:gd name="connsiteY97" fmla="*/ 402516 h 592666"/>
              <a:gd name="connsiteX98" fmla="*/ 298778 w 783166"/>
              <a:gd name="connsiteY98" fmla="*/ 408474 h 592666"/>
              <a:gd name="connsiteX99" fmla="*/ 301741 w 783166"/>
              <a:gd name="connsiteY99" fmla="*/ 428413 h 592666"/>
              <a:gd name="connsiteX100" fmla="*/ 303212 w 783166"/>
              <a:gd name="connsiteY100" fmla="*/ 426191 h 592666"/>
              <a:gd name="connsiteX101" fmla="*/ 307636 w 783166"/>
              <a:gd name="connsiteY101" fmla="*/ 401267 h 592666"/>
              <a:gd name="connsiteX102" fmla="*/ 312071 w 783166"/>
              <a:gd name="connsiteY102" fmla="*/ 393171 h 592666"/>
              <a:gd name="connsiteX103" fmla="*/ 315023 w 783166"/>
              <a:gd name="connsiteY103" fmla="*/ 389911 h 592666"/>
              <a:gd name="connsiteX104" fmla="*/ 316505 w 783166"/>
              <a:gd name="connsiteY104" fmla="*/ 392758 h 592666"/>
              <a:gd name="connsiteX105" fmla="*/ 320929 w 783166"/>
              <a:gd name="connsiteY105" fmla="*/ 414772 h 592666"/>
              <a:gd name="connsiteX106" fmla="*/ 326835 w 783166"/>
              <a:gd name="connsiteY106" fmla="*/ 389985 h 592666"/>
              <a:gd name="connsiteX107" fmla="*/ 332740 w 783166"/>
              <a:gd name="connsiteY107" fmla="*/ 381466 h 592666"/>
              <a:gd name="connsiteX108" fmla="*/ 334222 w 783166"/>
              <a:gd name="connsiteY108" fmla="*/ 387773 h 592666"/>
              <a:gd name="connsiteX109" fmla="*/ 337174 w 783166"/>
              <a:gd name="connsiteY109" fmla="*/ 409850 h 592666"/>
              <a:gd name="connsiteX110" fmla="*/ 338646 w 783166"/>
              <a:gd name="connsiteY110" fmla="*/ 409850 h 592666"/>
              <a:gd name="connsiteX111" fmla="*/ 343080 w 783166"/>
              <a:gd name="connsiteY111" fmla="*/ 380291 h 592666"/>
              <a:gd name="connsiteX112" fmla="*/ 350456 w 783166"/>
              <a:gd name="connsiteY112" fmla="*/ 365199 h 592666"/>
              <a:gd name="connsiteX113" fmla="*/ 351928 w 783166"/>
              <a:gd name="connsiteY113" fmla="*/ 369284 h 592666"/>
              <a:gd name="connsiteX114" fmla="*/ 354891 w 783166"/>
              <a:gd name="connsiteY114" fmla="*/ 386450 h 592666"/>
              <a:gd name="connsiteX115" fmla="*/ 356362 w 783166"/>
              <a:gd name="connsiteY115" fmla="*/ 384725 h 592666"/>
              <a:gd name="connsiteX116" fmla="*/ 360796 w 783166"/>
              <a:gd name="connsiteY116" fmla="*/ 360976 h 592666"/>
              <a:gd name="connsiteX117" fmla="*/ 365220 w 783166"/>
              <a:gd name="connsiteY117" fmla="*/ 351007 h 592666"/>
              <a:gd name="connsiteX118" fmla="*/ 366702 w 783166"/>
              <a:gd name="connsiteY118" fmla="*/ 348308 h 592666"/>
              <a:gd name="connsiteX119" fmla="*/ 368173 w 783166"/>
              <a:gd name="connsiteY119" fmla="*/ 348922 h 592666"/>
              <a:gd name="connsiteX120" fmla="*/ 369644 w 783166"/>
              <a:gd name="connsiteY120" fmla="*/ 354806 h 592666"/>
              <a:gd name="connsiteX121" fmla="*/ 372597 w 783166"/>
              <a:gd name="connsiteY121" fmla="*/ 375857 h 592666"/>
              <a:gd name="connsiteX122" fmla="*/ 374078 w 783166"/>
              <a:gd name="connsiteY122" fmla="*/ 375031 h 592666"/>
              <a:gd name="connsiteX123" fmla="*/ 378502 w 783166"/>
              <a:gd name="connsiteY123" fmla="*/ 351208 h 592666"/>
              <a:gd name="connsiteX124" fmla="*/ 382937 w 783166"/>
              <a:gd name="connsiteY124" fmla="*/ 343662 h 592666"/>
              <a:gd name="connsiteX125" fmla="*/ 384408 w 783166"/>
              <a:gd name="connsiteY125" fmla="*/ 341037 h 592666"/>
              <a:gd name="connsiteX126" fmla="*/ 385889 w 783166"/>
              <a:gd name="connsiteY126" fmla="*/ 341799 h 592666"/>
              <a:gd name="connsiteX127" fmla="*/ 391795 w 783166"/>
              <a:gd name="connsiteY127" fmla="*/ 366236 h 592666"/>
              <a:gd name="connsiteX128" fmla="*/ 397701 w 783166"/>
              <a:gd name="connsiteY128" fmla="*/ 338677 h 592666"/>
              <a:gd name="connsiteX129" fmla="*/ 402124 w 783166"/>
              <a:gd name="connsiteY129" fmla="*/ 330306 h 592666"/>
              <a:gd name="connsiteX130" fmla="*/ 403606 w 783166"/>
              <a:gd name="connsiteY130" fmla="*/ 330994 h 592666"/>
              <a:gd name="connsiteX131" fmla="*/ 409512 w 783166"/>
              <a:gd name="connsiteY131" fmla="*/ 354806 h 592666"/>
              <a:gd name="connsiteX132" fmla="*/ 413946 w 783166"/>
              <a:gd name="connsiteY132" fmla="*/ 329819 h 592666"/>
              <a:gd name="connsiteX133" fmla="*/ 419851 w 783166"/>
              <a:gd name="connsiteY133" fmla="*/ 317627 h 592666"/>
              <a:gd name="connsiteX134" fmla="*/ 421322 w 783166"/>
              <a:gd name="connsiteY134" fmla="*/ 317765 h 592666"/>
              <a:gd name="connsiteX135" fmla="*/ 424275 w 783166"/>
              <a:gd name="connsiteY135" fmla="*/ 333693 h 592666"/>
              <a:gd name="connsiteX136" fmla="*/ 425757 w 783166"/>
              <a:gd name="connsiteY136" fmla="*/ 341037 h 592666"/>
              <a:gd name="connsiteX137" fmla="*/ 427228 w 783166"/>
              <a:gd name="connsiteY137" fmla="*/ 338815 h 592666"/>
              <a:gd name="connsiteX138" fmla="*/ 433133 w 783166"/>
              <a:gd name="connsiteY138" fmla="*/ 309256 h 592666"/>
              <a:gd name="connsiteX139" fmla="*/ 437557 w 783166"/>
              <a:gd name="connsiteY139" fmla="*/ 299212 h 592666"/>
              <a:gd name="connsiteX140" fmla="*/ 439039 w 783166"/>
              <a:gd name="connsiteY140" fmla="*/ 298111 h 592666"/>
              <a:gd name="connsiteX141" fmla="*/ 440521 w 783166"/>
              <a:gd name="connsiteY141" fmla="*/ 303858 h 592666"/>
              <a:gd name="connsiteX142" fmla="*/ 443463 w 783166"/>
              <a:gd name="connsiteY142" fmla="*/ 323172 h 592666"/>
              <a:gd name="connsiteX143" fmla="*/ 444944 w 783166"/>
              <a:gd name="connsiteY143" fmla="*/ 322061 h 592666"/>
              <a:gd name="connsiteX144" fmla="*/ 450850 w 783166"/>
              <a:gd name="connsiteY144" fmla="*/ 293539 h 592666"/>
              <a:gd name="connsiteX145" fmla="*/ 455274 w 783166"/>
              <a:gd name="connsiteY145" fmla="*/ 284745 h 592666"/>
              <a:gd name="connsiteX146" fmla="*/ 456756 w 783166"/>
              <a:gd name="connsiteY146" fmla="*/ 285295 h 592666"/>
              <a:gd name="connsiteX147" fmla="*/ 459708 w 783166"/>
              <a:gd name="connsiteY147" fmla="*/ 302196 h 592666"/>
              <a:gd name="connsiteX148" fmla="*/ 461179 w 783166"/>
              <a:gd name="connsiteY148" fmla="*/ 312367 h 592666"/>
              <a:gd name="connsiteX149" fmla="*/ 462661 w 783166"/>
              <a:gd name="connsiteY149" fmla="*/ 313066 h 592666"/>
              <a:gd name="connsiteX150" fmla="*/ 468567 w 783166"/>
              <a:gd name="connsiteY150" fmla="*/ 283009 h 592666"/>
              <a:gd name="connsiteX151" fmla="*/ 473001 w 783166"/>
              <a:gd name="connsiteY151" fmla="*/ 272002 h 592666"/>
              <a:gd name="connsiteX152" fmla="*/ 474472 w 783166"/>
              <a:gd name="connsiteY152" fmla="*/ 271314 h 592666"/>
              <a:gd name="connsiteX153" fmla="*/ 475943 w 783166"/>
              <a:gd name="connsiteY153" fmla="*/ 276987 h 592666"/>
              <a:gd name="connsiteX154" fmla="*/ 478906 w 783166"/>
              <a:gd name="connsiteY154" fmla="*/ 296862 h 592666"/>
              <a:gd name="connsiteX155" fmla="*/ 480378 w 783166"/>
              <a:gd name="connsiteY155" fmla="*/ 296651 h 592666"/>
              <a:gd name="connsiteX156" fmla="*/ 486283 w 783166"/>
              <a:gd name="connsiteY156" fmla="*/ 265007 h 592666"/>
              <a:gd name="connsiteX157" fmla="*/ 489236 w 783166"/>
              <a:gd name="connsiteY157" fmla="*/ 258022 h 592666"/>
              <a:gd name="connsiteX158" fmla="*/ 490717 w 783166"/>
              <a:gd name="connsiteY158" fmla="*/ 255736 h 592666"/>
              <a:gd name="connsiteX159" fmla="*/ 492188 w 783166"/>
              <a:gd name="connsiteY159" fmla="*/ 256011 h 592666"/>
              <a:gd name="connsiteX160" fmla="*/ 493660 w 783166"/>
              <a:gd name="connsiteY160" fmla="*/ 262033 h 592666"/>
              <a:gd name="connsiteX161" fmla="*/ 496623 w 783166"/>
              <a:gd name="connsiteY161" fmla="*/ 284670 h 592666"/>
              <a:gd name="connsiteX162" fmla="*/ 498094 w 783166"/>
              <a:gd name="connsiteY162" fmla="*/ 283708 h 592666"/>
              <a:gd name="connsiteX163" fmla="*/ 502528 w 783166"/>
              <a:gd name="connsiteY163" fmla="*/ 257672 h 592666"/>
              <a:gd name="connsiteX164" fmla="*/ 506952 w 783166"/>
              <a:gd name="connsiteY164" fmla="*/ 246391 h 592666"/>
              <a:gd name="connsiteX165" fmla="*/ 508423 w 783166"/>
              <a:gd name="connsiteY165" fmla="*/ 244581 h 592666"/>
              <a:gd name="connsiteX166" fmla="*/ 509905 w 783166"/>
              <a:gd name="connsiteY166" fmla="*/ 245628 h 592666"/>
              <a:gd name="connsiteX167" fmla="*/ 511387 w 783166"/>
              <a:gd name="connsiteY167" fmla="*/ 251650 h 592666"/>
              <a:gd name="connsiteX168" fmla="*/ 514329 w 783166"/>
              <a:gd name="connsiteY168" fmla="*/ 272214 h 592666"/>
              <a:gd name="connsiteX169" fmla="*/ 515810 w 783166"/>
              <a:gd name="connsiteY169" fmla="*/ 269515 h 592666"/>
              <a:gd name="connsiteX170" fmla="*/ 521716 w 783166"/>
              <a:gd name="connsiteY170" fmla="*/ 238008 h 592666"/>
              <a:gd name="connsiteX171" fmla="*/ 526140 w 783166"/>
              <a:gd name="connsiteY171" fmla="*/ 229002 h 592666"/>
              <a:gd name="connsiteX172" fmla="*/ 527622 w 783166"/>
              <a:gd name="connsiteY172" fmla="*/ 229288 h 592666"/>
              <a:gd name="connsiteX173" fmla="*/ 530574 w 783166"/>
              <a:gd name="connsiteY173" fmla="*/ 245830 h 592666"/>
              <a:gd name="connsiteX174" fmla="*/ 532045 w 783166"/>
              <a:gd name="connsiteY174" fmla="*/ 255037 h 592666"/>
              <a:gd name="connsiteX175" fmla="*/ 533527 w 783166"/>
              <a:gd name="connsiteY175" fmla="*/ 256635 h 592666"/>
              <a:gd name="connsiteX176" fmla="*/ 540904 w 783166"/>
              <a:gd name="connsiteY176" fmla="*/ 222430 h 592666"/>
              <a:gd name="connsiteX177" fmla="*/ 545338 w 783166"/>
              <a:gd name="connsiteY177" fmla="*/ 219181 h 592666"/>
              <a:gd name="connsiteX178" fmla="*/ 546809 w 783166"/>
              <a:gd name="connsiteY178" fmla="*/ 226028 h 592666"/>
              <a:gd name="connsiteX179" fmla="*/ 549772 w 783166"/>
              <a:gd name="connsiteY179" fmla="*/ 249153 h 592666"/>
              <a:gd name="connsiteX180" fmla="*/ 551244 w 783166"/>
              <a:gd name="connsiteY180" fmla="*/ 247004 h 592666"/>
              <a:gd name="connsiteX181" fmla="*/ 555678 w 783166"/>
              <a:gd name="connsiteY181" fmla="*/ 219932 h 592666"/>
              <a:gd name="connsiteX182" fmla="*/ 560102 w 783166"/>
              <a:gd name="connsiteY182" fmla="*/ 207201 h 592666"/>
              <a:gd name="connsiteX183" fmla="*/ 561583 w 783166"/>
              <a:gd name="connsiteY183" fmla="*/ 205115 h 592666"/>
              <a:gd name="connsiteX184" fmla="*/ 563054 w 783166"/>
              <a:gd name="connsiteY184" fmla="*/ 205327 h 592666"/>
              <a:gd name="connsiteX185" fmla="*/ 566007 w 783166"/>
              <a:gd name="connsiteY185" fmla="*/ 223329 h 592666"/>
              <a:gd name="connsiteX186" fmla="*/ 567489 w 783166"/>
              <a:gd name="connsiteY186" fmla="*/ 231087 h 592666"/>
              <a:gd name="connsiteX187" fmla="*/ 568960 w 783166"/>
              <a:gd name="connsiteY187" fmla="*/ 227828 h 592666"/>
              <a:gd name="connsiteX188" fmla="*/ 573384 w 783166"/>
              <a:gd name="connsiteY188" fmla="*/ 202491 h 592666"/>
              <a:gd name="connsiteX189" fmla="*/ 577818 w 783166"/>
              <a:gd name="connsiteY189" fmla="*/ 193421 h 592666"/>
              <a:gd name="connsiteX190" fmla="*/ 579289 w 783166"/>
              <a:gd name="connsiteY190" fmla="*/ 190786 h 592666"/>
              <a:gd name="connsiteX191" fmla="*/ 580771 w 783166"/>
              <a:gd name="connsiteY191" fmla="*/ 190648 h 592666"/>
              <a:gd name="connsiteX192" fmla="*/ 582253 w 783166"/>
              <a:gd name="connsiteY192" fmla="*/ 197157 h 592666"/>
              <a:gd name="connsiteX193" fmla="*/ 585195 w 783166"/>
              <a:gd name="connsiteY193" fmla="*/ 219795 h 592666"/>
              <a:gd name="connsiteX194" fmla="*/ 586676 w 783166"/>
              <a:gd name="connsiteY194" fmla="*/ 217032 h 592666"/>
              <a:gd name="connsiteX195" fmla="*/ 591100 w 783166"/>
              <a:gd name="connsiteY195" fmla="*/ 190860 h 592666"/>
              <a:gd name="connsiteX196" fmla="*/ 597006 w 783166"/>
              <a:gd name="connsiteY196" fmla="*/ 177355 h 592666"/>
              <a:gd name="connsiteX197" fmla="*/ 598488 w 783166"/>
              <a:gd name="connsiteY197" fmla="*/ 178117 h 592666"/>
              <a:gd name="connsiteX198" fmla="*/ 601440 w 783166"/>
              <a:gd name="connsiteY198" fmla="*/ 198056 h 592666"/>
              <a:gd name="connsiteX199" fmla="*/ 602911 w 783166"/>
              <a:gd name="connsiteY199" fmla="*/ 205740 h 592666"/>
              <a:gd name="connsiteX200" fmla="*/ 604393 w 783166"/>
              <a:gd name="connsiteY200" fmla="*/ 201179 h 592666"/>
              <a:gd name="connsiteX201" fmla="*/ 608827 w 783166"/>
              <a:gd name="connsiteY201" fmla="*/ 174583 h 592666"/>
              <a:gd name="connsiteX202" fmla="*/ 614733 w 783166"/>
              <a:gd name="connsiteY202" fmla="*/ 158316 h 592666"/>
              <a:gd name="connsiteX203" fmla="*/ 616204 w 783166"/>
              <a:gd name="connsiteY203" fmla="*/ 158242 h 592666"/>
              <a:gd name="connsiteX204" fmla="*/ 617675 w 783166"/>
              <a:gd name="connsiteY204" fmla="*/ 163714 h 592666"/>
              <a:gd name="connsiteX205" fmla="*/ 620639 w 783166"/>
              <a:gd name="connsiteY205" fmla="*/ 182552 h 592666"/>
              <a:gd name="connsiteX206" fmla="*/ 622110 w 783166"/>
              <a:gd name="connsiteY206" fmla="*/ 182753 h 592666"/>
              <a:gd name="connsiteX207" fmla="*/ 628015 w 783166"/>
              <a:gd name="connsiteY207" fmla="*/ 152982 h 592666"/>
              <a:gd name="connsiteX208" fmla="*/ 632449 w 783166"/>
              <a:gd name="connsiteY208" fmla="*/ 145235 h 592666"/>
              <a:gd name="connsiteX209" fmla="*/ 633920 w 783166"/>
              <a:gd name="connsiteY209" fmla="*/ 144812 h 592666"/>
              <a:gd name="connsiteX210" fmla="*/ 638344 w 783166"/>
              <a:gd name="connsiteY210" fmla="*/ 170222 h 592666"/>
              <a:gd name="connsiteX211" fmla="*/ 639826 w 783166"/>
              <a:gd name="connsiteY211" fmla="*/ 169534 h 592666"/>
              <a:gd name="connsiteX212" fmla="*/ 645731 w 783166"/>
              <a:gd name="connsiteY212" fmla="*/ 138790 h 592666"/>
              <a:gd name="connsiteX213" fmla="*/ 650155 w 783166"/>
              <a:gd name="connsiteY213" fmla="*/ 129095 h 592666"/>
              <a:gd name="connsiteX214" fmla="*/ 651637 w 783166"/>
              <a:gd name="connsiteY214" fmla="*/ 129445 h 592666"/>
              <a:gd name="connsiteX215" fmla="*/ 653119 w 783166"/>
              <a:gd name="connsiteY215" fmla="*/ 135329 h 592666"/>
              <a:gd name="connsiteX216" fmla="*/ 656061 w 783166"/>
              <a:gd name="connsiteY216" fmla="*/ 156104 h 592666"/>
              <a:gd name="connsiteX217" fmla="*/ 657543 w 783166"/>
              <a:gd name="connsiteY217" fmla="*/ 154167 h 592666"/>
              <a:gd name="connsiteX218" fmla="*/ 663448 w 783166"/>
              <a:gd name="connsiteY218" fmla="*/ 117676 h 592666"/>
              <a:gd name="connsiteX219" fmla="*/ 667872 w 783166"/>
              <a:gd name="connsiteY219" fmla="*/ 105558 h 592666"/>
              <a:gd name="connsiteX220" fmla="*/ 669354 w 783166"/>
              <a:gd name="connsiteY220" fmla="*/ 105283 h 592666"/>
              <a:gd name="connsiteX221" fmla="*/ 670835 w 783166"/>
              <a:gd name="connsiteY221" fmla="*/ 110681 h 592666"/>
              <a:gd name="connsiteX222" fmla="*/ 673788 w 783166"/>
              <a:gd name="connsiteY222" fmla="*/ 130344 h 592666"/>
              <a:gd name="connsiteX223" fmla="*/ 675259 w 783166"/>
              <a:gd name="connsiteY223" fmla="*/ 129169 h 592666"/>
              <a:gd name="connsiteX224" fmla="*/ 679693 w 783166"/>
              <a:gd name="connsiteY224" fmla="*/ 103410 h 592666"/>
              <a:gd name="connsiteX225" fmla="*/ 684117 w 783166"/>
              <a:gd name="connsiteY225" fmla="*/ 91990 h 592666"/>
              <a:gd name="connsiteX226" fmla="*/ 687070 w 783166"/>
              <a:gd name="connsiteY226" fmla="*/ 89704 h 592666"/>
              <a:gd name="connsiteX227" fmla="*/ 688541 w 783166"/>
              <a:gd name="connsiteY227" fmla="*/ 95176 h 592666"/>
              <a:gd name="connsiteX228" fmla="*/ 691504 w 783166"/>
              <a:gd name="connsiteY228" fmla="*/ 117951 h 592666"/>
              <a:gd name="connsiteX229" fmla="*/ 692975 w 783166"/>
              <a:gd name="connsiteY229" fmla="*/ 117327 h 592666"/>
              <a:gd name="connsiteX230" fmla="*/ 698881 w 783166"/>
              <a:gd name="connsiteY230" fmla="*/ 83608 h 592666"/>
              <a:gd name="connsiteX231" fmla="*/ 703315 w 783166"/>
              <a:gd name="connsiteY231" fmla="*/ 72951 h 592666"/>
              <a:gd name="connsiteX232" fmla="*/ 704786 w 783166"/>
              <a:gd name="connsiteY232" fmla="*/ 73914 h 592666"/>
              <a:gd name="connsiteX233" fmla="*/ 707739 w 783166"/>
              <a:gd name="connsiteY233" fmla="*/ 90805 h 592666"/>
              <a:gd name="connsiteX234" fmla="*/ 709210 w 783166"/>
              <a:gd name="connsiteY234" fmla="*/ 100362 h 592666"/>
              <a:gd name="connsiteX235" fmla="*/ 710692 w 783166"/>
              <a:gd name="connsiteY235" fmla="*/ 99875 h 592666"/>
              <a:gd name="connsiteX236" fmla="*/ 716597 w 783166"/>
              <a:gd name="connsiteY236" fmla="*/ 67067 h 592666"/>
              <a:gd name="connsiteX237" fmla="*/ 722503 w 783166"/>
              <a:gd name="connsiteY237" fmla="*/ 57235 h 592666"/>
              <a:gd name="connsiteX238" fmla="*/ 723985 w 783166"/>
              <a:gd name="connsiteY238" fmla="*/ 62833 h 592666"/>
              <a:gd name="connsiteX239" fmla="*/ 726927 w 783166"/>
              <a:gd name="connsiteY239" fmla="*/ 82783 h 592666"/>
              <a:gd name="connsiteX240" fmla="*/ 728409 w 783166"/>
              <a:gd name="connsiteY240" fmla="*/ 80909 h 592666"/>
              <a:gd name="connsiteX241" fmla="*/ 732832 w 783166"/>
              <a:gd name="connsiteY241" fmla="*/ 54324 h 592666"/>
              <a:gd name="connsiteX242" fmla="*/ 737267 w 783166"/>
              <a:gd name="connsiteY242" fmla="*/ 42693 h 592666"/>
              <a:gd name="connsiteX243" fmla="*/ 738738 w 783166"/>
              <a:gd name="connsiteY243" fmla="*/ 39783 h 592666"/>
              <a:gd name="connsiteX244" fmla="*/ 740220 w 783166"/>
              <a:gd name="connsiteY244" fmla="*/ 40132 h 592666"/>
              <a:gd name="connsiteX245" fmla="*/ 741691 w 783166"/>
              <a:gd name="connsiteY245" fmla="*/ 46567 h 592666"/>
              <a:gd name="connsiteX246" fmla="*/ 744654 w 783166"/>
              <a:gd name="connsiteY246" fmla="*/ 68379 h 592666"/>
              <a:gd name="connsiteX247" fmla="*/ 746125 w 783166"/>
              <a:gd name="connsiteY247" fmla="*/ 66506 h 592666"/>
              <a:gd name="connsiteX248" fmla="*/ 750549 w 783166"/>
              <a:gd name="connsiteY248" fmla="*/ 37846 h 592666"/>
              <a:gd name="connsiteX249" fmla="*/ 754983 w 783166"/>
              <a:gd name="connsiteY249" fmla="*/ 28363 h 592666"/>
              <a:gd name="connsiteX250" fmla="*/ 757936 w 783166"/>
              <a:gd name="connsiteY250" fmla="*/ 24892 h 592666"/>
              <a:gd name="connsiteX251" fmla="*/ 759407 w 783166"/>
              <a:gd name="connsiteY251" fmla="*/ 30501 h 592666"/>
              <a:gd name="connsiteX252" fmla="*/ 762360 w 783166"/>
              <a:gd name="connsiteY252" fmla="*/ 51551 h 592666"/>
              <a:gd name="connsiteX253" fmla="*/ 763842 w 783166"/>
              <a:gd name="connsiteY253" fmla="*/ 50027 h 592666"/>
              <a:gd name="connsiteX254" fmla="*/ 769747 w 783166"/>
              <a:gd name="connsiteY254" fmla="*/ 16722 h 592666"/>
              <a:gd name="connsiteX255" fmla="*/ 774181 w 783166"/>
              <a:gd name="connsiteY255" fmla="*/ 7938 h 592666"/>
              <a:gd name="connsiteX256" fmla="*/ 775653 w 783166"/>
              <a:gd name="connsiteY256" fmla="*/ 8138 h 592666"/>
              <a:gd name="connsiteX257" fmla="*/ 777134 w 783166"/>
              <a:gd name="connsiteY257" fmla="*/ 14721 h 592666"/>
              <a:gd name="connsiteX258" fmla="*/ 780076 w 783166"/>
              <a:gd name="connsiteY258" fmla="*/ 35835 h 592666"/>
              <a:gd name="connsiteX259" fmla="*/ 781558 w 783166"/>
              <a:gd name="connsiteY259" fmla="*/ 34248 h 592666"/>
              <a:gd name="connsiteX260" fmla="*/ 783029 w 783166"/>
              <a:gd name="connsiteY260" fmla="*/ 23442 h 592666"/>
              <a:gd name="connsiteX261" fmla="*/ 783029 w 783166"/>
              <a:gd name="connsiteY261" fmla="*/ 23442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783166" h="592666">
                <a:moveTo>
                  <a:pt x="7938" y="574982"/>
                </a:moveTo>
                <a:lnTo>
                  <a:pt x="12372" y="562801"/>
                </a:lnTo>
                <a:lnTo>
                  <a:pt x="13843" y="563213"/>
                </a:lnTo>
                <a:lnTo>
                  <a:pt x="15314" y="569309"/>
                </a:lnTo>
                <a:lnTo>
                  <a:pt x="18277" y="590148"/>
                </a:lnTo>
                <a:lnTo>
                  <a:pt x="19748" y="585650"/>
                </a:lnTo>
                <a:lnTo>
                  <a:pt x="22701" y="569447"/>
                </a:lnTo>
                <a:lnTo>
                  <a:pt x="25654" y="561213"/>
                </a:lnTo>
                <a:lnTo>
                  <a:pt x="28607" y="553942"/>
                </a:lnTo>
                <a:lnTo>
                  <a:pt x="31559" y="548121"/>
                </a:lnTo>
                <a:lnTo>
                  <a:pt x="33031" y="551233"/>
                </a:lnTo>
                <a:lnTo>
                  <a:pt x="35983" y="570484"/>
                </a:lnTo>
                <a:lnTo>
                  <a:pt x="37465" y="571595"/>
                </a:lnTo>
                <a:lnTo>
                  <a:pt x="46323" y="541613"/>
                </a:lnTo>
                <a:lnTo>
                  <a:pt x="47794" y="539538"/>
                </a:lnTo>
                <a:lnTo>
                  <a:pt x="49276" y="541264"/>
                </a:lnTo>
                <a:lnTo>
                  <a:pt x="52229" y="556504"/>
                </a:lnTo>
                <a:lnTo>
                  <a:pt x="53700" y="564462"/>
                </a:lnTo>
                <a:lnTo>
                  <a:pt x="55182" y="565224"/>
                </a:lnTo>
                <a:lnTo>
                  <a:pt x="59605" y="545973"/>
                </a:lnTo>
                <a:lnTo>
                  <a:pt x="64040" y="535728"/>
                </a:lnTo>
                <a:lnTo>
                  <a:pt x="65511" y="533717"/>
                </a:lnTo>
                <a:lnTo>
                  <a:pt x="66993" y="534829"/>
                </a:lnTo>
                <a:lnTo>
                  <a:pt x="68464" y="540851"/>
                </a:lnTo>
                <a:lnTo>
                  <a:pt x="71427" y="564250"/>
                </a:lnTo>
                <a:lnTo>
                  <a:pt x="72898" y="563912"/>
                </a:lnTo>
                <a:lnTo>
                  <a:pt x="77332" y="538914"/>
                </a:lnTo>
                <a:lnTo>
                  <a:pt x="80274" y="532193"/>
                </a:lnTo>
                <a:lnTo>
                  <a:pt x="84709" y="524584"/>
                </a:lnTo>
                <a:lnTo>
                  <a:pt x="86180" y="526934"/>
                </a:lnTo>
                <a:lnTo>
                  <a:pt x="89143" y="546873"/>
                </a:lnTo>
                <a:lnTo>
                  <a:pt x="90614" y="547497"/>
                </a:lnTo>
                <a:lnTo>
                  <a:pt x="95049" y="527008"/>
                </a:lnTo>
                <a:lnTo>
                  <a:pt x="97991" y="517800"/>
                </a:lnTo>
                <a:lnTo>
                  <a:pt x="102425" y="514265"/>
                </a:lnTo>
                <a:lnTo>
                  <a:pt x="105378" y="529008"/>
                </a:lnTo>
                <a:lnTo>
                  <a:pt x="106849" y="535866"/>
                </a:lnTo>
                <a:lnTo>
                  <a:pt x="108331" y="536416"/>
                </a:lnTo>
                <a:lnTo>
                  <a:pt x="117189" y="505195"/>
                </a:lnTo>
                <a:lnTo>
                  <a:pt x="118660" y="503121"/>
                </a:lnTo>
                <a:lnTo>
                  <a:pt x="120142" y="504222"/>
                </a:lnTo>
                <a:lnTo>
                  <a:pt x="121624" y="507831"/>
                </a:lnTo>
                <a:lnTo>
                  <a:pt x="124566" y="527558"/>
                </a:lnTo>
                <a:lnTo>
                  <a:pt x="126048" y="527833"/>
                </a:lnTo>
                <a:lnTo>
                  <a:pt x="130471" y="505820"/>
                </a:lnTo>
                <a:lnTo>
                  <a:pt x="133435" y="500348"/>
                </a:lnTo>
                <a:lnTo>
                  <a:pt x="137859" y="493564"/>
                </a:lnTo>
                <a:lnTo>
                  <a:pt x="139330" y="497438"/>
                </a:lnTo>
                <a:lnTo>
                  <a:pt x="142293" y="517102"/>
                </a:lnTo>
                <a:lnTo>
                  <a:pt x="143764" y="517514"/>
                </a:lnTo>
                <a:lnTo>
                  <a:pt x="148198" y="497438"/>
                </a:lnTo>
                <a:lnTo>
                  <a:pt x="149669" y="495639"/>
                </a:lnTo>
                <a:lnTo>
                  <a:pt x="155575" y="480134"/>
                </a:lnTo>
                <a:lnTo>
                  <a:pt x="157046" y="485531"/>
                </a:lnTo>
                <a:lnTo>
                  <a:pt x="160009" y="505407"/>
                </a:lnTo>
                <a:lnTo>
                  <a:pt x="161480" y="504783"/>
                </a:lnTo>
                <a:lnTo>
                  <a:pt x="167386" y="475626"/>
                </a:lnTo>
                <a:lnTo>
                  <a:pt x="171810" y="466005"/>
                </a:lnTo>
                <a:lnTo>
                  <a:pt x="173291" y="464894"/>
                </a:lnTo>
                <a:lnTo>
                  <a:pt x="174773" y="469741"/>
                </a:lnTo>
                <a:lnTo>
                  <a:pt x="177715" y="488167"/>
                </a:lnTo>
                <a:lnTo>
                  <a:pt x="179197" y="486982"/>
                </a:lnTo>
                <a:lnTo>
                  <a:pt x="185102" y="461095"/>
                </a:lnTo>
                <a:lnTo>
                  <a:pt x="189526" y="451601"/>
                </a:lnTo>
                <a:lnTo>
                  <a:pt x="191008" y="452924"/>
                </a:lnTo>
                <a:lnTo>
                  <a:pt x="192490" y="459295"/>
                </a:lnTo>
                <a:lnTo>
                  <a:pt x="195432" y="480473"/>
                </a:lnTo>
                <a:lnTo>
                  <a:pt x="196914" y="478049"/>
                </a:lnTo>
                <a:lnTo>
                  <a:pt x="201337" y="454861"/>
                </a:lnTo>
                <a:lnTo>
                  <a:pt x="205772" y="445992"/>
                </a:lnTo>
                <a:lnTo>
                  <a:pt x="207253" y="443854"/>
                </a:lnTo>
                <a:lnTo>
                  <a:pt x="208725" y="444542"/>
                </a:lnTo>
                <a:lnTo>
                  <a:pt x="213159" y="470990"/>
                </a:lnTo>
                <a:lnTo>
                  <a:pt x="214630" y="469540"/>
                </a:lnTo>
                <a:lnTo>
                  <a:pt x="219064" y="445992"/>
                </a:lnTo>
                <a:lnTo>
                  <a:pt x="224970" y="432149"/>
                </a:lnTo>
                <a:lnTo>
                  <a:pt x="226441" y="432700"/>
                </a:lnTo>
                <a:lnTo>
                  <a:pt x="229394" y="450564"/>
                </a:lnTo>
                <a:lnTo>
                  <a:pt x="230875" y="460809"/>
                </a:lnTo>
                <a:lnTo>
                  <a:pt x="232346" y="461645"/>
                </a:lnTo>
                <a:lnTo>
                  <a:pt x="238252" y="436785"/>
                </a:lnTo>
                <a:lnTo>
                  <a:pt x="244157" y="427789"/>
                </a:lnTo>
                <a:lnTo>
                  <a:pt x="247110" y="445992"/>
                </a:lnTo>
                <a:lnTo>
                  <a:pt x="248581" y="456449"/>
                </a:lnTo>
                <a:lnTo>
                  <a:pt x="250063" y="457147"/>
                </a:lnTo>
                <a:lnTo>
                  <a:pt x="254487" y="435261"/>
                </a:lnTo>
                <a:lnTo>
                  <a:pt x="260392" y="423566"/>
                </a:lnTo>
                <a:lnTo>
                  <a:pt x="261874" y="423915"/>
                </a:lnTo>
                <a:lnTo>
                  <a:pt x="267780" y="450977"/>
                </a:lnTo>
                <a:lnTo>
                  <a:pt x="273685" y="423217"/>
                </a:lnTo>
                <a:lnTo>
                  <a:pt x="278119" y="414697"/>
                </a:lnTo>
                <a:lnTo>
                  <a:pt x="279591" y="414496"/>
                </a:lnTo>
                <a:lnTo>
                  <a:pt x="282543" y="431525"/>
                </a:lnTo>
                <a:lnTo>
                  <a:pt x="284025" y="439970"/>
                </a:lnTo>
                <a:lnTo>
                  <a:pt x="285496" y="440245"/>
                </a:lnTo>
                <a:lnTo>
                  <a:pt x="291401" y="411798"/>
                </a:lnTo>
                <a:lnTo>
                  <a:pt x="295836" y="401965"/>
                </a:lnTo>
                <a:lnTo>
                  <a:pt x="297307" y="402516"/>
                </a:lnTo>
                <a:lnTo>
                  <a:pt x="298778" y="408474"/>
                </a:lnTo>
                <a:lnTo>
                  <a:pt x="301741" y="428413"/>
                </a:lnTo>
                <a:lnTo>
                  <a:pt x="303212" y="426191"/>
                </a:lnTo>
                <a:lnTo>
                  <a:pt x="307636" y="401267"/>
                </a:lnTo>
                <a:lnTo>
                  <a:pt x="312071" y="393171"/>
                </a:lnTo>
                <a:lnTo>
                  <a:pt x="315023" y="389911"/>
                </a:lnTo>
                <a:lnTo>
                  <a:pt x="316505" y="392758"/>
                </a:lnTo>
                <a:lnTo>
                  <a:pt x="320929" y="414772"/>
                </a:lnTo>
                <a:lnTo>
                  <a:pt x="326835" y="389985"/>
                </a:lnTo>
                <a:lnTo>
                  <a:pt x="332740" y="381466"/>
                </a:lnTo>
                <a:lnTo>
                  <a:pt x="334222" y="387773"/>
                </a:lnTo>
                <a:lnTo>
                  <a:pt x="337174" y="409850"/>
                </a:lnTo>
                <a:lnTo>
                  <a:pt x="338646" y="409850"/>
                </a:lnTo>
                <a:lnTo>
                  <a:pt x="343080" y="380291"/>
                </a:lnTo>
                <a:lnTo>
                  <a:pt x="350456" y="365199"/>
                </a:lnTo>
                <a:lnTo>
                  <a:pt x="351928" y="369284"/>
                </a:lnTo>
                <a:lnTo>
                  <a:pt x="354891" y="386450"/>
                </a:lnTo>
                <a:lnTo>
                  <a:pt x="356362" y="384725"/>
                </a:lnTo>
                <a:lnTo>
                  <a:pt x="360796" y="360976"/>
                </a:lnTo>
                <a:lnTo>
                  <a:pt x="365220" y="351007"/>
                </a:lnTo>
                <a:lnTo>
                  <a:pt x="366702" y="348308"/>
                </a:lnTo>
                <a:lnTo>
                  <a:pt x="368173" y="348922"/>
                </a:lnTo>
                <a:lnTo>
                  <a:pt x="369644" y="354806"/>
                </a:lnTo>
                <a:lnTo>
                  <a:pt x="372597" y="375857"/>
                </a:lnTo>
                <a:lnTo>
                  <a:pt x="374078" y="375031"/>
                </a:lnTo>
                <a:lnTo>
                  <a:pt x="378502" y="351208"/>
                </a:lnTo>
                <a:lnTo>
                  <a:pt x="382937" y="343662"/>
                </a:lnTo>
                <a:lnTo>
                  <a:pt x="384408" y="341037"/>
                </a:lnTo>
                <a:lnTo>
                  <a:pt x="385889" y="341799"/>
                </a:lnTo>
                <a:lnTo>
                  <a:pt x="391795" y="366236"/>
                </a:lnTo>
                <a:lnTo>
                  <a:pt x="397701" y="338677"/>
                </a:lnTo>
                <a:lnTo>
                  <a:pt x="402124" y="330306"/>
                </a:lnTo>
                <a:lnTo>
                  <a:pt x="403606" y="330994"/>
                </a:lnTo>
                <a:lnTo>
                  <a:pt x="409512" y="354806"/>
                </a:lnTo>
                <a:lnTo>
                  <a:pt x="413946" y="329819"/>
                </a:lnTo>
                <a:lnTo>
                  <a:pt x="419851" y="317627"/>
                </a:lnTo>
                <a:lnTo>
                  <a:pt x="421322" y="317765"/>
                </a:lnTo>
                <a:lnTo>
                  <a:pt x="424275" y="333693"/>
                </a:lnTo>
                <a:lnTo>
                  <a:pt x="425757" y="341037"/>
                </a:lnTo>
                <a:lnTo>
                  <a:pt x="427228" y="338815"/>
                </a:lnTo>
                <a:lnTo>
                  <a:pt x="433133" y="309256"/>
                </a:lnTo>
                <a:lnTo>
                  <a:pt x="437557" y="299212"/>
                </a:lnTo>
                <a:lnTo>
                  <a:pt x="439039" y="298111"/>
                </a:lnTo>
                <a:lnTo>
                  <a:pt x="440521" y="303858"/>
                </a:lnTo>
                <a:lnTo>
                  <a:pt x="443463" y="323172"/>
                </a:lnTo>
                <a:lnTo>
                  <a:pt x="444944" y="322061"/>
                </a:lnTo>
                <a:lnTo>
                  <a:pt x="450850" y="293539"/>
                </a:lnTo>
                <a:lnTo>
                  <a:pt x="455274" y="284745"/>
                </a:lnTo>
                <a:lnTo>
                  <a:pt x="456756" y="285295"/>
                </a:lnTo>
                <a:lnTo>
                  <a:pt x="459708" y="302196"/>
                </a:lnTo>
                <a:lnTo>
                  <a:pt x="461179" y="312367"/>
                </a:lnTo>
                <a:lnTo>
                  <a:pt x="462661" y="313066"/>
                </a:lnTo>
                <a:lnTo>
                  <a:pt x="468567" y="283009"/>
                </a:lnTo>
                <a:lnTo>
                  <a:pt x="473001" y="272002"/>
                </a:lnTo>
                <a:lnTo>
                  <a:pt x="474472" y="271314"/>
                </a:lnTo>
                <a:lnTo>
                  <a:pt x="475943" y="276987"/>
                </a:lnTo>
                <a:lnTo>
                  <a:pt x="478906" y="296862"/>
                </a:lnTo>
                <a:lnTo>
                  <a:pt x="480378" y="296651"/>
                </a:lnTo>
                <a:lnTo>
                  <a:pt x="486283" y="265007"/>
                </a:lnTo>
                <a:lnTo>
                  <a:pt x="489236" y="258022"/>
                </a:lnTo>
                <a:lnTo>
                  <a:pt x="490717" y="255736"/>
                </a:lnTo>
                <a:lnTo>
                  <a:pt x="492188" y="256011"/>
                </a:lnTo>
                <a:lnTo>
                  <a:pt x="493660" y="262033"/>
                </a:lnTo>
                <a:lnTo>
                  <a:pt x="496623" y="284670"/>
                </a:lnTo>
                <a:lnTo>
                  <a:pt x="498094" y="283708"/>
                </a:lnTo>
                <a:lnTo>
                  <a:pt x="502528" y="257672"/>
                </a:lnTo>
                <a:lnTo>
                  <a:pt x="506952" y="246391"/>
                </a:lnTo>
                <a:lnTo>
                  <a:pt x="508423" y="244581"/>
                </a:lnTo>
                <a:lnTo>
                  <a:pt x="509905" y="245628"/>
                </a:lnTo>
                <a:lnTo>
                  <a:pt x="511387" y="251650"/>
                </a:lnTo>
                <a:lnTo>
                  <a:pt x="514329" y="272214"/>
                </a:lnTo>
                <a:lnTo>
                  <a:pt x="515810" y="269515"/>
                </a:lnTo>
                <a:lnTo>
                  <a:pt x="521716" y="238008"/>
                </a:lnTo>
                <a:lnTo>
                  <a:pt x="526140" y="229002"/>
                </a:lnTo>
                <a:lnTo>
                  <a:pt x="527622" y="229288"/>
                </a:lnTo>
                <a:lnTo>
                  <a:pt x="530574" y="245830"/>
                </a:lnTo>
                <a:lnTo>
                  <a:pt x="532045" y="255037"/>
                </a:lnTo>
                <a:lnTo>
                  <a:pt x="533527" y="256635"/>
                </a:lnTo>
                <a:lnTo>
                  <a:pt x="540904" y="222430"/>
                </a:lnTo>
                <a:lnTo>
                  <a:pt x="545338" y="219181"/>
                </a:lnTo>
                <a:lnTo>
                  <a:pt x="546809" y="226028"/>
                </a:lnTo>
                <a:lnTo>
                  <a:pt x="549772" y="249153"/>
                </a:lnTo>
                <a:lnTo>
                  <a:pt x="551244" y="247004"/>
                </a:lnTo>
                <a:lnTo>
                  <a:pt x="555678" y="219932"/>
                </a:lnTo>
                <a:lnTo>
                  <a:pt x="560102" y="207201"/>
                </a:lnTo>
                <a:lnTo>
                  <a:pt x="561583" y="205115"/>
                </a:lnTo>
                <a:lnTo>
                  <a:pt x="563054" y="205327"/>
                </a:lnTo>
                <a:lnTo>
                  <a:pt x="566007" y="223329"/>
                </a:lnTo>
                <a:lnTo>
                  <a:pt x="567489" y="231087"/>
                </a:lnTo>
                <a:lnTo>
                  <a:pt x="568960" y="227828"/>
                </a:lnTo>
                <a:lnTo>
                  <a:pt x="573384" y="202491"/>
                </a:lnTo>
                <a:lnTo>
                  <a:pt x="577818" y="193421"/>
                </a:lnTo>
                <a:lnTo>
                  <a:pt x="579289" y="190786"/>
                </a:lnTo>
                <a:lnTo>
                  <a:pt x="580771" y="190648"/>
                </a:lnTo>
                <a:lnTo>
                  <a:pt x="582253" y="197157"/>
                </a:lnTo>
                <a:lnTo>
                  <a:pt x="585195" y="219795"/>
                </a:lnTo>
                <a:lnTo>
                  <a:pt x="586676" y="217032"/>
                </a:lnTo>
                <a:lnTo>
                  <a:pt x="591100" y="190860"/>
                </a:lnTo>
                <a:lnTo>
                  <a:pt x="597006" y="177355"/>
                </a:lnTo>
                <a:lnTo>
                  <a:pt x="598488" y="178117"/>
                </a:lnTo>
                <a:lnTo>
                  <a:pt x="601440" y="198056"/>
                </a:lnTo>
                <a:lnTo>
                  <a:pt x="602911" y="205740"/>
                </a:lnTo>
                <a:lnTo>
                  <a:pt x="604393" y="201179"/>
                </a:lnTo>
                <a:lnTo>
                  <a:pt x="608827" y="174583"/>
                </a:lnTo>
                <a:lnTo>
                  <a:pt x="614733" y="158316"/>
                </a:lnTo>
                <a:lnTo>
                  <a:pt x="616204" y="158242"/>
                </a:lnTo>
                <a:lnTo>
                  <a:pt x="617675" y="163714"/>
                </a:lnTo>
                <a:lnTo>
                  <a:pt x="620639" y="182552"/>
                </a:lnTo>
                <a:lnTo>
                  <a:pt x="622110" y="182753"/>
                </a:lnTo>
                <a:lnTo>
                  <a:pt x="628015" y="152982"/>
                </a:lnTo>
                <a:lnTo>
                  <a:pt x="632449" y="145235"/>
                </a:lnTo>
                <a:lnTo>
                  <a:pt x="633920" y="144812"/>
                </a:lnTo>
                <a:lnTo>
                  <a:pt x="638344" y="170222"/>
                </a:lnTo>
                <a:lnTo>
                  <a:pt x="639826" y="169534"/>
                </a:lnTo>
                <a:lnTo>
                  <a:pt x="645731" y="138790"/>
                </a:lnTo>
                <a:lnTo>
                  <a:pt x="650155" y="129095"/>
                </a:lnTo>
                <a:lnTo>
                  <a:pt x="651637" y="129445"/>
                </a:lnTo>
                <a:lnTo>
                  <a:pt x="653119" y="135329"/>
                </a:lnTo>
                <a:lnTo>
                  <a:pt x="656061" y="156104"/>
                </a:lnTo>
                <a:lnTo>
                  <a:pt x="657543" y="154167"/>
                </a:lnTo>
                <a:lnTo>
                  <a:pt x="663448" y="117676"/>
                </a:lnTo>
                <a:lnTo>
                  <a:pt x="667872" y="105558"/>
                </a:lnTo>
                <a:lnTo>
                  <a:pt x="669354" y="105283"/>
                </a:lnTo>
                <a:lnTo>
                  <a:pt x="670835" y="110681"/>
                </a:lnTo>
                <a:lnTo>
                  <a:pt x="673788" y="130344"/>
                </a:lnTo>
                <a:lnTo>
                  <a:pt x="675259" y="129169"/>
                </a:lnTo>
                <a:lnTo>
                  <a:pt x="679693" y="103410"/>
                </a:lnTo>
                <a:lnTo>
                  <a:pt x="684117" y="91990"/>
                </a:lnTo>
                <a:lnTo>
                  <a:pt x="687070" y="89704"/>
                </a:lnTo>
                <a:lnTo>
                  <a:pt x="688541" y="95176"/>
                </a:lnTo>
                <a:lnTo>
                  <a:pt x="691504" y="117951"/>
                </a:lnTo>
                <a:lnTo>
                  <a:pt x="692975" y="117327"/>
                </a:lnTo>
                <a:lnTo>
                  <a:pt x="698881" y="83608"/>
                </a:lnTo>
                <a:lnTo>
                  <a:pt x="703315" y="72951"/>
                </a:lnTo>
                <a:lnTo>
                  <a:pt x="704786" y="73914"/>
                </a:lnTo>
                <a:lnTo>
                  <a:pt x="707739" y="90805"/>
                </a:lnTo>
                <a:lnTo>
                  <a:pt x="709210" y="100362"/>
                </a:lnTo>
                <a:lnTo>
                  <a:pt x="710692" y="99875"/>
                </a:lnTo>
                <a:lnTo>
                  <a:pt x="716597" y="67067"/>
                </a:lnTo>
                <a:lnTo>
                  <a:pt x="722503" y="57235"/>
                </a:lnTo>
                <a:lnTo>
                  <a:pt x="723985" y="62833"/>
                </a:lnTo>
                <a:lnTo>
                  <a:pt x="726927" y="82783"/>
                </a:lnTo>
                <a:lnTo>
                  <a:pt x="728409" y="80909"/>
                </a:lnTo>
                <a:lnTo>
                  <a:pt x="732832" y="54324"/>
                </a:lnTo>
                <a:lnTo>
                  <a:pt x="737267" y="42693"/>
                </a:lnTo>
                <a:lnTo>
                  <a:pt x="738738" y="39783"/>
                </a:lnTo>
                <a:lnTo>
                  <a:pt x="740220" y="40132"/>
                </a:lnTo>
                <a:lnTo>
                  <a:pt x="741691" y="46567"/>
                </a:lnTo>
                <a:lnTo>
                  <a:pt x="744654" y="68379"/>
                </a:lnTo>
                <a:lnTo>
                  <a:pt x="746125" y="66506"/>
                </a:lnTo>
                <a:lnTo>
                  <a:pt x="750549" y="37846"/>
                </a:lnTo>
                <a:lnTo>
                  <a:pt x="754983" y="28363"/>
                </a:lnTo>
                <a:lnTo>
                  <a:pt x="757936" y="24892"/>
                </a:lnTo>
                <a:lnTo>
                  <a:pt x="759407" y="30501"/>
                </a:lnTo>
                <a:lnTo>
                  <a:pt x="762360" y="51551"/>
                </a:lnTo>
                <a:lnTo>
                  <a:pt x="763842" y="50027"/>
                </a:lnTo>
                <a:lnTo>
                  <a:pt x="769747" y="16722"/>
                </a:lnTo>
                <a:lnTo>
                  <a:pt x="774181" y="7938"/>
                </a:lnTo>
                <a:lnTo>
                  <a:pt x="775653" y="8138"/>
                </a:lnTo>
                <a:lnTo>
                  <a:pt x="777134" y="14721"/>
                </a:lnTo>
                <a:lnTo>
                  <a:pt x="780076" y="35835"/>
                </a:lnTo>
                <a:lnTo>
                  <a:pt x="781558" y="34248"/>
                </a:lnTo>
                <a:lnTo>
                  <a:pt x="783029" y="23442"/>
                </a:lnTo>
                <a:lnTo>
                  <a:pt x="783029" y="23442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5BCA950-636E-4F54-8A10-C6A66D63EF29}"/>
              </a:ext>
            </a:extLst>
          </p:cNvPr>
          <p:cNvSpPr/>
          <p:nvPr/>
        </p:nvSpPr>
        <p:spPr>
          <a:xfrm>
            <a:off x="842427" y="7123323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7213F-9094-46DB-A141-5E63F932C3DF}"/>
              </a:ext>
            </a:extLst>
          </p:cNvPr>
          <p:cNvCxnSpPr>
            <a:cxnSpLocks/>
          </p:cNvCxnSpPr>
          <p:nvPr/>
        </p:nvCxnSpPr>
        <p:spPr>
          <a:xfrm>
            <a:off x="1504710" y="713921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56EA44-076F-4036-A13A-8DE8C51E198E}"/>
              </a:ext>
            </a:extLst>
          </p:cNvPr>
          <p:cNvCxnSpPr>
            <a:cxnSpLocks/>
          </p:cNvCxnSpPr>
          <p:nvPr/>
        </p:nvCxnSpPr>
        <p:spPr>
          <a:xfrm>
            <a:off x="851316" y="714087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53435-1B43-4443-A3C7-82D8CACCC46E}"/>
              </a:ext>
            </a:extLst>
          </p:cNvPr>
          <p:cNvCxnSpPr>
            <a:cxnSpLocks/>
          </p:cNvCxnSpPr>
          <p:nvPr/>
        </p:nvCxnSpPr>
        <p:spPr>
          <a:xfrm>
            <a:off x="2156154" y="7138768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1C65C-87F0-42DE-990A-B66C040B6161}"/>
              </a:ext>
            </a:extLst>
          </p:cNvPr>
          <p:cNvCxnSpPr>
            <a:cxnSpLocks/>
          </p:cNvCxnSpPr>
          <p:nvPr/>
        </p:nvCxnSpPr>
        <p:spPr>
          <a:xfrm>
            <a:off x="2799650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184C5A-D3EB-4305-BCE3-190AC5D44074}"/>
              </a:ext>
            </a:extLst>
          </p:cNvPr>
          <p:cNvCxnSpPr>
            <a:cxnSpLocks/>
          </p:cNvCxnSpPr>
          <p:nvPr/>
        </p:nvCxnSpPr>
        <p:spPr>
          <a:xfrm>
            <a:off x="344712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6A0227-FE6C-4217-8776-14D77122F156}"/>
              </a:ext>
            </a:extLst>
          </p:cNvPr>
          <p:cNvCxnSpPr>
            <a:cxnSpLocks/>
          </p:cNvCxnSpPr>
          <p:nvPr/>
        </p:nvCxnSpPr>
        <p:spPr>
          <a:xfrm>
            <a:off x="4094589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778808-CBE7-4680-8F97-9175F1281CDC}"/>
              </a:ext>
            </a:extLst>
          </p:cNvPr>
          <p:cNvCxnSpPr>
            <a:cxnSpLocks/>
          </p:cNvCxnSpPr>
          <p:nvPr/>
        </p:nvCxnSpPr>
        <p:spPr>
          <a:xfrm>
            <a:off x="474206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D5EB19-2B11-4137-821F-64D15F43C3A8}"/>
              </a:ext>
            </a:extLst>
          </p:cNvPr>
          <p:cNvCxnSpPr>
            <a:cxnSpLocks/>
          </p:cNvCxnSpPr>
          <p:nvPr/>
        </p:nvCxnSpPr>
        <p:spPr>
          <a:xfrm>
            <a:off x="5385559" y="7138262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3FFE0A-459E-4C6F-9028-598FFCF89CC7}"/>
              </a:ext>
            </a:extLst>
          </p:cNvPr>
          <p:cNvCxnSpPr>
            <a:cxnSpLocks/>
          </p:cNvCxnSpPr>
          <p:nvPr/>
        </p:nvCxnSpPr>
        <p:spPr>
          <a:xfrm>
            <a:off x="6024609" y="7135238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321B9FA-B7B6-4A56-87BE-415D87AE5B38}"/>
              </a:ext>
            </a:extLst>
          </p:cNvPr>
          <p:cNvSpPr/>
          <p:nvPr/>
        </p:nvSpPr>
        <p:spPr>
          <a:xfrm>
            <a:off x="830781" y="8475451"/>
            <a:ext cx="15447" cy="1838250"/>
          </a:xfrm>
          <a:custGeom>
            <a:avLst/>
            <a:gdLst>
              <a:gd name="connsiteX0" fmla="*/ 7938 w 10583"/>
              <a:gd name="connsiteY0" fmla="*/ 1260464 h 1259416"/>
              <a:gd name="connsiteX1" fmla="*/ 7938 w 10583"/>
              <a:gd name="connsiteY1" fmla="*/ 7938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259416">
                <a:moveTo>
                  <a:pt x="7938" y="1260464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7AE57CD-9CBE-4905-A17C-FF0FB0AB5095}"/>
              </a:ext>
            </a:extLst>
          </p:cNvPr>
          <p:cNvGrpSpPr/>
          <p:nvPr/>
        </p:nvGrpSpPr>
        <p:grpSpPr>
          <a:xfrm>
            <a:off x="830783" y="10596156"/>
            <a:ext cx="5190352" cy="51929"/>
            <a:chOff x="2239290" y="3925239"/>
            <a:chExt cx="3556000" cy="355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21FC25-5D0B-4D03-9AAF-1C18F25B748A}"/>
                </a:ext>
              </a:extLst>
            </p:cNvPr>
            <p:cNvGrpSpPr/>
            <p:nvPr/>
          </p:nvGrpSpPr>
          <p:grpSpPr>
            <a:xfrm>
              <a:off x="2239290" y="3926183"/>
              <a:ext cx="3556000" cy="34633"/>
              <a:chOff x="2860958" y="4198958"/>
              <a:chExt cx="3556000" cy="3463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3859DF3-1547-4385-8ECF-0F6A1B565DD8}"/>
                  </a:ext>
                </a:extLst>
              </p:cNvPr>
              <p:cNvSpPr/>
              <p:nvPr/>
            </p:nvSpPr>
            <p:spPr>
              <a:xfrm>
                <a:off x="2860958" y="4198958"/>
                <a:ext cx="3556000" cy="10583"/>
              </a:xfrm>
              <a:custGeom>
                <a:avLst/>
                <a:gdLst>
                  <a:gd name="connsiteX0" fmla="*/ 7938 w 3556000"/>
                  <a:gd name="connsiteY0" fmla="*/ 7938 h 10583"/>
                  <a:gd name="connsiteX1" fmla="*/ 3551237 w 3556000"/>
                  <a:gd name="connsiteY1" fmla="*/ 7938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000" h="10583">
                    <a:moveTo>
                      <a:pt x="7938" y="7938"/>
                    </a:moveTo>
                    <a:lnTo>
                      <a:pt x="3551237" y="7938"/>
                    </a:lnTo>
                  </a:path>
                </a:pathLst>
              </a:custGeom>
              <a:noFill/>
              <a:ln w="9525" cap="sq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7973C92-8650-4281-A2AB-CADB93D24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700" y="420984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F8BB673-21D5-4C0E-9E01-33A0AFC2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049" y="4210987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C4190B-B577-4813-81ED-B30517E4B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015" y="4209540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C9635C5-71A1-460B-B0B3-552DBF800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886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73B674F-2047-4BDB-91F8-A572131DD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5480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9E4BA2A-8057-4E83-A346-72C5EA44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9071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5422CB-723F-4786-BFCF-B17FE8AA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664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2763F9-95EC-4D97-91F2-5546AD91E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37" y="420919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B386E3-D2C6-46F6-B25D-C7E7C978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361" y="4207121"/>
                <a:ext cx="0" cy="26470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8B1EEF-CFA5-40CB-99B0-0F41152AA438}"/>
                </a:ext>
              </a:extLst>
            </p:cNvPr>
            <p:cNvSpPr/>
            <p:nvPr/>
          </p:nvSpPr>
          <p:spPr>
            <a:xfrm>
              <a:off x="2239290" y="3925239"/>
              <a:ext cx="3556000" cy="10583"/>
            </a:xfrm>
            <a:custGeom>
              <a:avLst/>
              <a:gdLst>
                <a:gd name="connsiteX0" fmla="*/ 7938 w 3556000"/>
                <a:gd name="connsiteY0" fmla="*/ 7938 h 10583"/>
                <a:gd name="connsiteX1" fmla="*/ 3551237 w 3556000"/>
                <a:gd name="connsiteY1" fmla="*/ 7938 h 1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0" h="10583">
                  <a:moveTo>
                    <a:pt x="7938" y="7938"/>
                  </a:moveTo>
                  <a:lnTo>
                    <a:pt x="3551237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AD21A9-C17C-46C5-8317-3053F7255D80}"/>
              </a:ext>
            </a:extLst>
          </p:cNvPr>
          <p:cNvCxnSpPr>
            <a:cxnSpLocks/>
          </p:cNvCxnSpPr>
          <p:nvPr/>
        </p:nvCxnSpPr>
        <p:spPr>
          <a:xfrm flipH="1">
            <a:off x="809454" y="103137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961E0F-A976-43FD-82EB-5A4111A2A609}"/>
              </a:ext>
            </a:extLst>
          </p:cNvPr>
          <p:cNvCxnSpPr>
            <a:cxnSpLocks/>
          </p:cNvCxnSpPr>
          <p:nvPr/>
        </p:nvCxnSpPr>
        <p:spPr>
          <a:xfrm flipH="1">
            <a:off x="814562" y="884863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016E1C-4A79-4448-BDD9-50DAF2302447}"/>
              </a:ext>
            </a:extLst>
          </p:cNvPr>
          <p:cNvCxnSpPr>
            <a:cxnSpLocks/>
          </p:cNvCxnSpPr>
          <p:nvPr/>
        </p:nvCxnSpPr>
        <p:spPr>
          <a:xfrm flipH="1">
            <a:off x="811388" y="92164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48734D-20E8-4A2F-9A70-0ECF08BE4B86}"/>
              </a:ext>
            </a:extLst>
          </p:cNvPr>
          <p:cNvCxnSpPr>
            <a:cxnSpLocks/>
          </p:cNvCxnSpPr>
          <p:nvPr/>
        </p:nvCxnSpPr>
        <p:spPr>
          <a:xfrm flipH="1">
            <a:off x="807913" y="958036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10E1DA-5557-4373-9B25-114A0EC6931B}"/>
              </a:ext>
            </a:extLst>
          </p:cNvPr>
          <p:cNvCxnSpPr>
            <a:cxnSpLocks/>
          </p:cNvCxnSpPr>
          <p:nvPr/>
        </p:nvCxnSpPr>
        <p:spPr>
          <a:xfrm flipH="1">
            <a:off x="809454" y="994878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B0976-97AC-4FA3-A884-4588BFD7705B}"/>
              </a:ext>
            </a:extLst>
          </p:cNvPr>
          <p:cNvCxnSpPr>
            <a:cxnSpLocks/>
          </p:cNvCxnSpPr>
          <p:nvPr/>
        </p:nvCxnSpPr>
        <p:spPr>
          <a:xfrm flipH="1">
            <a:off x="808699" y="848587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982CBA3E-83B5-4B44-AC69-6A1B0F6D32F2}"/>
              </a:ext>
            </a:extLst>
          </p:cNvPr>
          <p:cNvSpPr txBox="1">
            <a:spLocks/>
          </p:cNvSpPr>
          <p:nvPr/>
        </p:nvSpPr>
        <p:spPr>
          <a:xfrm>
            <a:off x="1021061" y="35638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49DFE03-D29B-414C-AAB5-1FD822C01DE4}"/>
              </a:ext>
            </a:extLst>
          </p:cNvPr>
          <p:cNvSpPr txBox="1">
            <a:spLocks/>
          </p:cNvSpPr>
          <p:nvPr/>
        </p:nvSpPr>
        <p:spPr>
          <a:xfrm>
            <a:off x="1668361" y="35638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6D70789B-3F39-4D24-B4EB-78F68CE3E862}"/>
              </a:ext>
            </a:extLst>
          </p:cNvPr>
          <p:cNvSpPr txBox="1">
            <a:spLocks/>
          </p:cNvSpPr>
          <p:nvPr/>
        </p:nvSpPr>
        <p:spPr>
          <a:xfrm>
            <a:off x="2312113" y="3577232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67A921D-67B1-4E56-A5D2-C5DD04374BE8}"/>
              </a:ext>
            </a:extLst>
          </p:cNvPr>
          <p:cNvSpPr txBox="1">
            <a:spLocks/>
          </p:cNvSpPr>
          <p:nvPr/>
        </p:nvSpPr>
        <p:spPr>
          <a:xfrm>
            <a:off x="2957636" y="35672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2948DB22-9A68-4ED7-9678-80EFEA7BC329}"/>
              </a:ext>
            </a:extLst>
          </p:cNvPr>
          <p:cNvSpPr txBox="1">
            <a:spLocks/>
          </p:cNvSpPr>
          <p:nvPr/>
        </p:nvSpPr>
        <p:spPr>
          <a:xfrm>
            <a:off x="3657753" y="357056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C1872089-DC7C-40C2-B4E3-60156F156875}"/>
              </a:ext>
            </a:extLst>
          </p:cNvPr>
          <p:cNvSpPr txBox="1">
            <a:spLocks/>
          </p:cNvSpPr>
          <p:nvPr/>
        </p:nvSpPr>
        <p:spPr>
          <a:xfrm>
            <a:off x="4258765" y="357012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2F4E2C85-5650-4442-9BA6-EBF79B0B7572}"/>
              </a:ext>
            </a:extLst>
          </p:cNvPr>
          <p:cNvSpPr txBox="1">
            <a:spLocks/>
          </p:cNvSpPr>
          <p:nvPr/>
        </p:nvSpPr>
        <p:spPr>
          <a:xfrm>
            <a:off x="4897791" y="358390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18C1200B-87C3-41CF-8C1C-94D6704F2DA5}"/>
              </a:ext>
            </a:extLst>
          </p:cNvPr>
          <p:cNvSpPr txBox="1">
            <a:spLocks/>
          </p:cNvSpPr>
          <p:nvPr/>
        </p:nvSpPr>
        <p:spPr>
          <a:xfrm>
            <a:off x="5541719" y="357733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BC4142-D2F1-46CB-B2A7-CAD88A9F4FB3}"/>
              </a:ext>
            </a:extLst>
          </p:cNvPr>
          <p:cNvCxnSpPr>
            <a:stCxn id="6" idx="4"/>
          </p:cNvCxnSpPr>
          <p:nvPr/>
        </p:nvCxnSpPr>
        <p:spPr>
          <a:xfrm flipV="1">
            <a:off x="4050168" y="1463865"/>
            <a:ext cx="581551" cy="600178"/>
          </a:xfrm>
          <a:prstGeom prst="line">
            <a:avLst/>
          </a:prstGeom>
          <a:ln w="3175">
            <a:solidFill>
              <a:srgbClr val="E28B29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72269E-1006-4542-96FF-04E21C4B098F}"/>
              </a:ext>
            </a:extLst>
          </p:cNvPr>
          <p:cNvCxnSpPr/>
          <p:nvPr/>
        </p:nvCxnSpPr>
        <p:spPr>
          <a:xfrm flipV="1">
            <a:off x="4256076" y="1818375"/>
            <a:ext cx="581551" cy="600178"/>
          </a:xfrm>
          <a:prstGeom prst="line">
            <a:avLst/>
          </a:prstGeom>
          <a:ln w="3175">
            <a:solidFill>
              <a:srgbClr val="DA0B0B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9CD951-6F9F-41BF-BC59-6C117AD0A627}"/>
              </a:ext>
            </a:extLst>
          </p:cNvPr>
          <p:cNvCxnSpPr/>
          <p:nvPr/>
        </p:nvCxnSpPr>
        <p:spPr>
          <a:xfrm flipV="1">
            <a:off x="4977769" y="2137565"/>
            <a:ext cx="581551" cy="600178"/>
          </a:xfrm>
          <a:prstGeom prst="line">
            <a:avLst/>
          </a:prstGeom>
          <a:ln w="3175">
            <a:solidFill>
              <a:srgbClr val="54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DC4426DB-C2D8-43A8-9464-AF0CDD69A8CC}"/>
              </a:ext>
            </a:extLst>
          </p:cNvPr>
          <p:cNvSpPr txBox="1">
            <a:spLocks/>
          </p:cNvSpPr>
          <p:nvPr/>
        </p:nvSpPr>
        <p:spPr>
          <a:xfrm>
            <a:off x="4468130" y="1244628"/>
            <a:ext cx="1576247" cy="359071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D7CDC5CF-74DF-4DE4-B7B4-CBC198A53E02}"/>
              </a:ext>
            </a:extLst>
          </p:cNvPr>
          <p:cNvSpPr txBox="1">
            <a:spLocks/>
          </p:cNvSpPr>
          <p:nvPr/>
        </p:nvSpPr>
        <p:spPr>
          <a:xfrm>
            <a:off x="4693987" y="1522193"/>
            <a:ext cx="1674579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877DEAC3-1E0B-4C58-8FAA-749C3FA15E57}"/>
              </a:ext>
            </a:extLst>
          </p:cNvPr>
          <p:cNvSpPr txBox="1">
            <a:spLocks/>
          </p:cNvSpPr>
          <p:nvPr/>
        </p:nvSpPr>
        <p:spPr>
          <a:xfrm>
            <a:off x="5394658" y="1831943"/>
            <a:ext cx="1674579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28DFFF48-C6C5-44FE-9DCE-2A1B1E93CE29}"/>
              </a:ext>
            </a:extLst>
          </p:cNvPr>
          <p:cNvSpPr txBox="1">
            <a:spLocks/>
          </p:cNvSpPr>
          <p:nvPr/>
        </p:nvSpPr>
        <p:spPr>
          <a:xfrm>
            <a:off x="158288" y="299737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1A9D3DD0-00B6-4328-AC73-0E88F3908E70}"/>
              </a:ext>
            </a:extLst>
          </p:cNvPr>
          <p:cNvSpPr txBox="1">
            <a:spLocks/>
          </p:cNvSpPr>
          <p:nvPr/>
        </p:nvSpPr>
        <p:spPr>
          <a:xfrm>
            <a:off x="165464" y="270365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CDB8980F-1E91-4790-A757-44853B5C7321}"/>
              </a:ext>
            </a:extLst>
          </p:cNvPr>
          <p:cNvSpPr txBox="1">
            <a:spLocks/>
          </p:cNvSpPr>
          <p:nvPr/>
        </p:nvSpPr>
        <p:spPr>
          <a:xfrm>
            <a:off x="163308" y="242447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52973BB-3828-4CDE-A26D-DA7400A585E6}"/>
              </a:ext>
            </a:extLst>
          </p:cNvPr>
          <p:cNvSpPr txBox="1">
            <a:spLocks/>
          </p:cNvSpPr>
          <p:nvPr/>
        </p:nvSpPr>
        <p:spPr>
          <a:xfrm>
            <a:off x="159870" y="213022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F6A59AD0-68AF-4A3D-90CB-D86BB54F221F}"/>
              </a:ext>
            </a:extLst>
          </p:cNvPr>
          <p:cNvSpPr txBox="1">
            <a:spLocks/>
          </p:cNvSpPr>
          <p:nvPr/>
        </p:nvSpPr>
        <p:spPr>
          <a:xfrm>
            <a:off x="162203" y="183842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F699740A-2930-45CB-A4D7-E882548322B1}"/>
              </a:ext>
            </a:extLst>
          </p:cNvPr>
          <p:cNvSpPr txBox="1">
            <a:spLocks/>
          </p:cNvSpPr>
          <p:nvPr/>
        </p:nvSpPr>
        <p:spPr>
          <a:xfrm>
            <a:off x="159870" y="156938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FA6BC1E7-0568-4183-9D5E-CA94F0ACA159}"/>
              </a:ext>
            </a:extLst>
          </p:cNvPr>
          <p:cNvSpPr txBox="1">
            <a:spLocks/>
          </p:cNvSpPr>
          <p:nvPr/>
        </p:nvSpPr>
        <p:spPr>
          <a:xfrm>
            <a:off x="-18831" y="1287387"/>
            <a:ext cx="816265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 Gt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65AE4347-EB15-4BDF-81A6-3CC402D19780}"/>
              </a:ext>
            </a:extLst>
          </p:cNvPr>
          <p:cNvSpPr txBox="1">
            <a:spLocks/>
          </p:cNvSpPr>
          <p:nvPr/>
        </p:nvSpPr>
        <p:spPr>
          <a:xfrm>
            <a:off x="435215" y="694982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754F4D9D-4C16-466B-8382-A3B9A5F18AD8}"/>
              </a:ext>
            </a:extLst>
          </p:cNvPr>
          <p:cNvSpPr txBox="1">
            <a:spLocks/>
          </p:cNvSpPr>
          <p:nvPr/>
        </p:nvSpPr>
        <p:spPr>
          <a:xfrm>
            <a:off x="1080738" y="695316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788A3450-F4CB-4AF5-94DC-3D1FBF310297}"/>
              </a:ext>
            </a:extLst>
          </p:cNvPr>
          <p:cNvSpPr txBox="1">
            <a:spLocks/>
          </p:cNvSpPr>
          <p:nvPr/>
        </p:nvSpPr>
        <p:spPr>
          <a:xfrm>
            <a:off x="1728038" y="695316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DE865B59-36E3-40E9-AA52-BF0AD873D80F}"/>
              </a:ext>
            </a:extLst>
          </p:cNvPr>
          <p:cNvSpPr txBox="1">
            <a:spLocks/>
          </p:cNvSpPr>
          <p:nvPr/>
        </p:nvSpPr>
        <p:spPr>
          <a:xfrm>
            <a:off x="2371789" y="69664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019E9144-8A76-468C-B114-BFF6B39D1EFD}"/>
              </a:ext>
            </a:extLst>
          </p:cNvPr>
          <p:cNvSpPr txBox="1">
            <a:spLocks/>
          </p:cNvSpPr>
          <p:nvPr/>
        </p:nvSpPr>
        <p:spPr>
          <a:xfrm>
            <a:off x="3017312" y="69564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1B20EB95-66C0-48DE-99BA-45BBF28B5C68}"/>
              </a:ext>
            </a:extLst>
          </p:cNvPr>
          <p:cNvSpPr txBox="1">
            <a:spLocks/>
          </p:cNvSpPr>
          <p:nvPr/>
        </p:nvSpPr>
        <p:spPr>
          <a:xfrm>
            <a:off x="3662837" y="69598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22A1EF67-500F-4F3A-99D3-F40C3ABEB9BA}"/>
              </a:ext>
            </a:extLst>
          </p:cNvPr>
          <p:cNvSpPr txBox="1">
            <a:spLocks/>
          </p:cNvSpPr>
          <p:nvPr/>
        </p:nvSpPr>
        <p:spPr>
          <a:xfrm>
            <a:off x="4318442" y="695938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AD50AEFF-4AD0-4CFE-89BC-93C82B43B017}"/>
              </a:ext>
            </a:extLst>
          </p:cNvPr>
          <p:cNvSpPr txBox="1">
            <a:spLocks/>
          </p:cNvSpPr>
          <p:nvPr/>
        </p:nvSpPr>
        <p:spPr>
          <a:xfrm>
            <a:off x="4957469" y="697316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6D0C19C1-A02C-4397-844F-D23D1F161CF1}"/>
              </a:ext>
            </a:extLst>
          </p:cNvPr>
          <p:cNvSpPr txBox="1">
            <a:spLocks/>
          </p:cNvSpPr>
          <p:nvPr/>
        </p:nvSpPr>
        <p:spPr>
          <a:xfrm>
            <a:off x="5601395" y="696660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itle 1">
            <a:extLst>
              <a:ext uri="{FF2B5EF4-FFF2-40B4-BE49-F238E27FC236}">
                <a16:creationId xmlns:a16="http://schemas.microsoft.com/office/drawing/2014/main" id="{41306860-3205-4FDB-8CD1-EB0016B86B3A}"/>
              </a:ext>
            </a:extLst>
          </p:cNvPr>
          <p:cNvSpPr txBox="1">
            <a:spLocks/>
          </p:cNvSpPr>
          <p:nvPr/>
        </p:nvSpPr>
        <p:spPr>
          <a:xfrm>
            <a:off x="244771" y="633985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4FD2FE16-759C-47DE-B88F-502EDD470EC5}"/>
              </a:ext>
            </a:extLst>
          </p:cNvPr>
          <p:cNvSpPr txBox="1">
            <a:spLocks/>
          </p:cNvSpPr>
          <p:nvPr/>
        </p:nvSpPr>
        <p:spPr>
          <a:xfrm>
            <a:off x="238958" y="6082774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BF2CE721-8CAA-4C84-937D-BA4FDEBDE6A6}"/>
              </a:ext>
            </a:extLst>
          </p:cNvPr>
          <p:cNvSpPr txBox="1">
            <a:spLocks/>
          </p:cNvSpPr>
          <p:nvPr/>
        </p:nvSpPr>
        <p:spPr>
          <a:xfrm>
            <a:off x="238248" y="583322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A6CBD7DA-94D9-4C9D-AD71-14A40285136B}"/>
              </a:ext>
            </a:extLst>
          </p:cNvPr>
          <p:cNvSpPr txBox="1">
            <a:spLocks/>
          </p:cNvSpPr>
          <p:nvPr/>
        </p:nvSpPr>
        <p:spPr>
          <a:xfrm>
            <a:off x="238248" y="558594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itle 1">
            <a:extLst>
              <a:ext uri="{FF2B5EF4-FFF2-40B4-BE49-F238E27FC236}">
                <a16:creationId xmlns:a16="http://schemas.microsoft.com/office/drawing/2014/main" id="{3E90A119-B1F2-43DA-8D30-29C43E6B5B7F}"/>
              </a:ext>
            </a:extLst>
          </p:cNvPr>
          <p:cNvSpPr txBox="1">
            <a:spLocks/>
          </p:cNvSpPr>
          <p:nvPr/>
        </p:nvSpPr>
        <p:spPr>
          <a:xfrm>
            <a:off x="238248" y="532029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43F5B6F6-DEAC-4CD1-98F0-BA9EDCCF0967}"/>
              </a:ext>
            </a:extLst>
          </p:cNvPr>
          <p:cNvSpPr txBox="1">
            <a:spLocks/>
          </p:cNvSpPr>
          <p:nvPr/>
        </p:nvSpPr>
        <p:spPr>
          <a:xfrm>
            <a:off x="238248" y="507302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814B72DE-7299-4E2F-A91E-D972AEFF25B7}"/>
              </a:ext>
            </a:extLst>
          </p:cNvPr>
          <p:cNvSpPr txBox="1">
            <a:spLocks/>
          </p:cNvSpPr>
          <p:nvPr/>
        </p:nvSpPr>
        <p:spPr>
          <a:xfrm>
            <a:off x="-72748" y="4810918"/>
            <a:ext cx="951869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500 ppm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F0CBB7F9-9FCD-4DFE-A1A7-B28DC38025DC}"/>
              </a:ext>
            </a:extLst>
          </p:cNvPr>
          <p:cNvSpPr txBox="1">
            <a:spLocks/>
          </p:cNvSpPr>
          <p:nvPr/>
        </p:nvSpPr>
        <p:spPr>
          <a:xfrm>
            <a:off x="244771" y="659629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6DB3227A-9F8E-49A2-A0B0-24D40EB4D3D0}"/>
              </a:ext>
            </a:extLst>
          </p:cNvPr>
          <p:cNvSpPr txBox="1">
            <a:spLocks/>
          </p:cNvSpPr>
          <p:nvPr/>
        </p:nvSpPr>
        <p:spPr>
          <a:xfrm>
            <a:off x="239339" y="684116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060A01-BE9A-4DA8-850A-D3CA20035E7E}"/>
              </a:ext>
            </a:extLst>
          </p:cNvPr>
          <p:cNvGrpSpPr/>
          <p:nvPr/>
        </p:nvGrpSpPr>
        <p:grpSpPr>
          <a:xfrm>
            <a:off x="815207" y="4991384"/>
            <a:ext cx="86957" cy="2139660"/>
            <a:chOff x="2842308" y="2738331"/>
            <a:chExt cx="59576" cy="146591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5D155B-5A17-4A9E-BF63-A66A658C45FC}"/>
                </a:ext>
              </a:extLst>
            </p:cNvPr>
            <p:cNvSpPr/>
            <p:nvPr/>
          </p:nvSpPr>
          <p:spPr>
            <a:xfrm flipH="1">
              <a:off x="2856165" y="2738331"/>
              <a:ext cx="45719" cy="1465918"/>
            </a:xfrm>
            <a:custGeom>
              <a:avLst/>
              <a:gdLst>
                <a:gd name="connsiteX0" fmla="*/ 7938 w 10583"/>
                <a:gd name="connsiteY0" fmla="*/ 1392682 h 1397000"/>
                <a:gd name="connsiteX1" fmla="*/ 7938 w 10583"/>
                <a:gd name="connsiteY1" fmla="*/ 7938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3" h="1397000">
                  <a:moveTo>
                    <a:pt x="7938" y="1392682"/>
                  </a:moveTo>
                  <a:lnTo>
                    <a:pt x="7938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F8BCAD5-B1A4-4EA2-9128-67BE138F6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95945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19A231-827D-4335-9F5D-DB1BE3CE0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7880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4894AC-10A7-49C4-A5FD-A3A6CE1DA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308" y="3616176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E88447-81D7-4FB8-999A-276F881E5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44034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ABCAA2-67BB-4FE0-A432-C34064EB8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09300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F19643-A10B-4A75-A68E-F18E5988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151" y="326808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7745FD-DAD1-4E89-9B3F-49D4FB7D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292279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3B90AA-EDB6-46A4-9C37-D85A3097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909" y="2744887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B13137-B574-4B95-8113-F28C5C92D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41309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itle 1">
            <a:extLst>
              <a:ext uri="{FF2B5EF4-FFF2-40B4-BE49-F238E27FC236}">
                <a16:creationId xmlns:a16="http://schemas.microsoft.com/office/drawing/2014/main" id="{4E514717-2666-4032-8CFF-5AE745807BD4}"/>
              </a:ext>
            </a:extLst>
          </p:cNvPr>
          <p:cNvSpPr txBox="1">
            <a:spLocks/>
          </p:cNvSpPr>
          <p:nvPr/>
        </p:nvSpPr>
        <p:spPr>
          <a:xfrm>
            <a:off x="429713" y="1043373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itle 1">
            <a:extLst>
              <a:ext uri="{FF2B5EF4-FFF2-40B4-BE49-F238E27FC236}">
                <a16:creationId xmlns:a16="http://schemas.microsoft.com/office/drawing/2014/main" id="{E1999844-2093-4E85-BF86-908F7704E3E0}"/>
              </a:ext>
            </a:extLst>
          </p:cNvPr>
          <p:cNvSpPr txBox="1">
            <a:spLocks/>
          </p:cNvSpPr>
          <p:nvPr/>
        </p:nvSpPr>
        <p:spPr>
          <a:xfrm>
            <a:off x="1075236" y="1043707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id="{624DE77E-C8D4-49CE-8088-8369BC311B74}"/>
              </a:ext>
            </a:extLst>
          </p:cNvPr>
          <p:cNvSpPr txBox="1">
            <a:spLocks/>
          </p:cNvSpPr>
          <p:nvPr/>
        </p:nvSpPr>
        <p:spPr>
          <a:xfrm>
            <a:off x="1722537" y="1043707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itle 1">
            <a:extLst>
              <a:ext uri="{FF2B5EF4-FFF2-40B4-BE49-F238E27FC236}">
                <a16:creationId xmlns:a16="http://schemas.microsoft.com/office/drawing/2014/main" id="{F935515F-31A4-4AF7-8707-79E8C0AD266D}"/>
              </a:ext>
            </a:extLst>
          </p:cNvPr>
          <p:cNvSpPr txBox="1">
            <a:spLocks/>
          </p:cNvSpPr>
          <p:nvPr/>
        </p:nvSpPr>
        <p:spPr>
          <a:xfrm>
            <a:off x="2366285" y="1045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itle 1">
            <a:extLst>
              <a:ext uri="{FF2B5EF4-FFF2-40B4-BE49-F238E27FC236}">
                <a16:creationId xmlns:a16="http://schemas.microsoft.com/office/drawing/2014/main" id="{09F2B368-98DC-4210-9BD4-E508AE54B28D}"/>
              </a:ext>
            </a:extLst>
          </p:cNvPr>
          <p:cNvSpPr txBox="1">
            <a:spLocks/>
          </p:cNvSpPr>
          <p:nvPr/>
        </p:nvSpPr>
        <p:spPr>
          <a:xfrm>
            <a:off x="3011810" y="1044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C7038A5A-7FE5-4BA1-9B75-AE4F76CC7C28}"/>
              </a:ext>
            </a:extLst>
          </p:cNvPr>
          <p:cNvSpPr txBox="1">
            <a:spLocks/>
          </p:cNvSpPr>
          <p:nvPr/>
        </p:nvSpPr>
        <p:spPr>
          <a:xfrm>
            <a:off x="3657335" y="1044374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5E0D9D14-08AD-4678-AEB8-A9BC5C993ED4}"/>
              </a:ext>
            </a:extLst>
          </p:cNvPr>
          <p:cNvSpPr txBox="1">
            <a:spLocks/>
          </p:cNvSpPr>
          <p:nvPr/>
        </p:nvSpPr>
        <p:spPr>
          <a:xfrm>
            <a:off x="4312941" y="1044330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DC2E96A-F76D-48A0-8385-C756BE35ECD7}"/>
              </a:ext>
            </a:extLst>
          </p:cNvPr>
          <p:cNvSpPr txBox="1">
            <a:spLocks/>
          </p:cNvSpPr>
          <p:nvPr/>
        </p:nvSpPr>
        <p:spPr>
          <a:xfrm>
            <a:off x="4951967" y="1045707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86082CC1-AD64-4119-BCB2-857EE9D4FA4C}"/>
              </a:ext>
            </a:extLst>
          </p:cNvPr>
          <p:cNvSpPr txBox="1">
            <a:spLocks/>
          </p:cNvSpPr>
          <p:nvPr/>
        </p:nvSpPr>
        <p:spPr>
          <a:xfrm>
            <a:off x="5595893" y="1045051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744915B8-339D-4198-B04B-34EB56965F9B}"/>
              </a:ext>
            </a:extLst>
          </p:cNvPr>
          <p:cNvSpPr txBox="1">
            <a:spLocks/>
          </p:cNvSpPr>
          <p:nvPr/>
        </p:nvSpPr>
        <p:spPr>
          <a:xfrm>
            <a:off x="-22350" y="9328846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CB912F77-03CF-4E25-BD35-992ADFDE8366}"/>
              </a:ext>
            </a:extLst>
          </p:cNvPr>
          <p:cNvSpPr txBox="1">
            <a:spLocks/>
          </p:cNvSpPr>
          <p:nvPr/>
        </p:nvSpPr>
        <p:spPr>
          <a:xfrm>
            <a:off x="-28164" y="8962361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64466662-17EA-4482-9B53-C323E4684491}"/>
              </a:ext>
            </a:extLst>
          </p:cNvPr>
          <p:cNvSpPr txBox="1">
            <a:spLocks/>
          </p:cNvSpPr>
          <p:nvPr/>
        </p:nvSpPr>
        <p:spPr>
          <a:xfrm>
            <a:off x="-34768" y="8605914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695A2644-2F1A-4F8F-A8CD-6C9D991F2350}"/>
              </a:ext>
            </a:extLst>
          </p:cNvPr>
          <p:cNvSpPr txBox="1">
            <a:spLocks/>
          </p:cNvSpPr>
          <p:nvPr/>
        </p:nvSpPr>
        <p:spPr>
          <a:xfrm>
            <a:off x="-28164" y="824152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2.0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6A3F54-62D1-4932-8B87-25D049175786}"/>
              </a:ext>
            </a:extLst>
          </p:cNvPr>
          <p:cNvSpPr/>
          <p:nvPr/>
        </p:nvSpPr>
        <p:spPr>
          <a:xfrm>
            <a:off x="-69275" y="3619048"/>
            <a:ext cx="301636" cy="362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0C74DBE-8394-458B-8E2A-135135803731}"/>
              </a:ext>
            </a:extLst>
          </p:cNvPr>
          <p:cNvSpPr txBox="1">
            <a:spLocks/>
          </p:cNvSpPr>
          <p:nvPr/>
        </p:nvSpPr>
        <p:spPr>
          <a:xfrm>
            <a:off x="4365300" y="5528764"/>
            <a:ext cx="135597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B1054688-B95F-4782-A112-683CFAF5E6AE}"/>
              </a:ext>
            </a:extLst>
          </p:cNvPr>
          <p:cNvSpPr txBox="1">
            <a:spLocks/>
          </p:cNvSpPr>
          <p:nvPr/>
        </p:nvSpPr>
        <p:spPr>
          <a:xfrm>
            <a:off x="4688586" y="5402102"/>
            <a:ext cx="1314713" cy="185381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E81ACC9B-6C55-4C4A-BE80-9B468F101FA0}"/>
              </a:ext>
            </a:extLst>
          </p:cNvPr>
          <p:cNvSpPr txBox="1">
            <a:spLocks/>
          </p:cNvSpPr>
          <p:nvPr/>
        </p:nvSpPr>
        <p:spPr>
          <a:xfrm>
            <a:off x="5082262" y="4797630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itle 1">
            <a:extLst>
              <a:ext uri="{FF2B5EF4-FFF2-40B4-BE49-F238E27FC236}">
                <a16:creationId xmlns:a16="http://schemas.microsoft.com/office/drawing/2014/main" id="{1F952156-3A33-44CC-B2EA-2AAC75BDA236}"/>
              </a:ext>
            </a:extLst>
          </p:cNvPr>
          <p:cNvSpPr txBox="1">
            <a:spLocks/>
          </p:cNvSpPr>
          <p:nvPr/>
        </p:nvSpPr>
        <p:spPr>
          <a:xfrm>
            <a:off x="5895164" y="892748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1BDB45D3-684F-4098-B4D0-1BD9647EA00B}"/>
              </a:ext>
            </a:extLst>
          </p:cNvPr>
          <p:cNvSpPr txBox="1">
            <a:spLocks/>
          </p:cNvSpPr>
          <p:nvPr/>
        </p:nvSpPr>
        <p:spPr>
          <a:xfrm>
            <a:off x="5893380" y="8793950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1AECC627-2488-4B40-8C38-63DA49111A9A}"/>
              </a:ext>
            </a:extLst>
          </p:cNvPr>
          <p:cNvSpPr txBox="1">
            <a:spLocks/>
          </p:cNvSpPr>
          <p:nvPr/>
        </p:nvSpPr>
        <p:spPr>
          <a:xfrm>
            <a:off x="5888669" y="842247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itle 1">
            <a:extLst>
              <a:ext uri="{FF2B5EF4-FFF2-40B4-BE49-F238E27FC236}">
                <a16:creationId xmlns:a16="http://schemas.microsoft.com/office/drawing/2014/main" id="{F76B53E9-0E50-47A0-8B54-F103B8E2E4E0}"/>
              </a:ext>
            </a:extLst>
          </p:cNvPr>
          <p:cNvSpPr txBox="1">
            <a:spLocks/>
          </p:cNvSpPr>
          <p:nvPr/>
        </p:nvSpPr>
        <p:spPr>
          <a:xfrm rot="19702505">
            <a:off x="2564292" y="6168373"/>
            <a:ext cx="1271136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</a:t>
            </a:r>
            <a:endParaRPr lang="nl-NL" sz="11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C119FAD-D6B3-48ED-AFB7-6D0BC22E3302}"/>
              </a:ext>
            </a:extLst>
          </p:cNvPr>
          <p:cNvCxnSpPr>
            <a:cxnSpLocks/>
          </p:cNvCxnSpPr>
          <p:nvPr/>
        </p:nvCxnSpPr>
        <p:spPr>
          <a:xfrm>
            <a:off x="4683484" y="3577232"/>
            <a:ext cx="0" cy="15654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itle 1">
            <a:extLst>
              <a:ext uri="{FF2B5EF4-FFF2-40B4-BE49-F238E27FC236}">
                <a16:creationId xmlns:a16="http://schemas.microsoft.com/office/drawing/2014/main" id="{98DEFE1C-ADAA-439C-BD34-2D5299938CB7}"/>
              </a:ext>
            </a:extLst>
          </p:cNvPr>
          <p:cNvSpPr txBox="1">
            <a:spLocks/>
          </p:cNvSpPr>
          <p:nvPr/>
        </p:nvSpPr>
        <p:spPr>
          <a:xfrm>
            <a:off x="4570205" y="3463405"/>
            <a:ext cx="756110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Net-zero pledge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D86A20B-668C-4CE1-804F-E63E2B154A07}"/>
              </a:ext>
            </a:extLst>
          </p:cNvPr>
          <p:cNvSpPr/>
          <p:nvPr/>
        </p:nvSpPr>
        <p:spPr>
          <a:xfrm>
            <a:off x="2425535" y="3068370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A53440-C88F-4FE7-9DBB-72069EA9AB23}"/>
              </a:ext>
            </a:extLst>
          </p:cNvPr>
          <p:cNvSpPr txBox="1"/>
          <p:nvPr/>
        </p:nvSpPr>
        <p:spPr>
          <a:xfrm>
            <a:off x="772489" y="2286672"/>
            <a:ext cx="202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birth of global warming </a:t>
            </a:r>
          </a:p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1965 scientists </a:t>
            </a:r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put forward concerns about “greenhouse effect”</a:t>
            </a:r>
            <a:endParaRPr lang="nl-NL" sz="105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DA7C55-C260-42CC-95EB-C176CDD0D798}"/>
              </a:ext>
            </a:extLst>
          </p:cNvPr>
          <p:cNvCxnSpPr>
            <a:cxnSpLocks/>
          </p:cNvCxnSpPr>
          <p:nvPr/>
        </p:nvCxnSpPr>
        <p:spPr>
          <a:xfrm>
            <a:off x="2460622" y="2503320"/>
            <a:ext cx="0" cy="566555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B6AB87-F1EB-4134-8AEA-7F3AD11CCEC8}"/>
              </a:ext>
            </a:extLst>
          </p:cNvPr>
          <p:cNvCxnSpPr>
            <a:cxnSpLocks/>
          </p:cNvCxnSpPr>
          <p:nvPr/>
        </p:nvCxnSpPr>
        <p:spPr>
          <a:xfrm flipH="1">
            <a:off x="842427" y="2503320"/>
            <a:ext cx="1613375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29CCC29-F851-48B2-A672-ACD89B682ECB}"/>
              </a:ext>
            </a:extLst>
          </p:cNvPr>
          <p:cNvCxnSpPr>
            <a:cxnSpLocks/>
            <a:endCxn id="199" idx="4"/>
          </p:cNvCxnSpPr>
          <p:nvPr/>
        </p:nvCxnSpPr>
        <p:spPr>
          <a:xfrm>
            <a:off x="3837550" y="1431475"/>
            <a:ext cx="4383" cy="26481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6C566283-E509-44ED-A23D-5087CEDE6541}"/>
              </a:ext>
            </a:extLst>
          </p:cNvPr>
          <p:cNvSpPr/>
          <p:nvPr/>
        </p:nvSpPr>
        <p:spPr>
          <a:xfrm>
            <a:off x="3808567" y="1629554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EFF158E-48E3-48BD-993D-F88B05E2B0E5}"/>
              </a:ext>
            </a:extLst>
          </p:cNvPr>
          <p:cNvCxnSpPr>
            <a:cxnSpLocks/>
          </p:cNvCxnSpPr>
          <p:nvPr/>
        </p:nvCxnSpPr>
        <p:spPr>
          <a:xfrm flipH="1">
            <a:off x="1932759" y="1431474"/>
            <a:ext cx="1904795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9EA65A7-6288-4546-93CB-DE2A4CBE9D03}"/>
              </a:ext>
            </a:extLst>
          </p:cNvPr>
          <p:cNvSpPr txBox="1"/>
          <p:nvPr/>
        </p:nvSpPr>
        <p:spPr>
          <a:xfrm>
            <a:off x="1874380" y="1238233"/>
            <a:ext cx="16807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Paris Agreement</a:t>
            </a:r>
          </a:p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2016 </a:t>
            </a:r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signatory</a:t>
            </a:r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 agree to limit the temperature increase to 1.5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°C</a:t>
            </a:r>
            <a:endParaRPr lang="nl-NL" sz="105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8853944-4822-41A7-AD82-D6F11F7B5E26}"/>
              </a:ext>
            </a:extLst>
          </p:cNvPr>
          <p:cNvCxnSpPr>
            <a:cxnSpLocks/>
            <a:stCxn id="5" idx="130"/>
          </p:cNvCxnSpPr>
          <p:nvPr/>
        </p:nvCxnSpPr>
        <p:spPr>
          <a:xfrm>
            <a:off x="3920871" y="1628812"/>
            <a:ext cx="0" cy="54945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64C6613-73C7-4540-86E4-2AF9AFAB29A2}"/>
              </a:ext>
            </a:extLst>
          </p:cNvPr>
          <p:cNvCxnSpPr>
            <a:cxnSpLocks/>
          </p:cNvCxnSpPr>
          <p:nvPr/>
        </p:nvCxnSpPr>
        <p:spPr>
          <a:xfrm>
            <a:off x="855461" y="5969643"/>
            <a:ext cx="535822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AC2EB8-BB9E-459A-9B9C-819BB0C2E129}"/>
              </a:ext>
            </a:extLst>
          </p:cNvPr>
          <p:cNvGrpSpPr/>
          <p:nvPr/>
        </p:nvGrpSpPr>
        <p:grpSpPr>
          <a:xfrm>
            <a:off x="5384296" y="5704927"/>
            <a:ext cx="68359" cy="243032"/>
            <a:chOff x="4928230" y="4878830"/>
            <a:chExt cx="63716" cy="226526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914DE4F-EAAC-4FC3-BA24-9223649BC58A}"/>
                </a:ext>
              </a:extLst>
            </p:cNvPr>
            <p:cNvGrpSpPr/>
            <p:nvPr/>
          </p:nvGrpSpPr>
          <p:grpSpPr>
            <a:xfrm>
              <a:off x="4928736" y="4958719"/>
              <a:ext cx="63210" cy="146637"/>
              <a:chOff x="6532243" y="3116932"/>
              <a:chExt cx="46462" cy="107784"/>
            </a:xfrm>
            <a:solidFill>
              <a:srgbClr val="E28B29"/>
            </a:solidFill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15290-F001-47E2-888A-6A05241BC3B9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081B063-1AEF-4607-9BE2-92F1C84CE080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B02F3AF-3CF7-49B0-86FD-6F906247FE3F}"/>
                </a:ext>
              </a:extLst>
            </p:cNvPr>
            <p:cNvSpPr/>
            <p:nvPr/>
          </p:nvSpPr>
          <p:spPr>
            <a:xfrm>
              <a:off x="4928230" y="4878830"/>
              <a:ext cx="62199" cy="62199"/>
            </a:xfrm>
            <a:prstGeom prst="ellipse">
              <a:avLst/>
            </a:prstGeom>
            <a:solidFill>
              <a:srgbClr val="E28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4" name="Oval 243">
            <a:extLst>
              <a:ext uri="{FF2B5EF4-FFF2-40B4-BE49-F238E27FC236}">
                <a16:creationId xmlns:a16="http://schemas.microsoft.com/office/drawing/2014/main" id="{BC450940-DD70-4E56-A1DA-BA8CB23242AB}"/>
              </a:ext>
            </a:extLst>
          </p:cNvPr>
          <p:cNvSpPr/>
          <p:nvPr/>
        </p:nvSpPr>
        <p:spPr>
          <a:xfrm>
            <a:off x="3893969" y="5938671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" name="Picture 2" descr="Flood free icon">
            <a:extLst>
              <a:ext uri="{FF2B5EF4-FFF2-40B4-BE49-F238E27FC236}">
                <a16:creationId xmlns:a16="http://schemas.microsoft.com/office/drawing/2014/main" id="{B5CA4CFD-63B8-45CE-95E4-21485F55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97" y="8417349"/>
            <a:ext cx="512069" cy="5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E2C38-8800-401F-B442-590D1F285264}"/>
              </a:ext>
            </a:extLst>
          </p:cNvPr>
          <p:cNvGrpSpPr/>
          <p:nvPr/>
        </p:nvGrpSpPr>
        <p:grpSpPr>
          <a:xfrm>
            <a:off x="1057908" y="8522428"/>
            <a:ext cx="361700" cy="313579"/>
            <a:chOff x="7719074" y="4055585"/>
            <a:chExt cx="578832" cy="501820"/>
          </a:xfrm>
        </p:grpSpPr>
        <p:pic>
          <p:nvPicPr>
            <p:cNvPr id="257" name="Picture 8" descr="https://cdn-icons-png.flaticon.com/512/9267/9267476.png">
              <a:extLst>
                <a:ext uri="{FF2B5EF4-FFF2-40B4-BE49-F238E27FC236}">
                  <a16:creationId xmlns:a16="http://schemas.microsoft.com/office/drawing/2014/main" id="{33F6EF4A-2FE0-40E8-8E9C-1AA677837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425" y="4055585"/>
              <a:ext cx="327481" cy="32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Graphic 257" descr="High temperature">
              <a:extLst>
                <a:ext uri="{FF2B5EF4-FFF2-40B4-BE49-F238E27FC236}">
                  <a16:creationId xmlns:a16="http://schemas.microsoft.com/office/drawing/2014/main" id="{1EF406A5-331F-4A6E-83C0-2EE32D108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9074" y="4061645"/>
              <a:ext cx="495760" cy="495760"/>
            </a:xfrm>
            <a:prstGeom prst="rect">
              <a:avLst/>
            </a:prstGeom>
          </p:spPr>
        </p:pic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4E0B27E-64F9-4B5E-B5DD-B9808054056D}"/>
              </a:ext>
            </a:extLst>
          </p:cNvPr>
          <p:cNvSpPr txBox="1"/>
          <p:nvPr/>
        </p:nvSpPr>
        <p:spPr>
          <a:xfrm>
            <a:off x="4004202" y="8459675"/>
            <a:ext cx="85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x2.3 less crop yields  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C4C2DBA-FB49-46C5-ACFF-C1F7A0461DFD}"/>
              </a:ext>
            </a:extLst>
          </p:cNvPr>
          <p:cNvSpPr txBox="1"/>
          <p:nvPr/>
        </p:nvSpPr>
        <p:spPr>
          <a:xfrm>
            <a:off x="1359567" y="8413239"/>
            <a:ext cx="100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x3 more people regularly exposed to extreme heat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15216EF-4048-4543-B075-0D58AA21EB7E}"/>
              </a:ext>
            </a:extLst>
          </p:cNvPr>
          <p:cNvSpPr txBox="1"/>
          <p:nvPr/>
        </p:nvSpPr>
        <p:spPr>
          <a:xfrm>
            <a:off x="2790239" y="8406426"/>
            <a:ext cx="100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x1.7 more days of heavy precipitation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E40678-0E78-4C82-B81A-A046D92B5E51}"/>
              </a:ext>
            </a:extLst>
          </p:cNvPr>
          <p:cNvGrpSpPr/>
          <p:nvPr/>
        </p:nvGrpSpPr>
        <p:grpSpPr>
          <a:xfrm>
            <a:off x="5363407" y="8407640"/>
            <a:ext cx="336453" cy="849025"/>
            <a:chOff x="5432682" y="8815865"/>
            <a:chExt cx="336453" cy="849025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8EDD921-39ED-4258-90B0-E883E45C5A3B}"/>
                </a:ext>
              </a:extLst>
            </p:cNvPr>
            <p:cNvSpPr/>
            <p:nvPr/>
          </p:nvSpPr>
          <p:spPr>
            <a:xfrm>
              <a:off x="5435134" y="8978036"/>
              <a:ext cx="333285" cy="277542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28000">
                  <a:srgbClr val="FF0000"/>
                </a:gs>
                <a:gs pos="65000">
                  <a:schemeClr val="accent4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9C6E98-DD81-446C-BEA6-CF599F811073}"/>
                </a:ext>
              </a:extLst>
            </p:cNvPr>
            <p:cNvSpPr/>
            <p:nvPr/>
          </p:nvSpPr>
          <p:spPr>
            <a:xfrm>
              <a:off x="5435134" y="9251234"/>
              <a:ext cx="333285" cy="339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Delay 239">
              <a:extLst>
                <a:ext uri="{FF2B5EF4-FFF2-40B4-BE49-F238E27FC236}">
                  <a16:creationId xmlns:a16="http://schemas.microsoft.com/office/drawing/2014/main" id="{8AD472D1-13E5-4547-904A-62BAE8CE689F}"/>
                </a:ext>
              </a:extLst>
            </p:cNvPr>
            <p:cNvSpPr/>
            <p:nvPr/>
          </p:nvSpPr>
          <p:spPr>
            <a:xfrm rot="16200000">
              <a:off x="5507630" y="8743369"/>
              <a:ext cx="189009" cy="334001"/>
            </a:xfrm>
            <a:prstGeom prst="flowChartDelay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Delay 262">
              <a:extLst>
                <a:ext uri="{FF2B5EF4-FFF2-40B4-BE49-F238E27FC236}">
                  <a16:creationId xmlns:a16="http://schemas.microsoft.com/office/drawing/2014/main" id="{EEB412C9-AB39-4487-8121-BD299E1E9215}"/>
                </a:ext>
              </a:extLst>
            </p:cNvPr>
            <p:cNvSpPr/>
            <p:nvPr/>
          </p:nvSpPr>
          <p:spPr>
            <a:xfrm rot="5400000" flipV="1">
              <a:off x="5513372" y="9409839"/>
              <a:ext cx="174361" cy="335742"/>
            </a:xfrm>
            <a:prstGeom prst="flowChartDelay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5" name="Graphic 254" descr="Corn">
            <a:extLst>
              <a:ext uri="{FF2B5EF4-FFF2-40B4-BE49-F238E27FC236}">
                <a16:creationId xmlns:a16="http://schemas.microsoft.com/office/drawing/2014/main" id="{A0F0FBC9-F147-42A2-8975-82F43766C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8075" y="8422476"/>
            <a:ext cx="462518" cy="462518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F3E2A-FC6D-47C4-B875-4F22431F77CD}"/>
              </a:ext>
            </a:extLst>
          </p:cNvPr>
          <p:cNvSpPr/>
          <p:nvPr/>
        </p:nvSpPr>
        <p:spPr>
          <a:xfrm>
            <a:off x="776275" y="8095263"/>
            <a:ext cx="1856709" cy="1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9201C5AC-914B-4138-A678-873F62829A6A}"/>
              </a:ext>
            </a:extLst>
          </p:cNvPr>
          <p:cNvSpPr txBox="1">
            <a:spLocks/>
          </p:cNvSpPr>
          <p:nvPr/>
        </p:nvSpPr>
        <p:spPr>
          <a:xfrm>
            <a:off x="-26823" y="9704488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553BF0-624F-4DB1-BF86-A56E8D917669}"/>
              </a:ext>
            </a:extLst>
          </p:cNvPr>
          <p:cNvSpPr/>
          <p:nvPr/>
        </p:nvSpPr>
        <p:spPr>
          <a:xfrm>
            <a:off x="6002922" y="5322413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13304EE-BE50-4F42-93F8-C5BE3F1A27F2}"/>
              </a:ext>
            </a:extLst>
          </p:cNvPr>
          <p:cNvSpPr/>
          <p:nvPr/>
        </p:nvSpPr>
        <p:spPr>
          <a:xfrm>
            <a:off x="5457693" y="5662468"/>
            <a:ext cx="717303" cy="72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A483F4-58FA-4A7D-BE9B-B65C01EAB9A7}"/>
              </a:ext>
            </a:extLst>
          </p:cNvPr>
          <p:cNvGrpSpPr/>
          <p:nvPr/>
        </p:nvGrpSpPr>
        <p:grpSpPr>
          <a:xfrm>
            <a:off x="5711368" y="5528629"/>
            <a:ext cx="68900" cy="422513"/>
            <a:chOff x="5019152" y="4710333"/>
            <a:chExt cx="64221" cy="393817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C5BFB07-DCBD-4B15-A91C-F9F2D5BD0CAF}"/>
                </a:ext>
              </a:extLst>
            </p:cNvPr>
            <p:cNvGrpSpPr/>
            <p:nvPr/>
          </p:nvGrpSpPr>
          <p:grpSpPr>
            <a:xfrm>
              <a:off x="5020163" y="4957513"/>
              <a:ext cx="63210" cy="146637"/>
              <a:chOff x="6532243" y="3116932"/>
              <a:chExt cx="46462" cy="107784"/>
            </a:xfrm>
            <a:solidFill>
              <a:srgbClr val="DA0B0B"/>
            </a:solidFill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295E192-B12A-4D06-BF46-A30686EF60C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671E239-61B6-4283-AF87-AB9A6E271863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244B418-ED5F-4792-9391-F11675457973}"/>
                </a:ext>
              </a:extLst>
            </p:cNvPr>
            <p:cNvGrpSpPr/>
            <p:nvPr/>
          </p:nvGrpSpPr>
          <p:grpSpPr>
            <a:xfrm>
              <a:off x="5019657" y="4793187"/>
              <a:ext cx="63210" cy="146637"/>
              <a:chOff x="6532243" y="3116932"/>
              <a:chExt cx="46462" cy="107784"/>
            </a:xfrm>
            <a:solidFill>
              <a:srgbClr val="DA0B0B"/>
            </a:solidFill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76947F5-69B3-4CE5-A146-A650298B3F17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3581632-A2A0-40CE-B448-4B010458260F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45390D6-786A-44B4-BAE5-E841D72D722A}"/>
                </a:ext>
              </a:extLst>
            </p:cNvPr>
            <p:cNvSpPr/>
            <p:nvPr/>
          </p:nvSpPr>
          <p:spPr>
            <a:xfrm>
              <a:off x="5019152" y="4710333"/>
              <a:ext cx="62199" cy="62199"/>
            </a:xfrm>
            <a:prstGeom prst="ellipse">
              <a:avLst/>
            </a:prstGeom>
            <a:solidFill>
              <a:srgbClr val="DA0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5AF5354-F920-4F89-A59D-A834248756E1}"/>
              </a:ext>
            </a:extLst>
          </p:cNvPr>
          <p:cNvSpPr/>
          <p:nvPr/>
        </p:nvSpPr>
        <p:spPr>
          <a:xfrm>
            <a:off x="5645909" y="5485570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817B3A5-A4AB-491E-B17B-DD553FD4E578}"/>
              </a:ext>
            </a:extLst>
          </p:cNvPr>
          <p:cNvSpPr/>
          <p:nvPr/>
        </p:nvSpPr>
        <p:spPr>
          <a:xfrm>
            <a:off x="5782495" y="5458776"/>
            <a:ext cx="498510" cy="106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690A5F-FB12-4D82-BF1B-D2163C547B9C}"/>
              </a:ext>
            </a:extLst>
          </p:cNvPr>
          <p:cNvGrpSpPr/>
          <p:nvPr/>
        </p:nvGrpSpPr>
        <p:grpSpPr>
          <a:xfrm>
            <a:off x="5978004" y="4994229"/>
            <a:ext cx="69985" cy="959776"/>
            <a:chOff x="5108739" y="4209560"/>
            <a:chExt cx="65232" cy="89459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154D807-43FB-4F8E-BE67-70411C7575E3}"/>
                </a:ext>
              </a:extLst>
            </p:cNvPr>
            <p:cNvGrpSpPr/>
            <p:nvPr/>
          </p:nvGrpSpPr>
          <p:grpSpPr>
            <a:xfrm>
              <a:off x="5110761" y="4957513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F0B567C-A82D-4F0E-80C8-78111A5D0C3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5F47B2A-E436-4A0F-8FFF-FBC2C9EA219F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D20B827-8CAE-421F-B109-1D5B7EB6B7A8}"/>
                </a:ext>
              </a:extLst>
            </p:cNvPr>
            <p:cNvGrpSpPr/>
            <p:nvPr/>
          </p:nvGrpSpPr>
          <p:grpSpPr>
            <a:xfrm>
              <a:off x="5110255" y="4793187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60CD39D-E6CD-477C-8FDC-E43954732B6F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02C53EB-4F9E-401D-AA61-92F08903D0DB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6B990C8-C51F-4037-8369-80A7BC79AB3D}"/>
                </a:ext>
              </a:extLst>
            </p:cNvPr>
            <p:cNvGrpSpPr/>
            <p:nvPr/>
          </p:nvGrpSpPr>
          <p:grpSpPr>
            <a:xfrm>
              <a:off x="5109750" y="4625896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EDF0DD9-5376-4A46-9953-8FFF0EE66DB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DFC1E93-9C5E-439F-BFA4-121099DC6BBE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7E3834D-AA82-4A1C-BBF4-2D0842DF192A}"/>
                </a:ext>
              </a:extLst>
            </p:cNvPr>
            <p:cNvGrpSpPr/>
            <p:nvPr/>
          </p:nvGrpSpPr>
          <p:grpSpPr>
            <a:xfrm>
              <a:off x="5109750" y="4456740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0E92A1C0-CF68-4867-9DE1-10B4650172C8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B64E06C-B236-428A-B000-565D64CA3819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CB711AE-4F53-4817-8987-68AF82C7AC45}"/>
                </a:ext>
              </a:extLst>
            </p:cNvPr>
            <p:cNvGrpSpPr/>
            <p:nvPr/>
          </p:nvGrpSpPr>
          <p:grpSpPr>
            <a:xfrm>
              <a:off x="5109244" y="4292414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693539F-D1D0-49FF-8E80-40FD9D74E358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CBC4F6B-572C-4B86-ADA7-B8CC76524946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5941188-5911-4BAA-9BED-AF2A178A16EE}"/>
                </a:ext>
              </a:extLst>
            </p:cNvPr>
            <p:cNvSpPr/>
            <p:nvPr/>
          </p:nvSpPr>
          <p:spPr>
            <a:xfrm>
              <a:off x="5108739" y="4209560"/>
              <a:ext cx="62199" cy="62199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6" name="Title 1">
            <a:extLst>
              <a:ext uri="{FF2B5EF4-FFF2-40B4-BE49-F238E27FC236}">
                <a16:creationId xmlns:a16="http://schemas.microsoft.com/office/drawing/2014/main" id="{BE711839-B8C2-42F7-A799-FA6DF272A6FD}"/>
              </a:ext>
            </a:extLst>
          </p:cNvPr>
          <p:cNvSpPr txBox="1">
            <a:spLocks/>
          </p:cNvSpPr>
          <p:nvPr/>
        </p:nvSpPr>
        <p:spPr>
          <a:xfrm rot="5400000">
            <a:off x="5533916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itle 1">
            <a:extLst>
              <a:ext uri="{FF2B5EF4-FFF2-40B4-BE49-F238E27FC236}">
                <a16:creationId xmlns:a16="http://schemas.microsoft.com/office/drawing/2014/main" id="{F474A68F-D497-4E69-94DB-9CF8C83D5B49}"/>
              </a:ext>
            </a:extLst>
          </p:cNvPr>
          <p:cNvSpPr txBox="1">
            <a:spLocks/>
          </p:cNvSpPr>
          <p:nvPr/>
        </p:nvSpPr>
        <p:spPr>
          <a:xfrm rot="5400000">
            <a:off x="5253406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itle 1">
            <a:extLst>
              <a:ext uri="{FF2B5EF4-FFF2-40B4-BE49-F238E27FC236}">
                <a16:creationId xmlns:a16="http://schemas.microsoft.com/office/drawing/2014/main" id="{66D6F8E5-E43F-42EF-8663-46F04340E6B8}"/>
              </a:ext>
            </a:extLst>
          </p:cNvPr>
          <p:cNvSpPr txBox="1">
            <a:spLocks/>
          </p:cNvSpPr>
          <p:nvPr/>
        </p:nvSpPr>
        <p:spPr>
          <a:xfrm rot="5400000">
            <a:off x="4915981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5306F10-4600-423D-BB86-8819A9E958AB}"/>
              </a:ext>
            </a:extLst>
          </p:cNvPr>
          <p:cNvCxnSpPr>
            <a:cxnSpLocks/>
          </p:cNvCxnSpPr>
          <p:nvPr/>
        </p:nvCxnSpPr>
        <p:spPr>
          <a:xfrm flipH="1">
            <a:off x="4683485" y="3577230"/>
            <a:ext cx="492481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5E01410-B5A1-44AE-8693-019E7B63CBF3}"/>
              </a:ext>
            </a:extLst>
          </p:cNvPr>
          <p:cNvCxnSpPr>
            <a:cxnSpLocks/>
          </p:cNvCxnSpPr>
          <p:nvPr/>
        </p:nvCxnSpPr>
        <p:spPr>
          <a:xfrm>
            <a:off x="5324612" y="3576562"/>
            <a:ext cx="0" cy="15654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itle 1">
            <a:extLst>
              <a:ext uri="{FF2B5EF4-FFF2-40B4-BE49-F238E27FC236}">
                <a16:creationId xmlns:a16="http://schemas.microsoft.com/office/drawing/2014/main" id="{BBE9C757-8802-4D36-BB1A-AB72A436E956}"/>
              </a:ext>
            </a:extLst>
          </p:cNvPr>
          <p:cNvSpPr txBox="1">
            <a:spLocks/>
          </p:cNvSpPr>
          <p:nvPr/>
        </p:nvSpPr>
        <p:spPr>
          <a:xfrm>
            <a:off x="5225188" y="3462735"/>
            <a:ext cx="756110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Net-zero pledge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B1ED9AC-317C-4D99-8FE4-1AFF75EA69DC}"/>
              </a:ext>
            </a:extLst>
          </p:cNvPr>
          <p:cNvCxnSpPr>
            <a:cxnSpLocks/>
          </p:cNvCxnSpPr>
          <p:nvPr/>
        </p:nvCxnSpPr>
        <p:spPr>
          <a:xfrm flipH="1">
            <a:off x="5324613" y="3576560"/>
            <a:ext cx="492481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71E862-D3E2-47D9-A640-6BACF454C455}"/>
              </a:ext>
            </a:extLst>
          </p:cNvPr>
          <p:cNvCxnSpPr>
            <a:cxnSpLocks/>
          </p:cNvCxnSpPr>
          <p:nvPr/>
        </p:nvCxnSpPr>
        <p:spPr>
          <a:xfrm>
            <a:off x="3688116" y="5712954"/>
            <a:ext cx="192328" cy="229736"/>
          </a:xfrm>
          <a:prstGeom prst="line">
            <a:avLst/>
          </a:prstGeom>
          <a:ln w="9525">
            <a:solidFill>
              <a:srgbClr val="26262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A91946F-BD1B-4846-A279-2E398801328D}"/>
              </a:ext>
            </a:extLst>
          </p:cNvPr>
          <p:cNvSpPr txBox="1"/>
          <p:nvPr/>
        </p:nvSpPr>
        <p:spPr>
          <a:xfrm>
            <a:off x="2234293" y="5497223"/>
            <a:ext cx="184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concentration</a:t>
            </a:r>
            <a:endParaRPr lang="nl-NL" sz="11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6E70F62-320E-4D4E-AFD2-48D487D25ECD}"/>
              </a:ext>
            </a:extLst>
          </p:cNvPr>
          <p:cNvCxnSpPr>
            <a:cxnSpLocks/>
          </p:cNvCxnSpPr>
          <p:nvPr/>
        </p:nvCxnSpPr>
        <p:spPr>
          <a:xfrm flipH="1">
            <a:off x="2312897" y="5713142"/>
            <a:ext cx="1374348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DDC9E8F8-71C8-47BE-BA42-0FEE198E33CB}"/>
              </a:ext>
            </a:extLst>
          </p:cNvPr>
          <p:cNvSpPr/>
          <p:nvPr/>
        </p:nvSpPr>
        <p:spPr>
          <a:xfrm rot="10800000">
            <a:off x="895342" y="8494246"/>
            <a:ext cx="100639" cy="359385"/>
          </a:xfrm>
          <a:prstGeom prst="leftBrace">
            <a:avLst>
              <a:gd name="adj1" fmla="val 59104"/>
              <a:gd name="adj2" fmla="val 50000"/>
            </a:avLst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F9A8ABFD-C88C-4040-AC17-B99F0B8794CE}"/>
              </a:ext>
            </a:extLst>
          </p:cNvPr>
          <p:cNvSpPr txBox="1">
            <a:spLocks/>
          </p:cNvSpPr>
          <p:nvPr/>
        </p:nvSpPr>
        <p:spPr>
          <a:xfrm>
            <a:off x="-18828" y="1005707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itle 1">
            <a:extLst>
              <a:ext uri="{FF2B5EF4-FFF2-40B4-BE49-F238E27FC236}">
                <a16:creationId xmlns:a16="http://schemas.microsoft.com/office/drawing/2014/main" id="{2AEF43CA-469B-4E32-8385-65E560373A2C}"/>
              </a:ext>
            </a:extLst>
          </p:cNvPr>
          <p:cNvSpPr txBox="1">
            <a:spLocks/>
          </p:cNvSpPr>
          <p:nvPr/>
        </p:nvSpPr>
        <p:spPr>
          <a:xfrm rot="19702505">
            <a:off x="2675751" y="9118780"/>
            <a:ext cx="1271136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</a:t>
            </a:r>
            <a:endParaRPr lang="nl-NL" sz="11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FF72A6-16D6-43DA-8DDA-01B39554CBE0}"/>
              </a:ext>
            </a:extLst>
          </p:cNvPr>
          <p:cNvSpPr/>
          <p:nvPr/>
        </p:nvSpPr>
        <p:spPr>
          <a:xfrm>
            <a:off x="-92236" y="3436566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itle 1">
            <a:extLst>
              <a:ext uri="{FF2B5EF4-FFF2-40B4-BE49-F238E27FC236}">
                <a16:creationId xmlns:a16="http://schemas.microsoft.com/office/drawing/2014/main" id="{CDECCAED-7FE8-4175-B69F-9B5D78567AE1}"/>
              </a:ext>
            </a:extLst>
          </p:cNvPr>
          <p:cNvSpPr txBox="1">
            <a:spLocks/>
          </p:cNvSpPr>
          <p:nvPr/>
        </p:nvSpPr>
        <p:spPr>
          <a:xfrm>
            <a:off x="148156" y="356904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62EFA5EA-C281-4E68-9F72-83E178B4A736}"/>
              </a:ext>
            </a:extLst>
          </p:cNvPr>
          <p:cNvSpPr txBox="1">
            <a:spLocks/>
          </p:cNvSpPr>
          <p:nvPr/>
        </p:nvSpPr>
        <p:spPr>
          <a:xfrm>
            <a:off x="148156" y="327603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9E6DFFDE-D926-43DF-9E0B-54EBB37DC70C}"/>
              </a:ext>
            </a:extLst>
          </p:cNvPr>
          <p:cNvSpPr txBox="1">
            <a:spLocks/>
          </p:cNvSpPr>
          <p:nvPr/>
        </p:nvSpPr>
        <p:spPr>
          <a:xfrm>
            <a:off x="375537" y="3560563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2A108D-CB2A-44E6-841A-757709107961}"/>
              </a:ext>
            </a:extLst>
          </p:cNvPr>
          <p:cNvSpPr/>
          <p:nvPr/>
        </p:nvSpPr>
        <p:spPr>
          <a:xfrm>
            <a:off x="3985588" y="8562187"/>
            <a:ext cx="2039069" cy="633347"/>
          </a:xfrm>
          <a:custGeom>
            <a:avLst/>
            <a:gdLst>
              <a:gd name="connsiteX0" fmla="*/ 7938 w 1397000"/>
              <a:gd name="connsiteY0" fmla="*/ 427091 h 433916"/>
              <a:gd name="connsiteX1" fmla="*/ 25654 w 1397000"/>
              <a:gd name="connsiteY1" fmla="*/ 414729 h 433916"/>
              <a:gd name="connsiteX2" fmla="*/ 43370 w 1397000"/>
              <a:gd name="connsiteY2" fmla="*/ 402453 h 433916"/>
              <a:gd name="connsiteX3" fmla="*/ 61087 w 1397000"/>
              <a:gd name="connsiteY3" fmla="*/ 390229 h 433916"/>
              <a:gd name="connsiteX4" fmla="*/ 78804 w 1397000"/>
              <a:gd name="connsiteY4" fmla="*/ 378090 h 433916"/>
              <a:gd name="connsiteX5" fmla="*/ 96520 w 1397000"/>
              <a:gd name="connsiteY5" fmla="*/ 366014 h 433916"/>
              <a:gd name="connsiteX6" fmla="*/ 114237 w 1397000"/>
              <a:gd name="connsiteY6" fmla="*/ 354002 h 433916"/>
              <a:gd name="connsiteX7" fmla="*/ 131953 w 1397000"/>
              <a:gd name="connsiteY7" fmla="*/ 342064 h 433916"/>
              <a:gd name="connsiteX8" fmla="*/ 149669 w 1397000"/>
              <a:gd name="connsiteY8" fmla="*/ 330189 h 433916"/>
              <a:gd name="connsiteX9" fmla="*/ 167386 w 1397000"/>
              <a:gd name="connsiteY9" fmla="*/ 318389 h 433916"/>
              <a:gd name="connsiteX10" fmla="*/ 185102 w 1397000"/>
              <a:gd name="connsiteY10" fmla="*/ 306652 h 433916"/>
              <a:gd name="connsiteX11" fmla="*/ 202819 w 1397000"/>
              <a:gd name="connsiteY11" fmla="*/ 294989 h 433916"/>
              <a:gd name="connsiteX12" fmla="*/ 220536 w 1397000"/>
              <a:gd name="connsiteY12" fmla="*/ 283401 h 433916"/>
              <a:gd name="connsiteX13" fmla="*/ 238252 w 1397000"/>
              <a:gd name="connsiteY13" fmla="*/ 271897 h 433916"/>
              <a:gd name="connsiteX14" fmla="*/ 255969 w 1397000"/>
              <a:gd name="connsiteY14" fmla="*/ 260467 h 433916"/>
              <a:gd name="connsiteX15" fmla="*/ 273685 w 1397000"/>
              <a:gd name="connsiteY15" fmla="*/ 249132 h 433916"/>
              <a:gd name="connsiteX16" fmla="*/ 291401 w 1397000"/>
              <a:gd name="connsiteY16" fmla="*/ 237882 h 433916"/>
              <a:gd name="connsiteX17" fmla="*/ 309118 w 1397000"/>
              <a:gd name="connsiteY17" fmla="*/ 226737 h 433916"/>
              <a:gd name="connsiteX18" fmla="*/ 326834 w 1397000"/>
              <a:gd name="connsiteY18" fmla="*/ 215699 h 433916"/>
              <a:gd name="connsiteX19" fmla="*/ 344551 w 1397000"/>
              <a:gd name="connsiteY19" fmla="*/ 204777 h 433916"/>
              <a:gd name="connsiteX20" fmla="*/ 362268 w 1397000"/>
              <a:gd name="connsiteY20" fmla="*/ 193982 h 433916"/>
              <a:gd name="connsiteX21" fmla="*/ 379984 w 1397000"/>
              <a:gd name="connsiteY21" fmla="*/ 183335 h 433916"/>
              <a:gd name="connsiteX22" fmla="*/ 397701 w 1397000"/>
              <a:gd name="connsiteY22" fmla="*/ 172826 h 433916"/>
              <a:gd name="connsiteX23" fmla="*/ 415417 w 1397000"/>
              <a:gd name="connsiteY23" fmla="*/ 162497 h 433916"/>
              <a:gd name="connsiteX24" fmla="*/ 433133 w 1397000"/>
              <a:gd name="connsiteY24" fmla="*/ 152347 h 433916"/>
              <a:gd name="connsiteX25" fmla="*/ 450850 w 1397000"/>
              <a:gd name="connsiteY25" fmla="*/ 142399 h 433916"/>
              <a:gd name="connsiteX26" fmla="*/ 468567 w 1397000"/>
              <a:gd name="connsiteY26" fmla="*/ 132662 h 433916"/>
              <a:gd name="connsiteX27" fmla="*/ 486283 w 1397000"/>
              <a:gd name="connsiteY27" fmla="*/ 123159 h 433916"/>
              <a:gd name="connsiteX28" fmla="*/ 504000 w 1397000"/>
              <a:gd name="connsiteY28" fmla="*/ 113908 h 433916"/>
              <a:gd name="connsiteX29" fmla="*/ 521716 w 1397000"/>
              <a:gd name="connsiteY29" fmla="*/ 104934 h 433916"/>
              <a:gd name="connsiteX30" fmla="*/ 539433 w 1397000"/>
              <a:gd name="connsiteY30" fmla="*/ 96255 h 433916"/>
              <a:gd name="connsiteX31" fmla="*/ 557149 w 1397000"/>
              <a:gd name="connsiteY31" fmla="*/ 87884 h 433916"/>
              <a:gd name="connsiteX32" fmla="*/ 574865 w 1397000"/>
              <a:gd name="connsiteY32" fmla="*/ 79851 h 433916"/>
              <a:gd name="connsiteX33" fmla="*/ 592582 w 1397000"/>
              <a:gd name="connsiteY33" fmla="*/ 72178 h 433916"/>
              <a:gd name="connsiteX34" fmla="*/ 610299 w 1397000"/>
              <a:gd name="connsiteY34" fmla="*/ 64876 h 433916"/>
              <a:gd name="connsiteX35" fmla="*/ 628015 w 1397000"/>
              <a:gd name="connsiteY35" fmla="*/ 57965 h 433916"/>
              <a:gd name="connsiteX36" fmla="*/ 645732 w 1397000"/>
              <a:gd name="connsiteY36" fmla="*/ 51467 h 433916"/>
              <a:gd name="connsiteX37" fmla="*/ 663448 w 1397000"/>
              <a:gd name="connsiteY37" fmla="*/ 45403 h 433916"/>
              <a:gd name="connsiteX38" fmla="*/ 681165 w 1397000"/>
              <a:gd name="connsiteY38" fmla="*/ 39793 h 433916"/>
              <a:gd name="connsiteX39" fmla="*/ 698881 w 1397000"/>
              <a:gd name="connsiteY39" fmla="*/ 34629 h 433916"/>
              <a:gd name="connsiteX40" fmla="*/ 716597 w 1397000"/>
              <a:gd name="connsiteY40" fmla="*/ 29940 h 433916"/>
              <a:gd name="connsiteX41" fmla="*/ 734314 w 1397000"/>
              <a:gd name="connsiteY41" fmla="*/ 25728 h 433916"/>
              <a:gd name="connsiteX42" fmla="*/ 752031 w 1397000"/>
              <a:gd name="connsiteY42" fmla="*/ 22003 h 433916"/>
              <a:gd name="connsiteX43" fmla="*/ 769747 w 1397000"/>
              <a:gd name="connsiteY43" fmla="*/ 18754 h 433916"/>
              <a:gd name="connsiteX44" fmla="*/ 787464 w 1397000"/>
              <a:gd name="connsiteY44" fmla="*/ 15981 h 433916"/>
              <a:gd name="connsiteX45" fmla="*/ 805180 w 1397000"/>
              <a:gd name="connsiteY45" fmla="*/ 13674 h 433916"/>
              <a:gd name="connsiteX46" fmla="*/ 822897 w 1397000"/>
              <a:gd name="connsiteY46" fmla="*/ 11811 h 433916"/>
              <a:gd name="connsiteX47" fmla="*/ 840613 w 1397000"/>
              <a:gd name="connsiteY47" fmla="*/ 10372 h 433916"/>
              <a:gd name="connsiteX48" fmla="*/ 858329 w 1397000"/>
              <a:gd name="connsiteY48" fmla="*/ 9313 h 433916"/>
              <a:gd name="connsiteX49" fmla="*/ 876046 w 1397000"/>
              <a:gd name="connsiteY49" fmla="*/ 8604 h 433916"/>
              <a:gd name="connsiteX50" fmla="*/ 893763 w 1397000"/>
              <a:gd name="connsiteY50" fmla="*/ 8181 h 433916"/>
              <a:gd name="connsiteX51" fmla="*/ 911479 w 1397000"/>
              <a:gd name="connsiteY51" fmla="*/ 7990 h 433916"/>
              <a:gd name="connsiteX52" fmla="*/ 929196 w 1397000"/>
              <a:gd name="connsiteY52" fmla="*/ 7938 h 433916"/>
              <a:gd name="connsiteX53" fmla="*/ 946912 w 1397000"/>
              <a:gd name="connsiteY53" fmla="*/ 7938 h 433916"/>
              <a:gd name="connsiteX54" fmla="*/ 964628 w 1397000"/>
              <a:gd name="connsiteY54" fmla="*/ 7938 h 433916"/>
              <a:gd name="connsiteX55" fmla="*/ 982345 w 1397000"/>
              <a:gd name="connsiteY55" fmla="*/ 7938 h 433916"/>
              <a:gd name="connsiteX56" fmla="*/ 1000061 w 1397000"/>
              <a:gd name="connsiteY56" fmla="*/ 7938 h 433916"/>
              <a:gd name="connsiteX57" fmla="*/ 1017778 w 1397000"/>
              <a:gd name="connsiteY57" fmla="*/ 7938 h 433916"/>
              <a:gd name="connsiteX58" fmla="*/ 1035495 w 1397000"/>
              <a:gd name="connsiteY58" fmla="*/ 7938 h 433916"/>
              <a:gd name="connsiteX59" fmla="*/ 1053211 w 1397000"/>
              <a:gd name="connsiteY59" fmla="*/ 7938 h 433916"/>
              <a:gd name="connsiteX60" fmla="*/ 1070928 w 1397000"/>
              <a:gd name="connsiteY60" fmla="*/ 7938 h 433916"/>
              <a:gd name="connsiteX61" fmla="*/ 1088644 w 1397000"/>
              <a:gd name="connsiteY61" fmla="*/ 7938 h 433916"/>
              <a:gd name="connsiteX62" fmla="*/ 1106361 w 1397000"/>
              <a:gd name="connsiteY62" fmla="*/ 7938 h 433916"/>
              <a:gd name="connsiteX63" fmla="*/ 1124077 w 1397000"/>
              <a:gd name="connsiteY63" fmla="*/ 7938 h 433916"/>
              <a:gd name="connsiteX64" fmla="*/ 1141794 w 1397000"/>
              <a:gd name="connsiteY64" fmla="*/ 7938 h 433916"/>
              <a:gd name="connsiteX65" fmla="*/ 1159510 w 1397000"/>
              <a:gd name="connsiteY65" fmla="*/ 7938 h 433916"/>
              <a:gd name="connsiteX66" fmla="*/ 1177227 w 1397000"/>
              <a:gd name="connsiteY66" fmla="*/ 7938 h 433916"/>
              <a:gd name="connsiteX67" fmla="*/ 1194943 w 1397000"/>
              <a:gd name="connsiteY67" fmla="*/ 7938 h 433916"/>
              <a:gd name="connsiteX68" fmla="*/ 1212660 w 1397000"/>
              <a:gd name="connsiteY68" fmla="*/ 7938 h 433916"/>
              <a:gd name="connsiteX69" fmla="*/ 1230376 w 1397000"/>
              <a:gd name="connsiteY69" fmla="*/ 7938 h 433916"/>
              <a:gd name="connsiteX70" fmla="*/ 1248092 w 1397000"/>
              <a:gd name="connsiteY70" fmla="*/ 7938 h 433916"/>
              <a:gd name="connsiteX71" fmla="*/ 1265809 w 1397000"/>
              <a:gd name="connsiteY71" fmla="*/ 7938 h 433916"/>
              <a:gd name="connsiteX72" fmla="*/ 1283526 w 1397000"/>
              <a:gd name="connsiteY72" fmla="*/ 7938 h 433916"/>
              <a:gd name="connsiteX73" fmla="*/ 1301242 w 1397000"/>
              <a:gd name="connsiteY73" fmla="*/ 7938 h 433916"/>
              <a:gd name="connsiteX74" fmla="*/ 1318959 w 1397000"/>
              <a:gd name="connsiteY74" fmla="*/ 7938 h 433916"/>
              <a:gd name="connsiteX75" fmla="*/ 1336675 w 1397000"/>
              <a:gd name="connsiteY75" fmla="*/ 7938 h 433916"/>
              <a:gd name="connsiteX76" fmla="*/ 1354392 w 1397000"/>
              <a:gd name="connsiteY76" fmla="*/ 7938 h 433916"/>
              <a:gd name="connsiteX77" fmla="*/ 1372108 w 1397000"/>
              <a:gd name="connsiteY77" fmla="*/ 7938 h 433916"/>
              <a:gd name="connsiteX78" fmla="*/ 1389824 w 1397000"/>
              <a:gd name="connsiteY78" fmla="*/ 7938 h 4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433916">
                <a:moveTo>
                  <a:pt x="7938" y="427091"/>
                </a:moveTo>
                <a:lnTo>
                  <a:pt x="25654" y="414729"/>
                </a:lnTo>
                <a:lnTo>
                  <a:pt x="43370" y="402453"/>
                </a:lnTo>
                <a:lnTo>
                  <a:pt x="61087" y="390229"/>
                </a:lnTo>
                <a:lnTo>
                  <a:pt x="78804" y="378090"/>
                </a:lnTo>
                <a:lnTo>
                  <a:pt x="96520" y="366014"/>
                </a:lnTo>
                <a:lnTo>
                  <a:pt x="114237" y="354002"/>
                </a:lnTo>
                <a:lnTo>
                  <a:pt x="131953" y="342064"/>
                </a:lnTo>
                <a:lnTo>
                  <a:pt x="149669" y="330189"/>
                </a:lnTo>
                <a:lnTo>
                  <a:pt x="167386" y="318389"/>
                </a:lnTo>
                <a:lnTo>
                  <a:pt x="185102" y="306652"/>
                </a:lnTo>
                <a:lnTo>
                  <a:pt x="202819" y="294989"/>
                </a:lnTo>
                <a:lnTo>
                  <a:pt x="220536" y="283401"/>
                </a:lnTo>
                <a:lnTo>
                  <a:pt x="238252" y="271897"/>
                </a:lnTo>
                <a:lnTo>
                  <a:pt x="255969" y="260467"/>
                </a:lnTo>
                <a:lnTo>
                  <a:pt x="273685" y="249132"/>
                </a:lnTo>
                <a:lnTo>
                  <a:pt x="291401" y="237882"/>
                </a:lnTo>
                <a:lnTo>
                  <a:pt x="309118" y="226737"/>
                </a:lnTo>
                <a:lnTo>
                  <a:pt x="326834" y="215699"/>
                </a:lnTo>
                <a:lnTo>
                  <a:pt x="344551" y="204777"/>
                </a:lnTo>
                <a:lnTo>
                  <a:pt x="362268" y="193982"/>
                </a:lnTo>
                <a:lnTo>
                  <a:pt x="379984" y="183335"/>
                </a:lnTo>
                <a:lnTo>
                  <a:pt x="397701" y="172826"/>
                </a:lnTo>
                <a:lnTo>
                  <a:pt x="415417" y="162497"/>
                </a:lnTo>
                <a:lnTo>
                  <a:pt x="433133" y="152347"/>
                </a:lnTo>
                <a:lnTo>
                  <a:pt x="450850" y="142399"/>
                </a:lnTo>
                <a:lnTo>
                  <a:pt x="468567" y="132662"/>
                </a:lnTo>
                <a:lnTo>
                  <a:pt x="486283" y="123159"/>
                </a:lnTo>
                <a:lnTo>
                  <a:pt x="504000" y="113908"/>
                </a:lnTo>
                <a:lnTo>
                  <a:pt x="521716" y="104934"/>
                </a:lnTo>
                <a:lnTo>
                  <a:pt x="539433" y="96255"/>
                </a:lnTo>
                <a:lnTo>
                  <a:pt x="557149" y="87884"/>
                </a:lnTo>
                <a:lnTo>
                  <a:pt x="574865" y="79851"/>
                </a:lnTo>
                <a:lnTo>
                  <a:pt x="592582" y="72178"/>
                </a:lnTo>
                <a:lnTo>
                  <a:pt x="610299" y="64876"/>
                </a:lnTo>
                <a:lnTo>
                  <a:pt x="628015" y="57965"/>
                </a:lnTo>
                <a:lnTo>
                  <a:pt x="645732" y="51467"/>
                </a:lnTo>
                <a:lnTo>
                  <a:pt x="663448" y="45403"/>
                </a:lnTo>
                <a:lnTo>
                  <a:pt x="681165" y="39793"/>
                </a:lnTo>
                <a:lnTo>
                  <a:pt x="698881" y="34629"/>
                </a:lnTo>
                <a:lnTo>
                  <a:pt x="716597" y="29940"/>
                </a:lnTo>
                <a:lnTo>
                  <a:pt x="734314" y="25728"/>
                </a:lnTo>
                <a:lnTo>
                  <a:pt x="752031" y="22003"/>
                </a:lnTo>
                <a:lnTo>
                  <a:pt x="769747" y="18754"/>
                </a:lnTo>
                <a:lnTo>
                  <a:pt x="787464" y="15981"/>
                </a:lnTo>
                <a:lnTo>
                  <a:pt x="805180" y="13674"/>
                </a:lnTo>
                <a:lnTo>
                  <a:pt x="822897" y="11811"/>
                </a:lnTo>
                <a:lnTo>
                  <a:pt x="840613" y="10372"/>
                </a:lnTo>
                <a:lnTo>
                  <a:pt x="858329" y="9313"/>
                </a:lnTo>
                <a:lnTo>
                  <a:pt x="876046" y="8604"/>
                </a:lnTo>
                <a:lnTo>
                  <a:pt x="893763" y="8181"/>
                </a:lnTo>
                <a:lnTo>
                  <a:pt x="911479" y="7990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76FD01-324F-4065-91C0-F163DE7F836B}"/>
              </a:ext>
            </a:extLst>
          </p:cNvPr>
          <p:cNvSpPr/>
          <p:nvPr/>
        </p:nvSpPr>
        <p:spPr>
          <a:xfrm>
            <a:off x="3985588" y="8938859"/>
            <a:ext cx="2039069" cy="247159"/>
          </a:xfrm>
          <a:custGeom>
            <a:avLst/>
            <a:gdLst>
              <a:gd name="connsiteX0" fmla="*/ 7938 w 1397000"/>
              <a:gd name="connsiteY0" fmla="*/ 169027 h 169333"/>
              <a:gd name="connsiteX1" fmla="*/ 25654 w 1397000"/>
              <a:gd name="connsiteY1" fmla="*/ 156676 h 169333"/>
              <a:gd name="connsiteX2" fmla="*/ 43370 w 1397000"/>
              <a:gd name="connsiteY2" fmla="*/ 144431 h 169333"/>
              <a:gd name="connsiteX3" fmla="*/ 61087 w 1397000"/>
              <a:gd name="connsiteY3" fmla="*/ 132345 h 169333"/>
              <a:gd name="connsiteX4" fmla="*/ 78804 w 1397000"/>
              <a:gd name="connsiteY4" fmla="*/ 120481 h 169333"/>
              <a:gd name="connsiteX5" fmla="*/ 96520 w 1397000"/>
              <a:gd name="connsiteY5" fmla="*/ 108913 h 169333"/>
              <a:gd name="connsiteX6" fmla="*/ 114237 w 1397000"/>
              <a:gd name="connsiteY6" fmla="*/ 97727 h 169333"/>
              <a:gd name="connsiteX7" fmla="*/ 131953 w 1397000"/>
              <a:gd name="connsiteY7" fmla="*/ 87006 h 169333"/>
              <a:gd name="connsiteX8" fmla="*/ 149669 w 1397000"/>
              <a:gd name="connsiteY8" fmla="*/ 76835 h 169333"/>
              <a:gd name="connsiteX9" fmla="*/ 167386 w 1397000"/>
              <a:gd name="connsiteY9" fmla="*/ 67268 h 169333"/>
              <a:gd name="connsiteX10" fmla="*/ 185102 w 1397000"/>
              <a:gd name="connsiteY10" fmla="*/ 58378 h 169333"/>
              <a:gd name="connsiteX11" fmla="*/ 202819 w 1397000"/>
              <a:gd name="connsiteY11" fmla="*/ 50218 h 169333"/>
              <a:gd name="connsiteX12" fmla="*/ 220536 w 1397000"/>
              <a:gd name="connsiteY12" fmla="*/ 42820 h 169333"/>
              <a:gd name="connsiteX13" fmla="*/ 238252 w 1397000"/>
              <a:gd name="connsiteY13" fmla="*/ 36206 h 169333"/>
              <a:gd name="connsiteX14" fmla="*/ 255969 w 1397000"/>
              <a:gd name="connsiteY14" fmla="*/ 30395 h 169333"/>
              <a:gd name="connsiteX15" fmla="*/ 273685 w 1397000"/>
              <a:gd name="connsiteY15" fmla="*/ 25368 h 169333"/>
              <a:gd name="connsiteX16" fmla="*/ 291401 w 1397000"/>
              <a:gd name="connsiteY16" fmla="*/ 21103 h 169333"/>
              <a:gd name="connsiteX17" fmla="*/ 309118 w 1397000"/>
              <a:gd name="connsiteY17" fmla="*/ 17579 h 169333"/>
              <a:gd name="connsiteX18" fmla="*/ 326834 w 1397000"/>
              <a:gd name="connsiteY18" fmla="*/ 14743 h 169333"/>
              <a:gd name="connsiteX19" fmla="*/ 344551 w 1397000"/>
              <a:gd name="connsiteY19" fmla="*/ 12520 h 169333"/>
              <a:gd name="connsiteX20" fmla="*/ 362268 w 1397000"/>
              <a:gd name="connsiteY20" fmla="*/ 10859 h 169333"/>
              <a:gd name="connsiteX21" fmla="*/ 379984 w 1397000"/>
              <a:gd name="connsiteY21" fmla="*/ 9663 h 169333"/>
              <a:gd name="connsiteX22" fmla="*/ 397701 w 1397000"/>
              <a:gd name="connsiteY22" fmla="*/ 8858 h 169333"/>
              <a:gd name="connsiteX23" fmla="*/ 415417 w 1397000"/>
              <a:gd name="connsiteY23" fmla="*/ 8372 h 169333"/>
              <a:gd name="connsiteX24" fmla="*/ 433133 w 1397000"/>
              <a:gd name="connsiteY24" fmla="*/ 8107 h 169333"/>
              <a:gd name="connsiteX25" fmla="*/ 450850 w 1397000"/>
              <a:gd name="connsiteY25" fmla="*/ 7980 h 169333"/>
              <a:gd name="connsiteX26" fmla="*/ 468567 w 1397000"/>
              <a:gd name="connsiteY26" fmla="*/ 7948 h 169333"/>
              <a:gd name="connsiteX27" fmla="*/ 486283 w 1397000"/>
              <a:gd name="connsiteY27" fmla="*/ 7938 h 169333"/>
              <a:gd name="connsiteX28" fmla="*/ 504000 w 1397000"/>
              <a:gd name="connsiteY28" fmla="*/ 7938 h 169333"/>
              <a:gd name="connsiteX29" fmla="*/ 521716 w 1397000"/>
              <a:gd name="connsiteY29" fmla="*/ 7938 h 169333"/>
              <a:gd name="connsiteX30" fmla="*/ 539433 w 1397000"/>
              <a:gd name="connsiteY30" fmla="*/ 7938 h 169333"/>
              <a:gd name="connsiteX31" fmla="*/ 557149 w 1397000"/>
              <a:gd name="connsiteY31" fmla="*/ 7938 h 169333"/>
              <a:gd name="connsiteX32" fmla="*/ 574865 w 1397000"/>
              <a:gd name="connsiteY32" fmla="*/ 7938 h 169333"/>
              <a:gd name="connsiteX33" fmla="*/ 592582 w 1397000"/>
              <a:gd name="connsiteY33" fmla="*/ 7938 h 169333"/>
              <a:gd name="connsiteX34" fmla="*/ 610299 w 1397000"/>
              <a:gd name="connsiteY34" fmla="*/ 7938 h 169333"/>
              <a:gd name="connsiteX35" fmla="*/ 628015 w 1397000"/>
              <a:gd name="connsiteY35" fmla="*/ 7938 h 169333"/>
              <a:gd name="connsiteX36" fmla="*/ 645732 w 1397000"/>
              <a:gd name="connsiteY36" fmla="*/ 7938 h 169333"/>
              <a:gd name="connsiteX37" fmla="*/ 663448 w 1397000"/>
              <a:gd name="connsiteY37" fmla="*/ 7938 h 169333"/>
              <a:gd name="connsiteX38" fmla="*/ 681165 w 1397000"/>
              <a:gd name="connsiteY38" fmla="*/ 7938 h 169333"/>
              <a:gd name="connsiteX39" fmla="*/ 698881 w 1397000"/>
              <a:gd name="connsiteY39" fmla="*/ 7938 h 169333"/>
              <a:gd name="connsiteX40" fmla="*/ 716597 w 1397000"/>
              <a:gd name="connsiteY40" fmla="*/ 7938 h 169333"/>
              <a:gd name="connsiteX41" fmla="*/ 734314 w 1397000"/>
              <a:gd name="connsiteY41" fmla="*/ 7938 h 169333"/>
              <a:gd name="connsiteX42" fmla="*/ 752031 w 1397000"/>
              <a:gd name="connsiteY42" fmla="*/ 7938 h 169333"/>
              <a:gd name="connsiteX43" fmla="*/ 769747 w 1397000"/>
              <a:gd name="connsiteY43" fmla="*/ 7938 h 169333"/>
              <a:gd name="connsiteX44" fmla="*/ 787464 w 1397000"/>
              <a:gd name="connsiteY44" fmla="*/ 7938 h 169333"/>
              <a:gd name="connsiteX45" fmla="*/ 805180 w 1397000"/>
              <a:gd name="connsiteY45" fmla="*/ 7938 h 169333"/>
              <a:gd name="connsiteX46" fmla="*/ 822897 w 1397000"/>
              <a:gd name="connsiteY46" fmla="*/ 7938 h 169333"/>
              <a:gd name="connsiteX47" fmla="*/ 840613 w 1397000"/>
              <a:gd name="connsiteY47" fmla="*/ 7938 h 169333"/>
              <a:gd name="connsiteX48" fmla="*/ 858329 w 1397000"/>
              <a:gd name="connsiteY48" fmla="*/ 7938 h 169333"/>
              <a:gd name="connsiteX49" fmla="*/ 876046 w 1397000"/>
              <a:gd name="connsiteY49" fmla="*/ 7938 h 169333"/>
              <a:gd name="connsiteX50" fmla="*/ 893763 w 1397000"/>
              <a:gd name="connsiteY50" fmla="*/ 7938 h 169333"/>
              <a:gd name="connsiteX51" fmla="*/ 911479 w 1397000"/>
              <a:gd name="connsiteY51" fmla="*/ 7938 h 169333"/>
              <a:gd name="connsiteX52" fmla="*/ 929196 w 1397000"/>
              <a:gd name="connsiteY52" fmla="*/ 7938 h 169333"/>
              <a:gd name="connsiteX53" fmla="*/ 946912 w 1397000"/>
              <a:gd name="connsiteY53" fmla="*/ 7938 h 169333"/>
              <a:gd name="connsiteX54" fmla="*/ 964628 w 1397000"/>
              <a:gd name="connsiteY54" fmla="*/ 7938 h 169333"/>
              <a:gd name="connsiteX55" fmla="*/ 982345 w 1397000"/>
              <a:gd name="connsiteY55" fmla="*/ 7938 h 169333"/>
              <a:gd name="connsiteX56" fmla="*/ 1000061 w 1397000"/>
              <a:gd name="connsiteY56" fmla="*/ 7938 h 169333"/>
              <a:gd name="connsiteX57" fmla="*/ 1017778 w 1397000"/>
              <a:gd name="connsiteY57" fmla="*/ 7938 h 169333"/>
              <a:gd name="connsiteX58" fmla="*/ 1035495 w 1397000"/>
              <a:gd name="connsiteY58" fmla="*/ 7938 h 169333"/>
              <a:gd name="connsiteX59" fmla="*/ 1053211 w 1397000"/>
              <a:gd name="connsiteY59" fmla="*/ 7938 h 169333"/>
              <a:gd name="connsiteX60" fmla="*/ 1070928 w 1397000"/>
              <a:gd name="connsiteY60" fmla="*/ 7938 h 169333"/>
              <a:gd name="connsiteX61" fmla="*/ 1088644 w 1397000"/>
              <a:gd name="connsiteY61" fmla="*/ 7938 h 169333"/>
              <a:gd name="connsiteX62" fmla="*/ 1106361 w 1397000"/>
              <a:gd name="connsiteY62" fmla="*/ 7938 h 169333"/>
              <a:gd name="connsiteX63" fmla="*/ 1124077 w 1397000"/>
              <a:gd name="connsiteY63" fmla="*/ 7938 h 169333"/>
              <a:gd name="connsiteX64" fmla="*/ 1141794 w 1397000"/>
              <a:gd name="connsiteY64" fmla="*/ 7938 h 169333"/>
              <a:gd name="connsiteX65" fmla="*/ 1159510 w 1397000"/>
              <a:gd name="connsiteY65" fmla="*/ 7938 h 169333"/>
              <a:gd name="connsiteX66" fmla="*/ 1177227 w 1397000"/>
              <a:gd name="connsiteY66" fmla="*/ 7938 h 169333"/>
              <a:gd name="connsiteX67" fmla="*/ 1194943 w 1397000"/>
              <a:gd name="connsiteY67" fmla="*/ 7938 h 169333"/>
              <a:gd name="connsiteX68" fmla="*/ 1212660 w 1397000"/>
              <a:gd name="connsiteY68" fmla="*/ 7938 h 169333"/>
              <a:gd name="connsiteX69" fmla="*/ 1230376 w 1397000"/>
              <a:gd name="connsiteY69" fmla="*/ 7938 h 169333"/>
              <a:gd name="connsiteX70" fmla="*/ 1248092 w 1397000"/>
              <a:gd name="connsiteY70" fmla="*/ 7938 h 169333"/>
              <a:gd name="connsiteX71" fmla="*/ 1265809 w 1397000"/>
              <a:gd name="connsiteY71" fmla="*/ 7938 h 169333"/>
              <a:gd name="connsiteX72" fmla="*/ 1283526 w 1397000"/>
              <a:gd name="connsiteY72" fmla="*/ 7938 h 169333"/>
              <a:gd name="connsiteX73" fmla="*/ 1301242 w 1397000"/>
              <a:gd name="connsiteY73" fmla="*/ 7938 h 169333"/>
              <a:gd name="connsiteX74" fmla="*/ 1318959 w 1397000"/>
              <a:gd name="connsiteY74" fmla="*/ 7938 h 169333"/>
              <a:gd name="connsiteX75" fmla="*/ 1336675 w 1397000"/>
              <a:gd name="connsiteY75" fmla="*/ 7938 h 169333"/>
              <a:gd name="connsiteX76" fmla="*/ 1354392 w 1397000"/>
              <a:gd name="connsiteY76" fmla="*/ 7938 h 169333"/>
              <a:gd name="connsiteX77" fmla="*/ 1372108 w 1397000"/>
              <a:gd name="connsiteY77" fmla="*/ 7938 h 169333"/>
              <a:gd name="connsiteX78" fmla="*/ 1389824 w 1397000"/>
              <a:gd name="connsiteY78" fmla="*/ 7938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69333">
                <a:moveTo>
                  <a:pt x="7938" y="169027"/>
                </a:moveTo>
                <a:lnTo>
                  <a:pt x="25654" y="156676"/>
                </a:lnTo>
                <a:lnTo>
                  <a:pt x="43370" y="144431"/>
                </a:lnTo>
                <a:lnTo>
                  <a:pt x="61087" y="132345"/>
                </a:lnTo>
                <a:lnTo>
                  <a:pt x="78804" y="120481"/>
                </a:lnTo>
                <a:lnTo>
                  <a:pt x="96520" y="108913"/>
                </a:lnTo>
                <a:lnTo>
                  <a:pt x="114237" y="97727"/>
                </a:lnTo>
                <a:lnTo>
                  <a:pt x="131953" y="87006"/>
                </a:lnTo>
                <a:lnTo>
                  <a:pt x="149669" y="76835"/>
                </a:lnTo>
                <a:lnTo>
                  <a:pt x="167386" y="67268"/>
                </a:lnTo>
                <a:lnTo>
                  <a:pt x="185102" y="58378"/>
                </a:lnTo>
                <a:lnTo>
                  <a:pt x="202819" y="50218"/>
                </a:lnTo>
                <a:lnTo>
                  <a:pt x="220536" y="42820"/>
                </a:lnTo>
                <a:lnTo>
                  <a:pt x="238252" y="36206"/>
                </a:lnTo>
                <a:lnTo>
                  <a:pt x="255969" y="30395"/>
                </a:lnTo>
                <a:lnTo>
                  <a:pt x="273685" y="25368"/>
                </a:lnTo>
                <a:lnTo>
                  <a:pt x="291401" y="21103"/>
                </a:lnTo>
                <a:lnTo>
                  <a:pt x="309118" y="17579"/>
                </a:lnTo>
                <a:lnTo>
                  <a:pt x="326834" y="14743"/>
                </a:lnTo>
                <a:lnTo>
                  <a:pt x="344551" y="12520"/>
                </a:lnTo>
                <a:lnTo>
                  <a:pt x="362268" y="10859"/>
                </a:lnTo>
                <a:lnTo>
                  <a:pt x="379984" y="9663"/>
                </a:lnTo>
                <a:lnTo>
                  <a:pt x="397701" y="8858"/>
                </a:lnTo>
                <a:lnTo>
                  <a:pt x="415417" y="8372"/>
                </a:lnTo>
                <a:lnTo>
                  <a:pt x="433133" y="8107"/>
                </a:lnTo>
                <a:lnTo>
                  <a:pt x="450850" y="7980"/>
                </a:lnTo>
                <a:lnTo>
                  <a:pt x="468567" y="794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CA1A065-4F61-4E0B-AA89-349FCB024A88}"/>
              </a:ext>
            </a:extLst>
          </p:cNvPr>
          <p:cNvSpPr txBox="1"/>
          <p:nvPr/>
        </p:nvSpPr>
        <p:spPr>
          <a:xfrm>
            <a:off x="4650016" y="8658242"/>
            <a:ext cx="111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1.5°C</a:t>
            </a:r>
            <a:endParaRPr lang="nl-N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4DCF955-2B15-48D1-9AE9-2E33A9E14546}"/>
              </a:ext>
            </a:extLst>
          </p:cNvPr>
          <p:cNvSpPr txBox="1"/>
          <p:nvPr/>
        </p:nvSpPr>
        <p:spPr>
          <a:xfrm>
            <a:off x="4762555" y="8380234"/>
            <a:ext cx="972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2°C</a:t>
            </a:r>
            <a:endParaRPr lang="nl-N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itle 1">
            <a:extLst>
              <a:ext uri="{FF2B5EF4-FFF2-40B4-BE49-F238E27FC236}">
                <a16:creationId xmlns:a16="http://schemas.microsoft.com/office/drawing/2014/main" id="{2442B9C2-E3A3-40A0-96A4-568771548231}"/>
              </a:ext>
            </a:extLst>
          </p:cNvPr>
          <p:cNvSpPr txBox="1">
            <a:spLocks/>
          </p:cNvSpPr>
          <p:nvPr/>
        </p:nvSpPr>
        <p:spPr>
          <a:xfrm>
            <a:off x="660177" y="857023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Yearly CO2 emissions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Title 1">
            <a:extLst>
              <a:ext uri="{FF2B5EF4-FFF2-40B4-BE49-F238E27FC236}">
                <a16:creationId xmlns:a16="http://schemas.microsoft.com/office/drawing/2014/main" id="{0FB68475-62A6-4F49-8923-D166525224EF}"/>
              </a:ext>
            </a:extLst>
          </p:cNvPr>
          <p:cNvSpPr txBox="1">
            <a:spLocks/>
          </p:cNvSpPr>
          <p:nvPr/>
        </p:nvSpPr>
        <p:spPr>
          <a:xfrm>
            <a:off x="663818" y="4552230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Concentration atmospheric CO2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itle 1">
            <a:extLst>
              <a:ext uri="{FF2B5EF4-FFF2-40B4-BE49-F238E27FC236}">
                <a16:creationId xmlns:a16="http://schemas.microsoft.com/office/drawing/2014/main" id="{644BAB59-A438-4C72-8454-7434E34C1C47}"/>
              </a:ext>
            </a:extLst>
          </p:cNvPr>
          <p:cNvSpPr txBox="1">
            <a:spLocks/>
          </p:cNvSpPr>
          <p:nvPr/>
        </p:nvSpPr>
        <p:spPr>
          <a:xfrm>
            <a:off x="690774" y="8052034"/>
            <a:ext cx="3270392" cy="277667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59EA0CA-BE67-4EAE-84F3-28DFEB8A5A70}"/>
              </a:ext>
            </a:extLst>
          </p:cNvPr>
          <p:cNvSpPr/>
          <p:nvPr/>
        </p:nvSpPr>
        <p:spPr>
          <a:xfrm>
            <a:off x="4499027" y="899105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9A8CE67-8C7F-4A93-905E-D82D09BB5428}"/>
              </a:ext>
            </a:extLst>
          </p:cNvPr>
          <p:cNvSpPr/>
          <p:nvPr/>
        </p:nvSpPr>
        <p:spPr>
          <a:xfrm>
            <a:off x="3985588" y="9041183"/>
            <a:ext cx="2039069" cy="154473"/>
          </a:xfrm>
          <a:custGeom>
            <a:avLst/>
            <a:gdLst>
              <a:gd name="connsiteX0" fmla="*/ 7938 w 1397000"/>
              <a:gd name="connsiteY0" fmla="*/ 98922 h 105833"/>
              <a:gd name="connsiteX1" fmla="*/ 25654 w 1397000"/>
              <a:gd name="connsiteY1" fmla="*/ 86783 h 105833"/>
              <a:gd name="connsiteX2" fmla="*/ 43370 w 1397000"/>
              <a:gd name="connsiteY2" fmla="*/ 75269 h 105833"/>
              <a:gd name="connsiteX3" fmla="*/ 61087 w 1397000"/>
              <a:gd name="connsiteY3" fmla="*/ 64611 h 105833"/>
              <a:gd name="connsiteX4" fmla="*/ 78804 w 1397000"/>
              <a:gd name="connsiteY4" fmla="*/ 54959 h 105833"/>
              <a:gd name="connsiteX5" fmla="*/ 96520 w 1397000"/>
              <a:gd name="connsiteY5" fmla="*/ 46387 h 105833"/>
              <a:gd name="connsiteX6" fmla="*/ 114237 w 1397000"/>
              <a:gd name="connsiteY6" fmla="*/ 38894 h 105833"/>
              <a:gd name="connsiteX7" fmla="*/ 131953 w 1397000"/>
              <a:gd name="connsiteY7" fmla="*/ 32470 h 105833"/>
              <a:gd name="connsiteX8" fmla="*/ 149669 w 1397000"/>
              <a:gd name="connsiteY8" fmla="*/ 27051 h 105833"/>
              <a:gd name="connsiteX9" fmla="*/ 167386 w 1397000"/>
              <a:gd name="connsiteY9" fmla="*/ 22564 h 105833"/>
              <a:gd name="connsiteX10" fmla="*/ 185102 w 1397000"/>
              <a:gd name="connsiteY10" fmla="*/ 18912 h 105833"/>
              <a:gd name="connsiteX11" fmla="*/ 202819 w 1397000"/>
              <a:gd name="connsiteY11" fmla="*/ 15991 h 105833"/>
              <a:gd name="connsiteX12" fmla="*/ 220536 w 1397000"/>
              <a:gd name="connsiteY12" fmla="*/ 13716 h 105833"/>
              <a:gd name="connsiteX13" fmla="*/ 238252 w 1397000"/>
              <a:gd name="connsiteY13" fmla="*/ 11970 h 105833"/>
              <a:gd name="connsiteX14" fmla="*/ 255969 w 1397000"/>
              <a:gd name="connsiteY14" fmla="*/ 10668 h 105833"/>
              <a:gd name="connsiteX15" fmla="*/ 273685 w 1397000"/>
              <a:gd name="connsiteY15" fmla="*/ 9726 h 105833"/>
              <a:gd name="connsiteX16" fmla="*/ 291401 w 1397000"/>
              <a:gd name="connsiteY16" fmla="*/ 9059 h 105833"/>
              <a:gd name="connsiteX17" fmla="*/ 309118 w 1397000"/>
              <a:gd name="connsiteY17" fmla="*/ 8615 h 105833"/>
              <a:gd name="connsiteX18" fmla="*/ 326834 w 1397000"/>
              <a:gd name="connsiteY18" fmla="*/ 8318 h 105833"/>
              <a:gd name="connsiteX19" fmla="*/ 344551 w 1397000"/>
              <a:gd name="connsiteY19" fmla="*/ 8138 h 105833"/>
              <a:gd name="connsiteX20" fmla="*/ 362268 w 1397000"/>
              <a:gd name="connsiteY20" fmla="*/ 8043 h 105833"/>
              <a:gd name="connsiteX21" fmla="*/ 379984 w 1397000"/>
              <a:gd name="connsiteY21" fmla="*/ 7980 h 105833"/>
              <a:gd name="connsiteX22" fmla="*/ 397701 w 1397000"/>
              <a:gd name="connsiteY22" fmla="*/ 7958 h 105833"/>
              <a:gd name="connsiteX23" fmla="*/ 415417 w 1397000"/>
              <a:gd name="connsiteY23" fmla="*/ 7948 h 105833"/>
              <a:gd name="connsiteX24" fmla="*/ 433133 w 1397000"/>
              <a:gd name="connsiteY24" fmla="*/ 7938 h 105833"/>
              <a:gd name="connsiteX25" fmla="*/ 450850 w 1397000"/>
              <a:gd name="connsiteY25" fmla="*/ 7938 h 105833"/>
              <a:gd name="connsiteX26" fmla="*/ 468567 w 1397000"/>
              <a:gd name="connsiteY26" fmla="*/ 7938 h 105833"/>
              <a:gd name="connsiteX27" fmla="*/ 486283 w 1397000"/>
              <a:gd name="connsiteY27" fmla="*/ 7938 h 105833"/>
              <a:gd name="connsiteX28" fmla="*/ 504000 w 1397000"/>
              <a:gd name="connsiteY28" fmla="*/ 7938 h 105833"/>
              <a:gd name="connsiteX29" fmla="*/ 521716 w 1397000"/>
              <a:gd name="connsiteY29" fmla="*/ 7938 h 105833"/>
              <a:gd name="connsiteX30" fmla="*/ 539433 w 1397000"/>
              <a:gd name="connsiteY30" fmla="*/ 7938 h 105833"/>
              <a:gd name="connsiteX31" fmla="*/ 557149 w 1397000"/>
              <a:gd name="connsiteY31" fmla="*/ 7938 h 105833"/>
              <a:gd name="connsiteX32" fmla="*/ 574865 w 1397000"/>
              <a:gd name="connsiteY32" fmla="*/ 7938 h 105833"/>
              <a:gd name="connsiteX33" fmla="*/ 592582 w 1397000"/>
              <a:gd name="connsiteY33" fmla="*/ 7938 h 105833"/>
              <a:gd name="connsiteX34" fmla="*/ 610299 w 1397000"/>
              <a:gd name="connsiteY34" fmla="*/ 7938 h 105833"/>
              <a:gd name="connsiteX35" fmla="*/ 628015 w 1397000"/>
              <a:gd name="connsiteY35" fmla="*/ 7938 h 105833"/>
              <a:gd name="connsiteX36" fmla="*/ 645732 w 1397000"/>
              <a:gd name="connsiteY36" fmla="*/ 7938 h 105833"/>
              <a:gd name="connsiteX37" fmla="*/ 663448 w 1397000"/>
              <a:gd name="connsiteY37" fmla="*/ 7938 h 105833"/>
              <a:gd name="connsiteX38" fmla="*/ 681165 w 1397000"/>
              <a:gd name="connsiteY38" fmla="*/ 7938 h 105833"/>
              <a:gd name="connsiteX39" fmla="*/ 698881 w 1397000"/>
              <a:gd name="connsiteY39" fmla="*/ 7938 h 105833"/>
              <a:gd name="connsiteX40" fmla="*/ 716597 w 1397000"/>
              <a:gd name="connsiteY40" fmla="*/ 7938 h 105833"/>
              <a:gd name="connsiteX41" fmla="*/ 734314 w 1397000"/>
              <a:gd name="connsiteY41" fmla="*/ 7938 h 105833"/>
              <a:gd name="connsiteX42" fmla="*/ 752031 w 1397000"/>
              <a:gd name="connsiteY42" fmla="*/ 7938 h 105833"/>
              <a:gd name="connsiteX43" fmla="*/ 769747 w 1397000"/>
              <a:gd name="connsiteY43" fmla="*/ 7938 h 105833"/>
              <a:gd name="connsiteX44" fmla="*/ 787464 w 1397000"/>
              <a:gd name="connsiteY44" fmla="*/ 7938 h 105833"/>
              <a:gd name="connsiteX45" fmla="*/ 805180 w 1397000"/>
              <a:gd name="connsiteY45" fmla="*/ 7938 h 105833"/>
              <a:gd name="connsiteX46" fmla="*/ 822897 w 1397000"/>
              <a:gd name="connsiteY46" fmla="*/ 7938 h 105833"/>
              <a:gd name="connsiteX47" fmla="*/ 840613 w 1397000"/>
              <a:gd name="connsiteY47" fmla="*/ 7938 h 105833"/>
              <a:gd name="connsiteX48" fmla="*/ 858329 w 1397000"/>
              <a:gd name="connsiteY48" fmla="*/ 7938 h 105833"/>
              <a:gd name="connsiteX49" fmla="*/ 876046 w 1397000"/>
              <a:gd name="connsiteY49" fmla="*/ 7938 h 105833"/>
              <a:gd name="connsiteX50" fmla="*/ 893763 w 1397000"/>
              <a:gd name="connsiteY50" fmla="*/ 7938 h 105833"/>
              <a:gd name="connsiteX51" fmla="*/ 911479 w 1397000"/>
              <a:gd name="connsiteY51" fmla="*/ 7938 h 105833"/>
              <a:gd name="connsiteX52" fmla="*/ 929196 w 1397000"/>
              <a:gd name="connsiteY52" fmla="*/ 7938 h 105833"/>
              <a:gd name="connsiteX53" fmla="*/ 946912 w 1397000"/>
              <a:gd name="connsiteY53" fmla="*/ 7938 h 105833"/>
              <a:gd name="connsiteX54" fmla="*/ 964628 w 1397000"/>
              <a:gd name="connsiteY54" fmla="*/ 7938 h 105833"/>
              <a:gd name="connsiteX55" fmla="*/ 982345 w 1397000"/>
              <a:gd name="connsiteY55" fmla="*/ 7938 h 105833"/>
              <a:gd name="connsiteX56" fmla="*/ 1000061 w 1397000"/>
              <a:gd name="connsiteY56" fmla="*/ 7938 h 105833"/>
              <a:gd name="connsiteX57" fmla="*/ 1017778 w 1397000"/>
              <a:gd name="connsiteY57" fmla="*/ 7938 h 105833"/>
              <a:gd name="connsiteX58" fmla="*/ 1035495 w 1397000"/>
              <a:gd name="connsiteY58" fmla="*/ 7938 h 105833"/>
              <a:gd name="connsiteX59" fmla="*/ 1053211 w 1397000"/>
              <a:gd name="connsiteY59" fmla="*/ 7938 h 105833"/>
              <a:gd name="connsiteX60" fmla="*/ 1070928 w 1397000"/>
              <a:gd name="connsiteY60" fmla="*/ 7938 h 105833"/>
              <a:gd name="connsiteX61" fmla="*/ 1088644 w 1397000"/>
              <a:gd name="connsiteY61" fmla="*/ 7938 h 105833"/>
              <a:gd name="connsiteX62" fmla="*/ 1106361 w 1397000"/>
              <a:gd name="connsiteY62" fmla="*/ 7938 h 105833"/>
              <a:gd name="connsiteX63" fmla="*/ 1124077 w 1397000"/>
              <a:gd name="connsiteY63" fmla="*/ 7938 h 105833"/>
              <a:gd name="connsiteX64" fmla="*/ 1141794 w 1397000"/>
              <a:gd name="connsiteY64" fmla="*/ 7938 h 105833"/>
              <a:gd name="connsiteX65" fmla="*/ 1159510 w 1397000"/>
              <a:gd name="connsiteY65" fmla="*/ 7938 h 105833"/>
              <a:gd name="connsiteX66" fmla="*/ 1177227 w 1397000"/>
              <a:gd name="connsiteY66" fmla="*/ 7938 h 105833"/>
              <a:gd name="connsiteX67" fmla="*/ 1194943 w 1397000"/>
              <a:gd name="connsiteY67" fmla="*/ 7938 h 105833"/>
              <a:gd name="connsiteX68" fmla="*/ 1212660 w 1397000"/>
              <a:gd name="connsiteY68" fmla="*/ 7938 h 105833"/>
              <a:gd name="connsiteX69" fmla="*/ 1230376 w 1397000"/>
              <a:gd name="connsiteY69" fmla="*/ 7938 h 105833"/>
              <a:gd name="connsiteX70" fmla="*/ 1248092 w 1397000"/>
              <a:gd name="connsiteY70" fmla="*/ 7938 h 105833"/>
              <a:gd name="connsiteX71" fmla="*/ 1265809 w 1397000"/>
              <a:gd name="connsiteY71" fmla="*/ 7938 h 105833"/>
              <a:gd name="connsiteX72" fmla="*/ 1283526 w 1397000"/>
              <a:gd name="connsiteY72" fmla="*/ 7938 h 105833"/>
              <a:gd name="connsiteX73" fmla="*/ 1301242 w 1397000"/>
              <a:gd name="connsiteY73" fmla="*/ 7938 h 105833"/>
              <a:gd name="connsiteX74" fmla="*/ 1318959 w 1397000"/>
              <a:gd name="connsiteY74" fmla="*/ 7938 h 105833"/>
              <a:gd name="connsiteX75" fmla="*/ 1336675 w 1397000"/>
              <a:gd name="connsiteY75" fmla="*/ 7938 h 105833"/>
              <a:gd name="connsiteX76" fmla="*/ 1354392 w 1397000"/>
              <a:gd name="connsiteY76" fmla="*/ 7938 h 105833"/>
              <a:gd name="connsiteX77" fmla="*/ 1372108 w 1397000"/>
              <a:gd name="connsiteY77" fmla="*/ 7938 h 105833"/>
              <a:gd name="connsiteX78" fmla="*/ 1389824 w 1397000"/>
              <a:gd name="connsiteY78" fmla="*/ 7938 h 10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05833">
                <a:moveTo>
                  <a:pt x="7938" y="98922"/>
                </a:moveTo>
                <a:lnTo>
                  <a:pt x="25654" y="86783"/>
                </a:lnTo>
                <a:lnTo>
                  <a:pt x="43370" y="75269"/>
                </a:lnTo>
                <a:lnTo>
                  <a:pt x="61087" y="64611"/>
                </a:lnTo>
                <a:lnTo>
                  <a:pt x="78804" y="54959"/>
                </a:lnTo>
                <a:lnTo>
                  <a:pt x="96520" y="46387"/>
                </a:lnTo>
                <a:lnTo>
                  <a:pt x="114237" y="38894"/>
                </a:lnTo>
                <a:lnTo>
                  <a:pt x="131953" y="32470"/>
                </a:lnTo>
                <a:lnTo>
                  <a:pt x="149669" y="27051"/>
                </a:lnTo>
                <a:lnTo>
                  <a:pt x="167386" y="22564"/>
                </a:lnTo>
                <a:lnTo>
                  <a:pt x="185102" y="18912"/>
                </a:lnTo>
                <a:lnTo>
                  <a:pt x="202819" y="15991"/>
                </a:lnTo>
                <a:lnTo>
                  <a:pt x="220536" y="13716"/>
                </a:lnTo>
                <a:lnTo>
                  <a:pt x="238252" y="11970"/>
                </a:lnTo>
                <a:lnTo>
                  <a:pt x="255969" y="10668"/>
                </a:lnTo>
                <a:lnTo>
                  <a:pt x="273685" y="9726"/>
                </a:lnTo>
                <a:lnTo>
                  <a:pt x="291401" y="9059"/>
                </a:lnTo>
                <a:lnTo>
                  <a:pt x="309118" y="8615"/>
                </a:lnTo>
                <a:lnTo>
                  <a:pt x="326834" y="8318"/>
                </a:lnTo>
                <a:lnTo>
                  <a:pt x="344551" y="8138"/>
                </a:lnTo>
                <a:lnTo>
                  <a:pt x="362268" y="8043"/>
                </a:lnTo>
                <a:lnTo>
                  <a:pt x="379984" y="7980"/>
                </a:lnTo>
                <a:lnTo>
                  <a:pt x="397701" y="7958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69E9914-BA17-4ECB-AF55-6144B43D4FF0}"/>
              </a:ext>
            </a:extLst>
          </p:cNvPr>
          <p:cNvGrpSpPr/>
          <p:nvPr/>
        </p:nvGrpSpPr>
        <p:grpSpPr>
          <a:xfrm>
            <a:off x="693715" y="10909120"/>
            <a:ext cx="3031120" cy="439732"/>
            <a:chOff x="693715" y="10909120"/>
            <a:chExt cx="3031120" cy="439732"/>
          </a:xfrm>
        </p:grpSpPr>
        <p:pic>
          <p:nvPicPr>
            <p:cNvPr id="275" name="Picture 3" descr="https://creativecommons.org/images/deed/attribution_icon_white_x2.png">
              <a:extLst>
                <a:ext uri="{FF2B5EF4-FFF2-40B4-BE49-F238E27FC236}">
                  <a16:creationId xmlns:a16="http://schemas.microsoft.com/office/drawing/2014/main" id="{877B7F38-9F50-4EAF-9EEF-179453C00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67" y="11103108"/>
              <a:ext cx="137990" cy="13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2" descr="cc logo">
              <a:extLst>
                <a:ext uri="{FF2B5EF4-FFF2-40B4-BE49-F238E27FC236}">
                  <a16:creationId xmlns:a16="http://schemas.microsoft.com/office/drawing/2014/main" id="{D4B5E1E3-9EF0-4C24-96B4-0B0249A50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15" y="11103108"/>
              <a:ext cx="137991" cy="137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31D1AF7C-D6FA-44BF-8129-7DBC45323E26}"/>
                </a:ext>
              </a:extLst>
            </p:cNvPr>
            <p:cNvSpPr txBox="1">
              <a:spLocks/>
            </p:cNvSpPr>
            <p:nvPr/>
          </p:nvSpPr>
          <p:spPr>
            <a:xfrm>
              <a:off x="858167" y="10909120"/>
              <a:ext cx="2866668" cy="439732"/>
            </a:xfrm>
            <a:prstGeom prst="rect">
              <a:avLst/>
            </a:prstGeom>
          </p:spPr>
          <p:txBody>
            <a:bodyPr vert="horz" lIns="162560" tIns="81282" rIns="162560" bIns="81282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Katarzyna Kruk and Anne </a:t>
              </a:r>
              <a:r>
                <a:rPr lang="en-US" sz="1700" baseline="-25000" dirty="0" err="1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Urai</a:t>
              </a:r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2023</a:t>
              </a:r>
              <a:endParaRPr lang="nl-NL" sz="1700" baseline="-25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7" name="Oval 236">
            <a:extLst>
              <a:ext uri="{FF2B5EF4-FFF2-40B4-BE49-F238E27FC236}">
                <a16:creationId xmlns:a16="http://schemas.microsoft.com/office/drawing/2014/main" id="{C9DE5242-326A-45BF-8F41-5E58123C180A}"/>
              </a:ext>
            </a:extLst>
          </p:cNvPr>
          <p:cNvSpPr/>
          <p:nvPr/>
        </p:nvSpPr>
        <p:spPr>
          <a:xfrm>
            <a:off x="6255132" y="297204"/>
            <a:ext cx="144110" cy="144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5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2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825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925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2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12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25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25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425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25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625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725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75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75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75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75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975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75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725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5" presetID="8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5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6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2" grpId="0" animBg="1"/>
      <p:bldP spid="5" grpId="0" animBg="1"/>
      <p:bldP spid="253" grpId="0" animBg="1"/>
      <p:bldP spid="32" grpId="0" animBg="1"/>
      <p:bldP spid="6" grpId="0" animBg="1"/>
      <p:bldP spid="7" grpId="0" animBg="1"/>
      <p:bldP spid="10" grpId="0" animBg="1"/>
      <p:bldP spid="33" grpId="0" animBg="1"/>
      <p:bldP spid="34" grpId="0" animBg="1"/>
      <p:bldP spid="37" grpId="0" animBg="1"/>
      <p:bldP spid="38" grpId="0" animBg="1"/>
      <p:bldP spid="129" grpId="0"/>
      <p:bldP spid="130" grpId="0"/>
      <p:bldP spid="13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2" grpId="0"/>
      <p:bldP spid="194" grpId="0" animBg="1"/>
      <p:bldP spid="195" grpId="0"/>
      <p:bldP spid="199" grpId="0" animBg="1"/>
      <p:bldP spid="201" grpId="0"/>
      <p:bldP spid="244" grpId="0" animBg="1"/>
      <p:bldP spid="260" grpId="0"/>
      <p:bldP spid="261" grpId="0"/>
      <p:bldP spid="262" grpId="0"/>
      <p:bldP spid="236" grpId="0"/>
      <p:bldP spid="242" grpId="0"/>
      <p:bldP spid="246" grpId="0"/>
      <p:bldP spid="249" grpId="0"/>
      <p:bldP spid="252" grpId="0"/>
      <p:bldP spid="133" grpId="0" animBg="1"/>
      <p:bldP spid="259" grpId="0"/>
      <p:bldP spid="91" grpId="0" animBg="1"/>
      <p:bldP spid="88" grpId="0" animBg="1"/>
      <p:bldP spid="243" grpId="0"/>
      <p:bldP spid="241" grpId="0"/>
      <p:bldP spid="87" grpId="0" animBg="1"/>
      <p:bldP spid="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8B2E96-E98E-483C-BE04-4F9F0938E13E}"/>
              </a:ext>
            </a:extLst>
          </p:cNvPr>
          <p:cNvSpPr/>
          <p:nvPr/>
        </p:nvSpPr>
        <p:spPr>
          <a:xfrm>
            <a:off x="-18831" y="9192121"/>
            <a:ext cx="4000897" cy="1004087"/>
          </a:xfrm>
          <a:custGeom>
            <a:avLst/>
            <a:gdLst>
              <a:gd name="connsiteX0" fmla="*/ 7938 w 2741083"/>
              <a:gd name="connsiteY0" fmla="*/ 683778 h 687916"/>
              <a:gd name="connsiteX1" fmla="*/ 253407 w 2741083"/>
              <a:gd name="connsiteY1" fmla="*/ 679545 h 687916"/>
              <a:gd name="connsiteX2" fmla="*/ 448289 w 2741083"/>
              <a:gd name="connsiteY2" fmla="*/ 673841 h 687916"/>
              <a:gd name="connsiteX3" fmla="*/ 590021 w 2741083"/>
              <a:gd name="connsiteY3" fmla="*/ 667946 h 687916"/>
              <a:gd name="connsiteX4" fmla="*/ 714036 w 2741083"/>
              <a:gd name="connsiteY4" fmla="*/ 660442 h 687916"/>
              <a:gd name="connsiteX5" fmla="*/ 855768 w 2741083"/>
              <a:gd name="connsiteY5" fmla="*/ 649171 h 687916"/>
              <a:gd name="connsiteX6" fmla="*/ 1086083 w 2741083"/>
              <a:gd name="connsiteY6" fmla="*/ 628438 h 687916"/>
              <a:gd name="connsiteX7" fmla="*/ 1156949 w 2741083"/>
              <a:gd name="connsiteY7" fmla="*/ 621771 h 687916"/>
              <a:gd name="connsiteX8" fmla="*/ 1227815 w 2741083"/>
              <a:gd name="connsiteY8" fmla="*/ 615093 h 687916"/>
              <a:gd name="connsiteX9" fmla="*/ 1422696 w 2741083"/>
              <a:gd name="connsiteY9" fmla="*/ 592021 h 687916"/>
              <a:gd name="connsiteX10" fmla="*/ 1511279 w 2741083"/>
              <a:gd name="connsiteY10" fmla="*/ 579046 h 687916"/>
              <a:gd name="connsiteX11" fmla="*/ 1582145 w 2741083"/>
              <a:gd name="connsiteY11" fmla="*/ 566463 h 687916"/>
              <a:gd name="connsiteX12" fmla="*/ 1653011 w 2741083"/>
              <a:gd name="connsiteY12" fmla="*/ 551339 h 687916"/>
              <a:gd name="connsiteX13" fmla="*/ 1723877 w 2741083"/>
              <a:gd name="connsiteY13" fmla="*/ 533982 h 687916"/>
              <a:gd name="connsiteX14" fmla="*/ 1777026 w 2741083"/>
              <a:gd name="connsiteY14" fmla="*/ 518838 h 687916"/>
              <a:gd name="connsiteX15" fmla="*/ 1830176 w 2741083"/>
              <a:gd name="connsiteY15" fmla="*/ 501195 h 687916"/>
              <a:gd name="connsiteX16" fmla="*/ 1883325 w 2741083"/>
              <a:gd name="connsiteY16" fmla="*/ 480663 h 687916"/>
              <a:gd name="connsiteX17" fmla="*/ 1954191 w 2741083"/>
              <a:gd name="connsiteY17" fmla="*/ 451326 h 687916"/>
              <a:gd name="connsiteX18" fmla="*/ 2131356 w 2741083"/>
              <a:gd name="connsiteY18" fmla="*/ 371496 h 687916"/>
              <a:gd name="connsiteX19" fmla="*/ 2273088 w 2741083"/>
              <a:gd name="connsiteY19" fmla="*/ 300164 h 687916"/>
              <a:gd name="connsiteX20" fmla="*/ 2397104 w 2741083"/>
              <a:gd name="connsiteY20" fmla="*/ 233934 h 687916"/>
              <a:gd name="connsiteX21" fmla="*/ 2450254 w 2741083"/>
              <a:gd name="connsiteY21" fmla="*/ 202131 h 687916"/>
              <a:gd name="connsiteX22" fmla="*/ 2521119 w 2741083"/>
              <a:gd name="connsiteY22" fmla="*/ 156400 h 687916"/>
              <a:gd name="connsiteX23" fmla="*/ 2591985 w 2741083"/>
              <a:gd name="connsiteY23" fmla="*/ 107252 h 687916"/>
              <a:gd name="connsiteX24" fmla="*/ 2733717 w 2741083"/>
              <a:gd name="connsiteY24" fmla="*/ 7938 h 687916"/>
              <a:gd name="connsiteX25" fmla="*/ 2733717 w 2741083"/>
              <a:gd name="connsiteY25" fmla="*/ 7938 h 68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1083" h="687916">
                <a:moveTo>
                  <a:pt x="7938" y="683778"/>
                </a:moveTo>
                <a:lnTo>
                  <a:pt x="253407" y="679545"/>
                </a:lnTo>
                <a:lnTo>
                  <a:pt x="448289" y="673841"/>
                </a:lnTo>
                <a:lnTo>
                  <a:pt x="590021" y="667946"/>
                </a:lnTo>
                <a:lnTo>
                  <a:pt x="714036" y="660442"/>
                </a:lnTo>
                <a:lnTo>
                  <a:pt x="855768" y="649171"/>
                </a:lnTo>
                <a:lnTo>
                  <a:pt x="1086083" y="628438"/>
                </a:lnTo>
                <a:lnTo>
                  <a:pt x="1156949" y="621771"/>
                </a:lnTo>
                <a:lnTo>
                  <a:pt x="1227815" y="615093"/>
                </a:lnTo>
                <a:lnTo>
                  <a:pt x="1422696" y="592021"/>
                </a:lnTo>
                <a:lnTo>
                  <a:pt x="1511279" y="579046"/>
                </a:lnTo>
                <a:lnTo>
                  <a:pt x="1582145" y="566463"/>
                </a:lnTo>
                <a:lnTo>
                  <a:pt x="1653011" y="551339"/>
                </a:lnTo>
                <a:lnTo>
                  <a:pt x="1723877" y="533982"/>
                </a:lnTo>
                <a:lnTo>
                  <a:pt x="1777026" y="518838"/>
                </a:lnTo>
                <a:lnTo>
                  <a:pt x="1830176" y="501195"/>
                </a:lnTo>
                <a:lnTo>
                  <a:pt x="1883325" y="480663"/>
                </a:lnTo>
                <a:lnTo>
                  <a:pt x="1954191" y="451326"/>
                </a:lnTo>
                <a:lnTo>
                  <a:pt x="2131356" y="371496"/>
                </a:lnTo>
                <a:lnTo>
                  <a:pt x="2273088" y="300164"/>
                </a:lnTo>
                <a:lnTo>
                  <a:pt x="2397104" y="233934"/>
                </a:lnTo>
                <a:lnTo>
                  <a:pt x="2450254" y="202131"/>
                </a:lnTo>
                <a:lnTo>
                  <a:pt x="2521119" y="156400"/>
                </a:lnTo>
                <a:lnTo>
                  <a:pt x="2591985" y="107252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8D21C0E-BA18-4B38-92DD-9971DB4AA350}"/>
              </a:ext>
            </a:extLst>
          </p:cNvPr>
          <p:cNvSpPr/>
          <p:nvPr/>
        </p:nvSpPr>
        <p:spPr>
          <a:xfrm>
            <a:off x="828628" y="8936156"/>
            <a:ext cx="3197628" cy="1621985"/>
          </a:xfrm>
          <a:custGeom>
            <a:avLst/>
            <a:gdLst>
              <a:gd name="connsiteX0" fmla="*/ 7938 w 2190750"/>
              <a:gd name="connsiteY0" fmla="*/ 824590 h 1111250"/>
              <a:gd name="connsiteX1" fmla="*/ 9414 w 2190750"/>
              <a:gd name="connsiteY1" fmla="*/ 874691 h 1111250"/>
              <a:gd name="connsiteX2" fmla="*/ 10890 w 2190750"/>
              <a:gd name="connsiteY2" fmla="*/ 719371 h 1111250"/>
              <a:gd name="connsiteX3" fmla="*/ 12367 w 2190750"/>
              <a:gd name="connsiteY3" fmla="*/ 689314 h 1111250"/>
              <a:gd name="connsiteX4" fmla="*/ 13843 w 2190750"/>
              <a:gd name="connsiteY4" fmla="*/ 739415 h 1111250"/>
              <a:gd name="connsiteX5" fmla="*/ 15319 w 2190750"/>
              <a:gd name="connsiteY5" fmla="*/ 734399 h 1111250"/>
              <a:gd name="connsiteX6" fmla="*/ 16796 w 2190750"/>
              <a:gd name="connsiteY6" fmla="*/ 739415 h 1111250"/>
              <a:gd name="connsiteX7" fmla="*/ 18272 w 2190750"/>
              <a:gd name="connsiteY7" fmla="*/ 759449 h 1111250"/>
              <a:gd name="connsiteX8" fmla="*/ 21225 w 2190750"/>
              <a:gd name="connsiteY8" fmla="*/ 719371 h 1111250"/>
              <a:gd name="connsiteX9" fmla="*/ 22701 w 2190750"/>
              <a:gd name="connsiteY9" fmla="*/ 644218 h 1111250"/>
              <a:gd name="connsiteX10" fmla="*/ 24178 w 2190750"/>
              <a:gd name="connsiteY10" fmla="*/ 729393 h 1111250"/>
              <a:gd name="connsiteX11" fmla="*/ 25654 w 2190750"/>
              <a:gd name="connsiteY11" fmla="*/ 729393 h 1111250"/>
              <a:gd name="connsiteX12" fmla="*/ 27130 w 2190750"/>
              <a:gd name="connsiteY12" fmla="*/ 799539 h 1111250"/>
              <a:gd name="connsiteX13" fmla="*/ 30083 w 2190750"/>
              <a:gd name="connsiteY13" fmla="*/ 664263 h 1111250"/>
              <a:gd name="connsiteX14" fmla="*/ 33036 w 2190750"/>
              <a:gd name="connsiteY14" fmla="*/ 769472 h 1111250"/>
              <a:gd name="connsiteX15" fmla="*/ 34512 w 2190750"/>
              <a:gd name="connsiteY15" fmla="*/ 754443 h 1111250"/>
              <a:gd name="connsiteX16" fmla="*/ 35989 w 2190750"/>
              <a:gd name="connsiteY16" fmla="*/ 764466 h 1111250"/>
              <a:gd name="connsiteX17" fmla="*/ 40418 w 2190750"/>
              <a:gd name="connsiteY17" fmla="*/ 839618 h 1111250"/>
              <a:gd name="connsiteX18" fmla="*/ 41894 w 2190750"/>
              <a:gd name="connsiteY18" fmla="*/ 784500 h 1111250"/>
              <a:gd name="connsiteX19" fmla="*/ 43370 w 2190750"/>
              <a:gd name="connsiteY19" fmla="*/ 829596 h 1111250"/>
              <a:gd name="connsiteX20" fmla="*/ 46323 w 2190750"/>
              <a:gd name="connsiteY20" fmla="*/ 724387 h 1111250"/>
              <a:gd name="connsiteX21" fmla="*/ 47800 w 2190750"/>
              <a:gd name="connsiteY21" fmla="*/ 829596 h 1111250"/>
              <a:gd name="connsiteX22" fmla="*/ 49276 w 2190750"/>
              <a:gd name="connsiteY22" fmla="*/ 834602 h 1111250"/>
              <a:gd name="connsiteX23" fmla="*/ 50752 w 2190750"/>
              <a:gd name="connsiteY23" fmla="*/ 854647 h 1111250"/>
              <a:gd name="connsiteX24" fmla="*/ 53705 w 2190750"/>
              <a:gd name="connsiteY24" fmla="*/ 834602 h 1111250"/>
              <a:gd name="connsiteX25" fmla="*/ 55182 w 2190750"/>
              <a:gd name="connsiteY25" fmla="*/ 844624 h 1111250"/>
              <a:gd name="connsiteX26" fmla="*/ 56658 w 2190750"/>
              <a:gd name="connsiteY26" fmla="*/ 839618 h 1111250"/>
              <a:gd name="connsiteX27" fmla="*/ 58134 w 2190750"/>
              <a:gd name="connsiteY27" fmla="*/ 839618 h 1111250"/>
              <a:gd name="connsiteX28" fmla="*/ 61087 w 2190750"/>
              <a:gd name="connsiteY28" fmla="*/ 904748 h 1111250"/>
              <a:gd name="connsiteX29" fmla="*/ 64040 w 2190750"/>
              <a:gd name="connsiteY29" fmla="*/ 719371 h 1111250"/>
              <a:gd name="connsiteX30" fmla="*/ 66992 w 2190750"/>
              <a:gd name="connsiteY30" fmla="*/ 899742 h 1111250"/>
              <a:gd name="connsiteX31" fmla="*/ 68469 w 2190750"/>
              <a:gd name="connsiteY31" fmla="*/ 889720 h 1111250"/>
              <a:gd name="connsiteX32" fmla="*/ 69945 w 2190750"/>
              <a:gd name="connsiteY32" fmla="*/ 904748 h 1111250"/>
              <a:gd name="connsiteX33" fmla="*/ 71422 w 2190750"/>
              <a:gd name="connsiteY33" fmla="*/ 869675 h 1111250"/>
              <a:gd name="connsiteX34" fmla="*/ 74374 w 2190750"/>
              <a:gd name="connsiteY34" fmla="*/ 944827 h 1111250"/>
              <a:gd name="connsiteX35" fmla="*/ 75851 w 2190750"/>
              <a:gd name="connsiteY35" fmla="*/ 934804 h 1111250"/>
              <a:gd name="connsiteX36" fmla="*/ 77327 w 2190750"/>
              <a:gd name="connsiteY36" fmla="*/ 909754 h 1111250"/>
              <a:gd name="connsiteX37" fmla="*/ 80280 w 2190750"/>
              <a:gd name="connsiteY37" fmla="*/ 1009957 h 1111250"/>
              <a:gd name="connsiteX38" fmla="*/ 83233 w 2190750"/>
              <a:gd name="connsiteY38" fmla="*/ 934804 h 1111250"/>
              <a:gd name="connsiteX39" fmla="*/ 86185 w 2190750"/>
              <a:gd name="connsiteY39" fmla="*/ 949844 h 1111250"/>
              <a:gd name="connsiteX40" fmla="*/ 87662 w 2190750"/>
              <a:gd name="connsiteY40" fmla="*/ 934804 h 1111250"/>
              <a:gd name="connsiteX41" fmla="*/ 89138 w 2190750"/>
              <a:gd name="connsiteY41" fmla="*/ 944827 h 1111250"/>
              <a:gd name="connsiteX42" fmla="*/ 90615 w 2190750"/>
              <a:gd name="connsiteY42" fmla="*/ 934804 h 1111250"/>
              <a:gd name="connsiteX43" fmla="*/ 92091 w 2190750"/>
              <a:gd name="connsiteY43" fmla="*/ 969878 h 1111250"/>
              <a:gd name="connsiteX44" fmla="*/ 95044 w 2190750"/>
              <a:gd name="connsiteY44" fmla="*/ 779494 h 1111250"/>
              <a:gd name="connsiteX45" fmla="*/ 96520 w 2190750"/>
              <a:gd name="connsiteY45" fmla="*/ 859653 h 1111250"/>
              <a:gd name="connsiteX46" fmla="*/ 97996 w 2190750"/>
              <a:gd name="connsiteY46" fmla="*/ 864669 h 1111250"/>
              <a:gd name="connsiteX47" fmla="*/ 99473 w 2190750"/>
              <a:gd name="connsiteY47" fmla="*/ 989922 h 1111250"/>
              <a:gd name="connsiteX48" fmla="*/ 100949 w 2190750"/>
              <a:gd name="connsiteY48" fmla="*/ 799539 h 1111250"/>
              <a:gd name="connsiteX49" fmla="*/ 102426 w 2190750"/>
              <a:gd name="connsiteY49" fmla="*/ 859653 h 1111250"/>
              <a:gd name="connsiteX50" fmla="*/ 105378 w 2190750"/>
              <a:gd name="connsiteY50" fmla="*/ 834602 h 1111250"/>
              <a:gd name="connsiteX51" fmla="*/ 106855 w 2190750"/>
              <a:gd name="connsiteY51" fmla="*/ 824590 h 1111250"/>
              <a:gd name="connsiteX52" fmla="*/ 108331 w 2190750"/>
              <a:gd name="connsiteY52" fmla="*/ 794522 h 1111250"/>
              <a:gd name="connsiteX53" fmla="*/ 109807 w 2190750"/>
              <a:gd name="connsiteY53" fmla="*/ 789517 h 1111250"/>
              <a:gd name="connsiteX54" fmla="*/ 111284 w 2190750"/>
              <a:gd name="connsiteY54" fmla="*/ 814568 h 1111250"/>
              <a:gd name="connsiteX55" fmla="*/ 112760 w 2190750"/>
              <a:gd name="connsiteY55" fmla="*/ 724387 h 1111250"/>
              <a:gd name="connsiteX56" fmla="*/ 114236 w 2190750"/>
              <a:gd name="connsiteY56" fmla="*/ 759449 h 1111250"/>
              <a:gd name="connsiteX57" fmla="*/ 115713 w 2190750"/>
              <a:gd name="connsiteY57" fmla="*/ 834602 h 1111250"/>
              <a:gd name="connsiteX58" fmla="*/ 117189 w 2190750"/>
              <a:gd name="connsiteY58" fmla="*/ 839618 h 1111250"/>
              <a:gd name="connsiteX59" fmla="*/ 120142 w 2190750"/>
              <a:gd name="connsiteY59" fmla="*/ 719371 h 1111250"/>
              <a:gd name="connsiteX60" fmla="*/ 121618 w 2190750"/>
              <a:gd name="connsiteY60" fmla="*/ 819573 h 1111250"/>
              <a:gd name="connsiteX61" fmla="*/ 123095 w 2190750"/>
              <a:gd name="connsiteY61" fmla="*/ 789517 h 1111250"/>
              <a:gd name="connsiteX62" fmla="*/ 124571 w 2190750"/>
              <a:gd name="connsiteY62" fmla="*/ 809551 h 1111250"/>
              <a:gd name="connsiteX63" fmla="*/ 126048 w 2190750"/>
              <a:gd name="connsiteY63" fmla="*/ 794522 h 1111250"/>
              <a:gd name="connsiteX64" fmla="*/ 127524 w 2190750"/>
              <a:gd name="connsiteY64" fmla="*/ 834602 h 1111250"/>
              <a:gd name="connsiteX65" fmla="*/ 129000 w 2190750"/>
              <a:gd name="connsiteY65" fmla="*/ 794522 h 1111250"/>
              <a:gd name="connsiteX66" fmla="*/ 130477 w 2190750"/>
              <a:gd name="connsiteY66" fmla="*/ 879697 h 1111250"/>
              <a:gd name="connsiteX67" fmla="*/ 131953 w 2190750"/>
              <a:gd name="connsiteY67" fmla="*/ 764466 h 1111250"/>
              <a:gd name="connsiteX68" fmla="*/ 134906 w 2190750"/>
              <a:gd name="connsiteY68" fmla="*/ 949844 h 1111250"/>
              <a:gd name="connsiteX69" fmla="*/ 136382 w 2190750"/>
              <a:gd name="connsiteY69" fmla="*/ 829596 h 1111250"/>
              <a:gd name="connsiteX70" fmla="*/ 139335 w 2190750"/>
              <a:gd name="connsiteY70" fmla="*/ 924793 h 1111250"/>
              <a:gd name="connsiteX71" fmla="*/ 143764 w 2190750"/>
              <a:gd name="connsiteY71" fmla="*/ 864669 h 1111250"/>
              <a:gd name="connsiteX72" fmla="*/ 145240 w 2190750"/>
              <a:gd name="connsiteY72" fmla="*/ 864669 h 1111250"/>
              <a:gd name="connsiteX73" fmla="*/ 146717 w 2190750"/>
              <a:gd name="connsiteY73" fmla="*/ 804545 h 1111250"/>
              <a:gd name="connsiteX74" fmla="*/ 148193 w 2190750"/>
              <a:gd name="connsiteY74" fmla="*/ 924793 h 1111250"/>
              <a:gd name="connsiteX75" fmla="*/ 149670 w 2190750"/>
              <a:gd name="connsiteY75" fmla="*/ 924793 h 1111250"/>
              <a:gd name="connsiteX76" fmla="*/ 151146 w 2190750"/>
              <a:gd name="connsiteY76" fmla="*/ 914770 h 1111250"/>
              <a:gd name="connsiteX77" fmla="*/ 152622 w 2190750"/>
              <a:gd name="connsiteY77" fmla="*/ 854647 h 1111250"/>
              <a:gd name="connsiteX78" fmla="*/ 154099 w 2190750"/>
              <a:gd name="connsiteY78" fmla="*/ 969878 h 1111250"/>
              <a:gd name="connsiteX79" fmla="*/ 157051 w 2190750"/>
              <a:gd name="connsiteY79" fmla="*/ 879697 h 1111250"/>
              <a:gd name="connsiteX80" fmla="*/ 158528 w 2190750"/>
              <a:gd name="connsiteY80" fmla="*/ 884703 h 1111250"/>
              <a:gd name="connsiteX81" fmla="*/ 160004 w 2190750"/>
              <a:gd name="connsiteY81" fmla="*/ 869675 h 1111250"/>
              <a:gd name="connsiteX82" fmla="*/ 161481 w 2190750"/>
              <a:gd name="connsiteY82" fmla="*/ 924793 h 1111250"/>
              <a:gd name="connsiteX83" fmla="*/ 162957 w 2190750"/>
              <a:gd name="connsiteY83" fmla="*/ 869675 h 1111250"/>
              <a:gd name="connsiteX84" fmla="*/ 165910 w 2190750"/>
              <a:gd name="connsiteY84" fmla="*/ 949844 h 1111250"/>
              <a:gd name="connsiteX85" fmla="*/ 167386 w 2190750"/>
              <a:gd name="connsiteY85" fmla="*/ 939821 h 1111250"/>
              <a:gd name="connsiteX86" fmla="*/ 168862 w 2190750"/>
              <a:gd name="connsiteY86" fmla="*/ 1055052 h 1111250"/>
              <a:gd name="connsiteX87" fmla="*/ 170339 w 2190750"/>
              <a:gd name="connsiteY87" fmla="*/ 924793 h 1111250"/>
              <a:gd name="connsiteX88" fmla="*/ 173291 w 2190750"/>
              <a:gd name="connsiteY88" fmla="*/ 989922 h 1111250"/>
              <a:gd name="connsiteX89" fmla="*/ 177721 w 2190750"/>
              <a:gd name="connsiteY89" fmla="*/ 919776 h 1111250"/>
              <a:gd name="connsiteX90" fmla="*/ 179197 w 2190750"/>
              <a:gd name="connsiteY90" fmla="*/ 859653 h 1111250"/>
              <a:gd name="connsiteX91" fmla="*/ 180673 w 2190750"/>
              <a:gd name="connsiteY91" fmla="*/ 889720 h 1111250"/>
              <a:gd name="connsiteX92" fmla="*/ 182150 w 2190750"/>
              <a:gd name="connsiteY92" fmla="*/ 889720 h 1111250"/>
              <a:gd name="connsiteX93" fmla="*/ 183626 w 2190750"/>
              <a:gd name="connsiteY93" fmla="*/ 849640 h 1111250"/>
              <a:gd name="connsiteX94" fmla="*/ 185103 w 2190750"/>
              <a:gd name="connsiteY94" fmla="*/ 974894 h 1111250"/>
              <a:gd name="connsiteX95" fmla="*/ 186579 w 2190750"/>
              <a:gd name="connsiteY95" fmla="*/ 904748 h 1111250"/>
              <a:gd name="connsiteX96" fmla="*/ 188055 w 2190750"/>
              <a:gd name="connsiteY96" fmla="*/ 899742 h 1111250"/>
              <a:gd name="connsiteX97" fmla="*/ 189532 w 2190750"/>
              <a:gd name="connsiteY97" fmla="*/ 944827 h 1111250"/>
              <a:gd name="connsiteX98" fmla="*/ 192484 w 2190750"/>
              <a:gd name="connsiteY98" fmla="*/ 859653 h 1111250"/>
              <a:gd name="connsiteX99" fmla="*/ 193961 w 2190750"/>
              <a:gd name="connsiteY99" fmla="*/ 884703 h 1111250"/>
              <a:gd name="connsiteX100" fmla="*/ 195437 w 2190750"/>
              <a:gd name="connsiteY100" fmla="*/ 864669 h 1111250"/>
              <a:gd name="connsiteX101" fmla="*/ 199866 w 2190750"/>
              <a:gd name="connsiteY101" fmla="*/ 899742 h 1111250"/>
              <a:gd name="connsiteX102" fmla="*/ 202819 w 2190750"/>
              <a:gd name="connsiteY102" fmla="*/ 1030001 h 1111250"/>
              <a:gd name="connsiteX103" fmla="*/ 205772 w 2190750"/>
              <a:gd name="connsiteY103" fmla="*/ 979900 h 1111250"/>
              <a:gd name="connsiteX104" fmla="*/ 207248 w 2190750"/>
              <a:gd name="connsiteY104" fmla="*/ 999945 h 1111250"/>
              <a:gd name="connsiteX105" fmla="*/ 210201 w 2190750"/>
              <a:gd name="connsiteY105" fmla="*/ 949844 h 1111250"/>
              <a:gd name="connsiteX106" fmla="*/ 211677 w 2190750"/>
              <a:gd name="connsiteY106" fmla="*/ 944827 h 1111250"/>
              <a:gd name="connsiteX107" fmla="*/ 213154 w 2190750"/>
              <a:gd name="connsiteY107" fmla="*/ 899742 h 1111250"/>
              <a:gd name="connsiteX108" fmla="*/ 214630 w 2190750"/>
              <a:gd name="connsiteY108" fmla="*/ 914770 h 1111250"/>
              <a:gd name="connsiteX109" fmla="*/ 216106 w 2190750"/>
              <a:gd name="connsiteY109" fmla="*/ 899742 h 1111250"/>
              <a:gd name="connsiteX110" fmla="*/ 219059 w 2190750"/>
              <a:gd name="connsiteY110" fmla="*/ 799539 h 1111250"/>
              <a:gd name="connsiteX111" fmla="*/ 220536 w 2190750"/>
              <a:gd name="connsiteY111" fmla="*/ 799539 h 1111250"/>
              <a:gd name="connsiteX112" fmla="*/ 222012 w 2190750"/>
              <a:gd name="connsiteY112" fmla="*/ 819573 h 1111250"/>
              <a:gd name="connsiteX113" fmla="*/ 223488 w 2190750"/>
              <a:gd name="connsiteY113" fmla="*/ 764466 h 1111250"/>
              <a:gd name="connsiteX114" fmla="*/ 224965 w 2190750"/>
              <a:gd name="connsiteY114" fmla="*/ 884703 h 1111250"/>
              <a:gd name="connsiteX115" fmla="*/ 226441 w 2190750"/>
              <a:gd name="connsiteY115" fmla="*/ 779494 h 1111250"/>
              <a:gd name="connsiteX116" fmla="*/ 229394 w 2190750"/>
              <a:gd name="connsiteY116" fmla="*/ 814568 h 1111250"/>
              <a:gd name="connsiteX117" fmla="*/ 232346 w 2190750"/>
              <a:gd name="connsiteY117" fmla="*/ 964872 h 1111250"/>
              <a:gd name="connsiteX118" fmla="*/ 233823 w 2190750"/>
              <a:gd name="connsiteY118" fmla="*/ 984906 h 1111250"/>
              <a:gd name="connsiteX119" fmla="*/ 235299 w 2190750"/>
              <a:gd name="connsiteY119" fmla="*/ 979900 h 1111250"/>
              <a:gd name="connsiteX120" fmla="*/ 236776 w 2190750"/>
              <a:gd name="connsiteY120" fmla="*/ 889720 h 1111250"/>
              <a:gd name="connsiteX121" fmla="*/ 238252 w 2190750"/>
              <a:gd name="connsiteY121" fmla="*/ 909754 h 1111250"/>
              <a:gd name="connsiteX122" fmla="*/ 239728 w 2190750"/>
              <a:gd name="connsiteY122" fmla="*/ 894725 h 1111250"/>
              <a:gd name="connsiteX123" fmla="*/ 241205 w 2190750"/>
              <a:gd name="connsiteY123" fmla="*/ 919776 h 1111250"/>
              <a:gd name="connsiteX124" fmla="*/ 244157 w 2190750"/>
              <a:gd name="connsiteY124" fmla="*/ 889720 h 1111250"/>
              <a:gd name="connsiteX125" fmla="*/ 245634 w 2190750"/>
              <a:gd name="connsiteY125" fmla="*/ 914770 h 1111250"/>
              <a:gd name="connsiteX126" fmla="*/ 247110 w 2190750"/>
              <a:gd name="connsiteY126" fmla="*/ 919776 h 1111250"/>
              <a:gd name="connsiteX127" fmla="*/ 250063 w 2190750"/>
              <a:gd name="connsiteY127" fmla="*/ 864669 h 1111250"/>
              <a:gd name="connsiteX128" fmla="*/ 251539 w 2190750"/>
              <a:gd name="connsiteY128" fmla="*/ 869675 h 1111250"/>
              <a:gd name="connsiteX129" fmla="*/ 253016 w 2190750"/>
              <a:gd name="connsiteY129" fmla="*/ 854647 h 1111250"/>
              <a:gd name="connsiteX130" fmla="*/ 257445 w 2190750"/>
              <a:gd name="connsiteY130" fmla="*/ 669269 h 1111250"/>
              <a:gd name="connsiteX131" fmla="*/ 261874 w 2190750"/>
              <a:gd name="connsiteY131" fmla="*/ 844624 h 1111250"/>
              <a:gd name="connsiteX132" fmla="*/ 263350 w 2190750"/>
              <a:gd name="connsiteY132" fmla="*/ 799539 h 1111250"/>
              <a:gd name="connsiteX133" fmla="*/ 264827 w 2190750"/>
              <a:gd name="connsiteY133" fmla="*/ 824590 h 1111250"/>
              <a:gd name="connsiteX134" fmla="*/ 266303 w 2190750"/>
              <a:gd name="connsiteY134" fmla="*/ 809551 h 1111250"/>
              <a:gd name="connsiteX135" fmla="*/ 267779 w 2190750"/>
              <a:gd name="connsiteY135" fmla="*/ 774489 h 1111250"/>
              <a:gd name="connsiteX136" fmla="*/ 269256 w 2190750"/>
              <a:gd name="connsiteY136" fmla="*/ 779494 h 1111250"/>
              <a:gd name="connsiteX137" fmla="*/ 270732 w 2190750"/>
              <a:gd name="connsiteY137" fmla="*/ 709348 h 1111250"/>
              <a:gd name="connsiteX138" fmla="*/ 272209 w 2190750"/>
              <a:gd name="connsiteY138" fmla="*/ 769472 h 1111250"/>
              <a:gd name="connsiteX139" fmla="*/ 273685 w 2190750"/>
              <a:gd name="connsiteY139" fmla="*/ 714364 h 1111250"/>
              <a:gd name="connsiteX140" fmla="*/ 275161 w 2190750"/>
              <a:gd name="connsiteY140" fmla="*/ 794522 h 1111250"/>
              <a:gd name="connsiteX141" fmla="*/ 276638 w 2190750"/>
              <a:gd name="connsiteY141" fmla="*/ 714364 h 1111250"/>
              <a:gd name="connsiteX142" fmla="*/ 278114 w 2190750"/>
              <a:gd name="connsiteY142" fmla="*/ 744421 h 1111250"/>
              <a:gd name="connsiteX143" fmla="*/ 279591 w 2190750"/>
              <a:gd name="connsiteY143" fmla="*/ 664263 h 1111250"/>
              <a:gd name="connsiteX144" fmla="*/ 282543 w 2190750"/>
              <a:gd name="connsiteY144" fmla="*/ 804545 h 1111250"/>
              <a:gd name="connsiteX145" fmla="*/ 284020 w 2190750"/>
              <a:gd name="connsiteY145" fmla="*/ 759449 h 1111250"/>
              <a:gd name="connsiteX146" fmla="*/ 285496 w 2190750"/>
              <a:gd name="connsiteY146" fmla="*/ 804545 h 1111250"/>
              <a:gd name="connsiteX147" fmla="*/ 286972 w 2190750"/>
              <a:gd name="connsiteY147" fmla="*/ 799539 h 1111250"/>
              <a:gd name="connsiteX148" fmla="*/ 288449 w 2190750"/>
              <a:gd name="connsiteY148" fmla="*/ 814568 h 1111250"/>
              <a:gd name="connsiteX149" fmla="*/ 289925 w 2190750"/>
              <a:gd name="connsiteY149" fmla="*/ 759449 h 1111250"/>
              <a:gd name="connsiteX150" fmla="*/ 291402 w 2190750"/>
              <a:gd name="connsiteY150" fmla="*/ 804545 h 1111250"/>
              <a:gd name="connsiteX151" fmla="*/ 292878 w 2190750"/>
              <a:gd name="connsiteY151" fmla="*/ 754443 h 1111250"/>
              <a:gd name="connsiteX152" fmla="*/ 294354 w 2190750"/>
              <a:gd name="connsiteY152" fmla="*/ 764466 h 1111250"/>
              <a:gd name="connsiteX153" fmla="*/ 297307 w 2190750"/>
              <a:gd name="connsiteY153" fmla="*/ 849640 h 1111250"/>
              <a:gd name="connsiteX154" fmla="*/ 298783 w 2190750"/>
              <a:gd name="connsiteY154" fmla="*/ 869675 h 1111250"/>
              <a:gd name="connsiteX155" fmla="*/ 300260 w 2190750"/>
              <a:gd name="connsiteY155" fmla="*/ 939821 h 1111250"/>
              <a:gd name="connsiteX156" fmla="*/ 303212 w 2190750"/>
              <a:gd name="connsiteY156" fmla="*/ 839618 h 1111250"/>
              <a:gd name="connsiteX157" fmla="*/ 304689 w 2190750"/>
              <a:gd name="connsiteY157" fmla="*/ 879697 h 1111250"/>
              <a:gd name="connsiteX158" fmla="*/ 306165 w 2190750"/>
              <a:gd name="connsiteY158" fmla="*/ 864669 h 1111250"/>
              <a:gd name="connsiteX159" fmla="*/ 307642 w 2190750"/>
              <a:gd name="connsiteY159" fmla="*/ 924793 h 1111250"/>
              <a:gd name="connsiteX160" fmla="*/ 309118 w 2190750"/>
              <a:gd name="connsiteY160" fmla="*/ 1105154 h 1111250"/>
              <a:gd name="connsiteX161" fmla="*/ 310594 w 2190750"/>
              <a:gd name="connsiteY161" fmla="*/ 984906 h 1111250"/>
              <a:gd name="connsiteX162" fmla="*/ 312071 w 2190750"/>
              <a:gd name="connsiteY162" fmla="*/ 1009957 h 1111250"/>
              <a:gd name="connsiteX163" fmla="*/ 313547 w 2190750"/>
              <a:gd name="connsiteY163" fmla="*/ 1014973 h 1111250"/>
              <a:gd name="connsiteX164" fmla="*/ 315024 w 2190750"/>
              <a:gd name="connsiteY164" fmla="*/ 969878 h 1111250"/>
              <a:gd name="connsiteX165" fmla="*/ 316500 w 2190750"/>
              <a:gd name="connsiteY165" fmla="*/ 969878 h 1111250"/>
              <a:gd name="connsiteX166" fmla="*/ 320929 w 2190750"/>
              <a:gd name="connsiteY166" fmla="*/ 809551 h 1111250"/>
              <a:gd name="connsiteX167" fmla="*/ 322405 w 2190750"/>
              <a:gd name="connsiteY167" fmla="*/ 809551 h 1111250"/>
              <a:gd name="connsiteX168" fmla="*/ 323882 w 2190750"/>
              <a:gd name="connsiteY168" fmla="*/ 914770 h 1111250"/>
              <a:gd name="connsiteX169" fmla="*/ 325358 w 2190750"/>
              <a:gd name="connsiteY169" fmla="*/ 864669 h 1111250"/>
              <a:gd name="connsiteX170" fmla="*/ 326835 w 2190750"/>
              <a:gd name="connsiteY170" fmla="*/ 1035008 h 1111250"/>
              <a:gd name="connsiteX171" fmla="*/ 329787 w 2190750"/>
              <a:gd name="connsiteY171" fmla="*/ 864669 h 1111250"/>
              <a:gd name="connsiteX172" fmla="*/ 331264 w 2190750"/>
              <a:gd name="connsiteY172" fmla="*/ 819573 h 1111250"/>
              <a:gd name="connsiteX173" fmla="*/ 332740 w 2190750"/>
              <a:gd name="connsiteY173" fmla="*/ 914770 h 1111250"/>
              <a:gd name="connsiteX174" fmla="*/ 334216 w 2190750"/>
              <a:gd name="connsiteY174" fmla="*/ 909754 h 1111250"/>
              <a:gd name="connsiteX175" fmla="*/ 337169 w 2190750"/>
              <a:gd name="connsiteY175" fmla="*/ 849640 h 1111250"/>
              <a:gd name="connsiteX176" fmla="*/ 338645 w 2190750"/>
              <a:gd name="connsiteY176" fmla="*/ 854647 h 1111250"/>
              <a:gd name="connsiteX177" fmla="*/ 341598 w 2190750"/>
              <a:gd name="connsiteY177" fmla="*/ 724387 h 1111250"/>
              <a:gd name="connsiteX178" fmla="*/ 343075 w 2190750"/>
              <a:gd name="connsiteY178" fmla="*/ 754443 h 1111250"/>
              <a:gd name="connsiteX179" fmla="*/ 344551 w 2190750"/>
              <a:gd name="connsiteY179" fmla="*/ 844624 h 1111250"/>
              <a:gd name="connsiteX180" fmla="*/ 346027 w 2190750"/>
              <a:gd name="connsiteY180" fmla="*/ 799539 h 1111250"/>
              <a:gd name="connsiteX181" fmla="*/ 347504 w 2190750"/>
              <a:gd name="connsiteY181" fmla="*/ 814568 h 1111250"/>
              <a:gd name="connsiteX182" fmla="*/ 348980 w 2190750"/>
              <a:gd name="connsiteY182" fmla="*/ 799539 h 1111250"/>
              <a:gd name="connsiteX183" fmla="*/ 350457 w 2190750"/>
              <a:gd name="connsiteY183" fmla="*/ 759449 h 1111250"/>
              <a:gd name="connsiteX184" fmla="*/ 353409 w 2190750"/>
              <a:gd name="connsiteY184" fmla="*/ 874691 h 1111250"/>
              <a:gd name="connsiteX185" fmla="*/ 354886 w 2190750"/>
              <a:gd name="connsiteY185" fmla="*/ 839618 h 1111250"/>
              <a:gd name="connsiteX186" fmla="*/ 356362 w 2190750"/>
              <a:gd name="connsiteY186" fmla="*/ 859653 h 1111250"/>
              <a:gd name="connsiteX187" fmla="*/ 359315 w 2190750"/>
              <a:gd name="connsiteY187" fmla="*/ 794522 h 1111250"/>
              <a:gd name="connsiteX188" fmla="*/ 360791 w 2190750"/>
              <a:gd name="connsiteY188" fmla="*/ 899742 h 1111250"/>
              <a:gd name="connsiteX189" fmla="*/ 362268 w 2190750"/>
              <a:gd name="connsiteY189" fmla="*/ 904748 h 1111250"/>
              <a:gd name="connsiteX190" fmla="*/ 363744 w 2190750"/>
              <a:gd name="connsiteY190" fmla="*/ 814568 h 1111250"/>
              <a:gd name="connsiteX191" fmla="*/ 365220 w 2190750"/>
              <a:gd name="connsiteY191" fmla="*/ 824590 h 1111250"/>
              <a:gd name="connsiteX192" fmla="*/ 366697 w 2190750"/>
              <a:gd name="connsiteY192" fmla="*/ 754443 h 1111250"/>
              <a:gd name="connsiteX193" fmla="*/ 369649 w 2190750"/>
              <a:gd name="connsiteY193" fmla="*/ 829596 h 1111250"/>
              <a:gd name="connsiteX194" fmla="*/ 371126 w 2190750"/>
              <a:gd name="connsiteY194" fmla="*/ 874691 h 1111250"/>
              <a:gd name="connsiteX195" fmla="*/ 375555 w 2190750"/>
              <a:gd name="connsiteY195" fmla="*/ 804545 h 1111250"/>
              <a:gd name="connsiteX196" fmla="*/ 378508 w 2190750"/>
              <a:gd name="connsiteY196" fmla="*/ 829596 h 1111250"/>
              <a:gd name="connsiteX197" fmla="*/ 379984 w 2190750"/>
              <a:gd name="connsiteY197" fmla="*/ 924793 h 1111250"/>
              <a:gd name="connsiteX198" fmla="*/ 381460 w 2190750"/>
              <a:gd name="connsiteY198" fmla="*/ 714364 h 1111250"/>
              <a:gd name="connsiteX199" fmla="*/ 384413 w 2190750"/>
              <a:gd name="connsiteY199" fmla="*/ 809551 h 1111250"/>
              <a:gd name="connsiteX200" fmla="*/ 385890 w 2190750"/>
              <a:gd name="connsiteY200" fmla="*/ 844624 h 1111250"/>
              <a:gd name="connsiteX201" fmla="*/ 387366 w 2190750"/>
              <a:gd name="connsiteY201" fmla="*/ 844624 h 1111250"/>
              <a:gd name="connsiteX202" fmla="*/ 388842 w 2190750"/>
              <a:gd name="connsiteY202" fmla="*/ 829596 h 1111250"/>
              <a:gd name="connsiteX203" fmla="*/ 390319 w 2190750"/>
              <a:gd name="connsiteY203" fmla="*/ 769472 h 1111250"/>
              <a:gd name="connsiteX204" fmla="*/ 391795 w 2190750"/>
              <a:gd name="connsiteY204" fmla="*/ 824590 h 1111250"/>
              <a:gd name="connsiteX205" fmla="*/ 393271 w 2190750"/>
              <a:gd name="connsiteY205" fmla="*/ 789517 h 1111250"/>
              <a:gd name="connsiteX206" fmla="*/ 394748 w 2190750"/>
              <a:gd name="connsiteY206" fmla="*/ 709348 h 1111250"/>
              <a:gd name="connsiteX207" fmla="*/ 400653 w 2190750"/>
              <a:gd name="connsiteY207" fmla="*/ 914770 h 1111250"/>
              <a:gd name="connsiteX208" fmla="*/ 402130 w 2190750"/>
              <a:gd name="connsiteY208" fmla="*/ 769472 h 1111250"/>
              <a:gd name="connsiteX209" fmla="*/ 405082 w 2190750"/>
              <a:gd name="connsiteY209" fmla="*/ 864669 h 1111250"/>
              <a:gd name="connsiteX210" fmla="*/ 408035 w 2190750"/>
              <a:gd name="connsiteY210" fmla="*/ 834602 h 1111250"/>
              <a:gd name="connsiteX211" fmla="*/ 410988 w 2190750"/>
              <a:gd name="connsiteY211" fmla="*/ 874691 h 1111250"/>
              <a:gd name="connsiteX212" fmla="*/ 412464 w 2190750"/>
              <a:gd name="connsiteY212" fmla="*/ 859653 h 1111250"/>
              <a:gd name="connsiteX213" fmla="*/ 413941 w 2190750"/>
              <a:gd name="connsiteY213" fmla="*/ 769472 h 1111250"/>
              <a:gd name="connsiteX214" fmla="*/ 415417 w 2190750"/>
              <a:gd name="connsiteY214" fmla="*/ 789517 h 1111250"/>
              <a:gd name="connsiteX215" fmla="*/ 418370 w 2190750"/>
              <a:gd name="connsiteY215" fmla="*/ 889720 h 1111250"/>
              <a:gd name="connsiteX216" fmla="*/ 419846 w 2190750"/>
              <a:gd name="connsiteY216" fmla="*/ 864669 h 1111250"/>
              <a:gd name="connsiteX217" fmla="*/ 421323 w 2190750"/>
              <a:gd name="connsiteY217" fmla="*/ 899742 h 1111250"/>
              <a:gd name="connsiteX218" fmla="*/ 424275 w 2190750"/>
              <a:gd name="connsiteY218" fmla="*/ 839618 h 1111250"/>
              <a:gd name="connsiteX219" fmla="*/ 427228 w 2190750"/>
              <a:gd name="connsiteY219" fmla="*/ 859653 h 1111250"/>
              <a:gd name="connsiteX220" fmla="*/ 428704 w 2190750"/>
              <a:gd name="connsiteY220" fmla="*/ 849640 h 1111250"/>
              <a:gd name="connsiteX221" fmla="*/ 431657 w 2190750"/>
              <a:gd name="connsiteY221" fmla="*/ 709348 h 1111250"/>
              <a:gd name="connsiteX222" fmla="*/ 433134 w 2190750"/>
              <a:gd name="connsiteY222" fmla="*/ 719371 h 1111250"/>
              <a:gd name="connsiteX223" fmla="*/ 434610 w 2190750"/>
              <a:gd name="connsiteY223" fmla="*/ 809551 h 1111250"/>
              <a:gd name="connsiteX224" fmla="*/ 436086 w 2190750"/>
              <a:gd name="connsiteY224" fmla="*/ 814568 h 1111250"/>
              <a:gd name="connsiteX225" fmla="*/ 437563 w 2190750"/>
              <a:gd name="connsiteY225" fmla="*/ 734399 h 1111250"/>
              <a:gd name="connsiteX226" fmla="*/ 439039 w 2190750"/>
              <a:gd name="connsiteY226" fmla="*/ 854647 h 1111250"/>
              <a:gd name="connsiteX227" fmla="*/ 440515 w 2190750"/>
              <a:gd name="connsiteY227" fmla="*/ 784500 h 1111250"/>
              <a:gd name="connsiteX228" fmla="*/ 444944 w 2190750"/>
              <a:gd name="connsiteY228" fmla="*/ 874691 h 1111250"/>
              <a:gd name="connsiteX229" fmla="*/ 446421 w 2190750"/>
              <a:gd name="connsiteY229" fmla="*/ 854647 h 1111250"/>
              <a:gd name="connsiteX230" fmla="*/ 447897 w 2190750"/>
              <a:gd name="connsiteY230" fmla="*/ 869675 h 1111250"/>
              <a:gd name="connsiteX231" fmla="*/ 449374 w 2190750"/>
              <a:gd name="connsiteY231" fmla="*/ 799539 h 1111250"/>
              <a:gd name="connsiteX232" fmla="*/ 450850 w 2190750"/>
              <a:gd name="connsiteY232" fmla="*/ 909754 h 1111250"/>
              <a:gd name="connsiteX233" fmla="*/ 452326 w 2190750"/>
              <a:gd name="connsiteY233" fmla="*/ 884703 h 1111250"/>
              <a:gd name="connsiteX234" fmla="*/ 453803 w 2190750"/>
              <a:gd name="connsiteY234" fmla="*/ 894725 h 1111250"/>
              <a:gd name="connsiteX235" fmla="*/ 455279 w 2190750"/>
              <a:gd name="connsiteY235" fmla="*/ 834602 h 1111250"/>
              <a:gd name="connsiteX236" fmla="*/ 456756 w 2190750"/>
              <a:gd name="connsiteY236" fmla="*/ 824590 h 1111250"/>
              <a:gd name="connsiteX237" fmla="*/ 459708 w 2190750"/>
              <a:gd name="connsiteY237" fmla="*/ 859653 h 1111250"/>
              <a:gd name="connsiteX238" fmla="*/ 462661 w 2190750"/>
              <a:gd name="connsiteY238" fmla="*/ 794522 h 1111250"/>
              <a:gd name="connsiteX239" fmla="*/ 464137 w 2190750"/>
              <a:gd name="connsiteY239" fmla="*/ 794522 h 1111250"/>
              <a:gd name="connsiteX240" fmla="*/ 465614 w 2190750"/>
              <a:gd name="connsiteY240" fmla="*/ 779494 h 1111250"/>
              <a:gd name="connsiteX241" fmla="*/ 467090 w 2190750"/>
              <a:gd name="connsiteY241" fmla="*/ 674285 h 1111250"/>
              <a:gd name="connsiteX242" fmla="*/ 468566 w 2190750"/>
              <a:gd name="connsiteY242" fmla="*/ 664263 h 1111250"/>
              <a:gd name="connsiteX243" fmla="*/ 470043 w 2190750"/>
              <a:gd name="connsiteY243" fmla="*/ 594117 h 1111250"/>
              <a:gd name="connsiteX244" fmla="*/ 471519 w 2190750"/>
              <a:gd name="connsiteY244" fmla="*/ 684308 h 1111250"/>
              <a:gd name="connsiteX245" fmla="*/ 472996 w 2190750"/>
              <a:gd name="connsiteY245" fmla="*/ 639212 h 1111250"/>
              <a:gd name="connsiteX246" fmla="*/ 475948 w 2190750"/>
              <a:gd name="connsiteY246" fmla="*/ 814568 h 1111250"/>
              <a:gd name="connsiteX247" fmla="*/ 478901 w 2190750"/>
              <a:gd name="connsiteY247" fmla="*/ 834602 h 1111250"/>
              <a:gd name="connsiteX248" fmla="*/ 480378 w 2190750"/>
              <a:gd name="connsiteY248" fmla="*/ 759449 h 1111250"/>
              <a:gd name="connsiteX249" fmla="*/ 481854 w 2190750"/>
              <a:gd name="connsiteY249" fmla="*/ 764466 h 1111250"/>
              <a:gd name="connsiteX250" fmla="*/ 484807 w 2190750"/>
              <a:gd name="connsiteY250" fmla="*/ 729393 h 1111250"/>
              <a:gd name="connsiteX251" fmla="*/ 486283 w 2190750"/>
              <a:gd name="connsiteY251" fmla="*/ 844624 h 1111250"/>
              <a:gd name="connsiteX252" fmla="*/ 487759 w 2190750"/>
              <a:gd name="connsiteY252" fmla="*/ 829596 h 1111250"/>
              <a:gd name="connsiteX253" fmla="*/ 489236 w 2190750"/>
              <a:gd name="connsiteY253" fmla="*/ 784500 h 1111250"/>
              <a:gd name="connsiteX254" fmla="*/ 490712 w 2190750"/>
              <a:gd name="connsiteY254" fmla="*/ 889720 h 1111250"/>
              <a:gd name="connsiteX255" fmla="*/ 493665 w 2190750"/>
              <a:gd name="connsiteY255" fmla="*/ 819573 h 1111250"/>
              <a:gd name="connsiteX256" fmla="*/ 495141 w 2190750"/>
              <a:gd name="connsiteY256" fmla="*/ 834602 h 1111250"/>
              <a:gd name="connsiteX257" fmla="*/ 496618 w 2190750"/>
              <a:gd name="connsiteY257" fmla="*/ 789517 h 1111250"/>
              <a:gd name="connsiteX258" fmla="*/ 498089 w 2190750"/>
              <a:gd name="connsiteY258" fmla="*/ 814568 h 1111250"/>
              <a:gd name="connsiteX259" fmla="*/ 501042 w 2190750"/>
              <a:gd name="connsiteY259" fmla="*/ 699336 h 1111250"/>
              <a:gd name="connsiteX260" fmla="*/ 502523 w 2190750"/>
              <a:gd name="connsiteY260" fmla="*/ 724387 h 1111250"/>
              <a:gd name="connsiteX261" fmla="*/ 503994 w 2190750"/>
              <a:gd name="connsiteY261" fmla="*/ 859653 h 1111250"/>
              <a:gd name="connsiteX262" fmla="*/ 505476 w 2190750"/>
              <a:gd name="connsiteY262" fmla="*/ 704342 h 1111250"/>
              <a:gd name="connsiteX263" fmla="*/ 506947 w 2190750"/>
              <a:gd name="connsiteY263" fmla="*/ 739415 h 1111250"/>
              <a:gd name="connsiteX264" fmla="*/ 508429 w 2190750"/>
              <a:gd name="connsiteY264" fmla="*/ 819573 h 1111250"/>
              <a:gd name="connsiteX265" fmla="*/ 511381 w 2190750"/>
              <a:gd name="connsiteY265" fmla="*/ 844624 h 1111250"/>
              <a:gd name="connsiteX266" fmla="*/ 512863 w 2190750"/>
              <a:gd name="connsiteY266" fmla="*/ 889720 h 1111250"/>
              <a:gd name="connsiteX267" fmla="*/ 514334 w 2190750"/>
              <a:gd name="connsiteY267" fmla="*/ 789517 h 1111250"/>
              <a:gd name="connsiteX268" fmla="*/ 515816 w 2190750"/>
              <a:gd name="connsiteY268" fmla="*/ 804545 h 1111250"/>
              <a:gd name="connsiteX269" fmla="*/ 517287 w 2190750"/>
              <a:gd name="connsiteY269" fmla="*/ 799539 h 1111250"/>
              <a:gd name="connsiteX270" fmla="*/ 518769 w 2190750"/>
              <a:gd name="connsiteY270" fmla="*/ 789517 h 1111250"/>
              <a:gd name="connsiteX271" fmla="*/ 520240 w 2190750"/>
              <a:gd name="connsiteY271" fmla="*/ 739415 h 1111250"/>
              <a:gd name="connsiteX272" fmla="*/ 521721 w 2190750"/>
              <a:gd name="connsiteY272" fmla="*/ 779494 h 1111250"/>
              <a:gd name="connsiteX273" fmla="*/ 524674 w 2190750"/>
              <a:gd name="connsiteY273" fmla="*/ 989922 h 1111250"/>
              <a:gd name="connsiteX274" fmla="*/ 526145 w 2190750"/>
              <a:gd name="connsiteY274" fmla="*/ 854647 h 1111250"/>
              <a:gd name="connsiteX275" fmla="*/ 527627 w 2190750"/>
              <a:gd name="connsiteY275" fmla="*/ 904748 h 1111250"/>
              <a:gd name="connsiteX276" fmla="*/ 529098 w 2190750"/>
              <a:gd name="connsiteY276" fmla="*/ 884703 h 1111250"/>
              <a:gd name="connsiteX277" fmla="*/ 530569 w 2190750"/>
              <a:gd name="connsiteY277" fmla="*/ 914770 h 1111250"/>
              <a:gd name="connsiteX278" fmla="*/ 537956 w 2190750"/>
              <a:gd name="connsiteY278" fmla="*/ 749438 h 1111250"/>
              <a:gd name="connsiteX279" fmla="*/ 539427 w 2190750"/>
              <a:gd name="connsiteY279" fmla="*/ 964872 h 1111250"/>
              <a:gd name="connsiteX280" fmla="*/ 540909 w 2190750"/>
              <a:gd name="connsiteY280" fmla="*/ 839618 h 1111250"/>
              <a:gd name="connsiteX281" fmla="*/ 542380 w 2190750"/>
              <a:gd name="connsiteY281" fmla="*/ 829596 h 1111250"/>
              <a:gd name="connsiteX282" fmla="*/ 543862 w 2190750"/>
              <a:gd name="connsiteY282" fmla="*/ 749438 h 1111250"/>
              <a:gd name="connsiteX283" fmla="*/ 545333 w 2190750"/>
              <a:gd name="connsiteY283" fmla="*/ 819573 h 1111250"/>
              <a:gd name="connsiteX284" fmla="*/ 546814 w 2190750"/>
              <a:gd name="connsiteY284" fmla="*/ 814568 h 1111250"/>
              <a:gd name="connsiteX285" fmla="*/ 549767 w 2190750"/>
              <a:gd name="connsiteY285" fmla="*/ 799539 h 1111250"/>
              <a:gd name="connsiteX286" fmla="*/ 551249 w 2190750"/>
              <a:gd name="connsiteY286" fmla="*/ 769472 h 1111250"/>
              <a:gd name="connsiteX287" fmla="*/ 552720 w 2190750"/>
              <a:gd name="connsiteY287" fmla="*/ 774489 h 1111250"/>
              <a:gd name="connsiteX288" fmla="*/ 554202 w 2190750"/>
              <a:gd name="connsiteY288" fmla="*/ 754443 h 1111250"/>
              <a:gd name="connsiteX289" fmla="*/ 555673 w 2190750"/>
              <a:gd name="connsiteY289" fmla="*/ 609156 h 1111250"/>
              <a:gd name="connsiteX290" fmla="*/ 558625 w 2190750"/>
              <a:gd name="connsiteY290" fmla="*/ 744421 h 1111250"/>
              <a:gd name="connsiteX291" fmla="*/ 560107 w 2190750"/>
              <a:gd name="connsiteY291" fmla="*/ 799539 h 1111250"/>
              <a:gd name="connsiteX292" fmla="*/ 561578 w 2190750"/>
              <a:gd name="connsiteY292" fmla="*/ 744421 h 1111250"/>
              <a:gd name="connsiteX293" fmla="*/ 563049 w 2190750"/>
              <a:gd name="connsiteY293" fmla="*/ 809551 h 1111250"/>
              <a:gd name="connsiteX294" fmla="*/ 564531 w 2190750"/>
              <a:gd name="connsiteY294" fmla="*/ 789517 h 1111250"/>
              <a:gd name="connsiteX295" fmla="*/ 567484 w 2190750"/>
              <a:gd name="connsiteY295" fmla="*/ 709348 h 1111250"/>
              <a:gd name="connsiteX296" fmla="*/ 568955 w 2190750"/>
              <a:gd name="connsiteY296" fmla="*/ 714364 h 1111250"/>
              <a:gd name="connsiteX297" fmla="*/ 570436 w 2190750"/>
              <a:gd name="connsiteY297" fmla="*/ 729393 h 1111250"/>
              <a:gd name="connsiteX298" fmla="*/ 571908 w 2190750"/>
              <a:gd name="connsiteY298" fmla="*/ 669269 h 1111250"/>
              <a:gd name="connsiteX299" fmla="*/ 573389 w 2190750"/>
              <a:gd name="connsiteY299" fmla="*/ 724387 h 1111250"/>
              <a:gd name="connsiteX300" fmla="*/ 574860 w 2190750"/>
              <a:gd name="connsiteY300" fmla="*/ 719371 h 1111250"/>
              <a:gd name="connsiteX301" fmla="*/ 576342 w 2190750"/>
              <a:gd name="connsiteY301" fmla="*/ 614161 h 1111250"/>
              <a:gd name="connsiteX302" fmla="*/ 577813 w 2190750"/>
              <a:gd name="connsiteY302" fmla="*/ 779494 h 1111250"/>
              <a:gd name="connsiteX303" fmla="*/ 579295 w 2190750"/>
              <a:gd name="connsiteY303" fmla="*/ 784500 h 1111250"/>
              <a:gd name="connsiteX304" fmla="*/ 580776 w 2190750"/>
              <a:gd name="connsiteY304" fmla="*/ 724387 h 1111250"/>
              <a:gd name="connsiteX305" fmla="*/ 583729 w 2190750"/>
              <a:gd name="connsiteY305" fmla="*/ 839618 h 1111250"/>
              <a:gd name="connsiteX306" fmla="*/ 589635 w 2190750"/>
              <a:gd name="connsiteY306" fmla="*/ 739415 h 1111250"/>
              <a:gd name="connsiteX307" fmla="*/ 591106 w 2190750"/>
              <a:gd name="connsiteY307" fmla="*/ 829596 h 1111250"/>
              <a:gd name="connsiteX308" fmla="*/ 592587 w 2190750"/>
              <a:gd name="connsiteY308" fmla="*/ 824590 h 1111250"/>
              <a:gd name="connsiteX309" fmla="*/ 594058 w 2190750"/>
              <a:gd name="connsiteY309" fmla="*/ 809551 h 1111250"/>
              <a:gd name="connsiteX310" fmla="*/ 595540 w 2190750"/>
              <a:gd name="connsiteY310" fmla="*/ 839618 h 1111250"/>
              <a:gd name="connsiteX311" fmla="*/ 597011 w 2190750"/>
              <a:gd name="connsiteY311" fmla="*/ 839618 h 1111250"/>
              <a:gd name="connsiteX312" fmla="*/ 598482 w 2190750"/>
              <a:gd name="connsiteY312" fmla="*/ 814568 h 1111250"/>
              <a:gd name="connsiteX313" fmla="*/ 601435 w 2190750"/>
              <a:gd name="connsiteY313" fmla="*/ 864669 h 1111250"/>
              <a:gd name="connsiteX314" fmla="*/ 602917 w 2190750"/>
              <a:gd name="connsiteY314" fmla="*/ 799539 h 1111250"/>
              <a:gd name="connsiteX315" fmla="*/ 605869 w 2190750"/>
              <a:gd name="connsiteY315" fmla="*/ 839618 h 1111250"/>
              <a:gd name="connsiteX316" fmla="*/ 607341 w 2190750"/>
              <a:gd name="connsiteY316" fmla="*/ 819573 h 1111250"/>
              <a:gd name="connsiteX317" fmla="*/ 608822 w 2190750"/>
              <a:gd name="connsiteY317" fmla="*/ 849640 h 1111250"/>
              <a:gd name="connsiteX318" fmla="*/ 610293 w 2190750"/>
              <a:gd name="connsiteY318" fmla="*/ 919776 h 1111250"/>
              <a:gd name="connsiteX319" fmla="*/ 613246 w 2190750"/>
              <a:gd name="connsiteY319" fmla="*/ 704342 h 1111250"/>
              <a:gd name="connsiteX320" fmla="*/ 614728 w 2190750"/>
              <a:gd name="connsiteY320" fmla="*/ 839618 h 1111250"/>
              <a:gd name="connsiteX321" fmla="*/ 616209 w 2190750"/>
              <a:gd name="connsiteY321" fmla="*/ 849640 h 1111250"/>
              <a:gd name="connsiteX322" fmla="*/ 617680 w 2190750"/>
              <a:gd name="connsiteY322" fmla="*/ 739415 h 1111250"/>
              <a:gd name="connsiteX323" fmla="*/ 619162 w 2190750"/>
              <a:gd name="connsiteY323" fmla="*/ 769472 h 1111250"/>
              <a:gd name="connsiteX324" fmla="*/ 620633 w 2190750"/>
              <a:gd name="connsiteY324" fmla="*/ 749438 h 1111250"/>
              <a:gd name="connsiteX325" fmla="*/ 622115 w 2190750"/>
              <a:gd name="connsiteY325" fmla="*/ 754443 h 1111250"/>
              <a:gd name="connsiteX326" fmla="*/ 623586 w 2190750"/>
              <a:gd name="connsiteY326" fmla="*/ 769472 h 1111250"/>
              <a:gd name="connsiteX327" fmla="*/ 626539 w 2190750"/>
              <a:gd name="connsiteY327" fmla="*/ 679291 h 1111250"/>
              <a:gd name="connsiteX328" fmla="*/ 628020 w 2190750"/>
              <a:gd name="connsiteY328" fmla="*/ 704342 h 1111250"/>
              <a:gd name="connsiteX329" fmla="*/ 629491 w 2190750"/>
              <a:gd name="connsiteY329" fmla="*/ 859653 h 1111250"/>
              <a:gd name="connsiteX330" fmla="*/ 630962 w 2190750"/>
              <a:gd name="connsiteY330" fmla="*/ 624184 h 1111250"/>
              <a:gd name="connsiteX331" fmla="*/ 633915 w 2190750"/>
              <a:gd name="connsiteY331" fmla="*/ 879697 h 1111250"/>
              <a:gd name="connsiteX332" fmla="*/ 636868 w 2190750"/>
              <a:gd name="connsiteY332" fmla="*/ 829596 h 1111250"/>
              <a:gd name="connsiteX333" fmla="*/ 638350 w 2190750"/>
              <a:gd name="connsiteY333" fmla="*/ 804545 h 1111250"/>
              <a:gd name="connsiteX334" fmla="*/ 641302 w 2190750"/>
              <a:gd name="connsiteY334" fmla="*/ 804545 h 1111250"/>
              <a:gd name="connsiteX335" fmla="*/ 642773 w 2190750"/>
              <a:gd name="connsiteY335" fmla="*/ 724387 h 1111250"/>
              <a:gd name="connsiteX336" fmla="*/ 644255 w 2190750"/>
              <a:gd name="connsiteY336" fmla="*/ 824590 h 1111250"/>
              <a:gd name="connsiteX337" fmla="*/ 645726 w 2190750"/>
              <a:gd name="connsiteY337" fmla="*/ 779494 h 1111250"/>
              <a:gd name="connsiteX338" fmla="*/ 648690 w 2190750"/>
              <a:gd name="connsiteY338" fmla="*/ 884703 h 1111250"/>
              <a:gd name="connsiteX339" fmla="*/ 650161 w 2190750"/>
              <a:gd name="connsiteY339" fmla="*/ 799539 h 1111250"/>
              <a:gd name="connsiteX340" fmla="*/ 651642 w 2190750"/>
              <a:gd name="connsiteY340" fmla="*/ 794522 h 1111250"/>
              <a:gd name="connsiteX341" fmla="*/ 653113 w 2190750"/>
              <a:gd name="connsiteY341" fmla="*/ 774489 h 1111250"/>
              <a:gd name="connsiteX342" fmla="*/ 654595 w 2190750"/>
              <a:gd name="connsiteY342" fmla="*/ 804545 h 1111250"/>
              <a:gd name="connsiteX343" fmla="*/ 656066 w 2190750"/>
              <a:gd name="connsiteY343" fmla="*/ 739415 h 1111250"/>
              <a:gd name="connsiteX344" fmla="*/ 657548 w 2190750"/>
              <a:gd name="connsiteY344" fmla="*/ 759449 h 1111250"/>
              <a:gd name="connsiteX345" fmla="*/ 661972 w 2190750"/>
              <a:gd name="connsiteY345" fmla="*/ 684308 h 1111250"/>
              <a:gd name="connsiteX346" fmla="*/ 663453 w 2190750"/>
              <a:gd name="connsiteY346" fmla="*/ 699336 h 1111250"/>
              <a:gd name="connsiteX347" fmla="*/ 664924 w 2190750"/>
              <a:gd name="connsiteY347" fmla="*/ 729393 h 1111250"/>
              <a:gd name="connsiteX348" fmla="*/ 666396 w 2190750"/>
              <a:gd name="connsiteY348" fmla="*/ 679291 h 1111250"/>
              <a:gd name="connsiteX349" fmla="*/ 667877 w 2190750"/>
              <a:gd name="connsiteY349" fmla="*/ 794522 h 1111250"/>
              <a:gd name="connsiteX350" fmla="*/ 669348 w 2190750"/>
              <a:gd name="connsiteY350" fmla="*/ 774489 h 1111250"/>
              <a:gd name="connsiteX351" fmla="*/ 670830 w 2190750"/>
              <a:gd name="connsiteY351" fmla="*/ 719371 h 1111250"/>
              <a:gd name="connsiteX352" fmla="*/ 672301 w 2190750"/>
              <a:gd name="connsiteY352" fmla="*/ 719371 h 1111250"/>
              <a:gd name="connsiteX353" fmla="*/ 673783 w 2190750"/>
              <a:gd name="connsiteY353" fmla="*/ 709348 h 1111250"/>
              <a:gd name="connsiteX354" fmla="*/ 675254 w 2190750"/>
              <a:gd name="connsiteY354" fmla="*/ 689314 h 1111250"/>
              <a:gd name="connsiteX355" fmla="*/ 676735 w 2190750"/>
              <a:gd name="connsiteY355" fmla="*/ 649235 h 1111250"/>
              <a:gd name="connsiteX356" fmla="*/ 679688 w 2190750"/>
              <a:gd name="connsiteY356" fmla="*/ 649235 h 1111250"/>
              <a:gd name="connsiteX357" fmla="*/ 681170 w 2190750"/>
              <a:gd name="connsiteY357" fmla="*/ 729393 h 1111250"/>
              <a:gd name="connsiteX358" fmla="*/ 682641 w 2190750"/>
              <a:gd name="connsiteY358" fmla="*/ 654241 h 1111250"/>
              <a:gd name="connsiteX359" fmla="*/ 684123 w 2190750"/>
              <a:gd name="connsiteY359" fmla="*/ 679291 h 1111250"/>
              <a:gd name="connsiteX360" fmla="*/ 685594 w 2190750"/>
              <a:gd name="connsiteY360" fmla="*/ 644218 h 1111250"/>
              <a:gd name="connsiteX361" fmla="*/ 687075 w 2190750"/>
              <a:gd name="connsiteY361" fmla="*/ 664263 h 1111250"/>
              <a:gd name="connsiteX362" fmla="*/ 690028 w 2190750"/>
              <a:gd name="connsiteY362" fmla="*/ 779494 h 1111250"/>
              <a:gd name="connsiteX363" fmla="*/ 695934 w 2190750"/>
              <a:gd name="connsiteY363" fmla="*/ 619167 h 1111250"/>
              <a:gd name="connsiteX364" fmla="*/ 697405 w 2190750"/>
              <a:gd name="connsiteY364" fmla="*/ 654241 h 1111250"/>
              <a:gd name="connsiteX365" fmla="*/ 698876 w 2190750"/>
              <a:gd name="connsiteY365" fmla="*/ 754443 h 1111250"/>
              <a:gd name="connsiteX366" fmla="*/ 700357 w 2190750"/>
              <a:gd name="connsiteY366" fmla="*/ 719371 h 1111250"/>
              <a:gd name="connsiteX367" fmla="*/ 701829 w 2190750"/>
              <a:gd name="connsiteY367" fmla="*/ 724387 h 1111250"/>
              <a:gd name="connsiteX368" fmla="*/ 703310 w 2190750"/>
              <a:gd name="connsiteY368" fmla="*/ 779494 h 1111250"/>
              <a:gd name="connsiteX369" fmla="*/ 706263 w 2190750"/>
              <a:gd name="connsiteY369" fmla="*/ 714364 h 1111250"/>
              <a:gd name="connsiteX370" fmla="*/ 707734 w 2190750"/>
              <a:gd name="connsiteY370" fmla="*/ 729393 h 1111250"/>
              <a:gd name="connsiteX371" fmla="*/ 709216 w 2190750"/>
              <a:gd name="connsiteY371" fmla="*/ 724387 h 1111250"/>
              <a:gd name="connsiteX372" fmla="*/ 710687 w 2190750"/>
              <a:gd name="connsiteY372" fmla="*/ 724387 h 1111250"/>
              <a:gd name="connsiteX373" fmla="*/ 712168 w 2190750"/>
              <a:gd name="connsiteY373" fmla="*/ 729393 h 1111250"/>
              <a:gd name="connsiteX374" fmla="*/ 713639 w 2190750"/>
              <a:gd name="connsiteY374" fmla="*/ 709348 h 1111250"/>
              <a:gd name="connsiteX375" fmla="*/ 715121 w 2190750"/>
              <a:gd name="connsiteY375" fmla="*/ 659257 h 1111250"/>
              <a:gd name="connsiteX376" fmla="*/ 716603 w 2190750"/>
              <a:gd name="connsiteY376" fmla="*/ 478885 h 1111250"/>
              <a:gd name="connsiteX377" fmla="*/ 718074 w 2190750"/>
              <a:gd name="connsiteY377" fmla="*/ 694320 h 1111250"/>
              <a:gd name="connsiteX378" fmla="*/ 719556 w 2190750"/>
              <a:gd name="connsiteY378" fmla="*/ 654241 h 1111250"/>
              <a:gd name="connsiteX379" fmla="*/ 721027 w 2190750"/>
              <a:gd name="connsiteY379" fmla="*/ 649235 h 1111250"/>
              <a:gd name="connsiteX380" fmla="*/ 722508 w 2190750"/>
              <a:gd name="connsiteY380" fmla="*/ 609156 h 1111250"/>
              <a:gd name="connsiteX381" fmla="*/ 723979 w 2190750"/>
              <a:gd name="connsiteY381" fmla="*/ 639212 h 1111250"/>
              <a:gd name="connsiteX382" fmla="*/ 726932 w 2190750"/>
              <a:gd name="connsiteY382" fmla="*/ 629190 h 1111250"/>
              <a:gd name="connsiteX383" fmla="*/ 728414 w 2190750"/>
              <a:gd name="connsiteY383" fmla="*/ 659257 h 1111250"/>
              <a:gd name="connsiteX384" fmla="*/ 729885 w 2190750"/>
              <a:gd name="connsiteY384" fmla="*/ 619167 h 1111250"/>
              <a:gd name="connsiteX385" fmla="*/ 731356 w 2190750"/>
              <a:gd name="connsiteY385" fmla="*/ 639212 h 1111250"/>
              <a:gd name="connsiteX386" fmla="*/ 732838 w 2190750"/>
              <a:gd name="connsiteY386" fmla="*/ 609156 h 1111250"/>
              <a:gd name="connsiteX387" fmla="*/ 734309 w 2190750"/>
              <a:gd name="connsiteY387" fmla="*/ 534003 h 1111250"/>
              <a:gd name="connsiteX388" fmla="*/ 735790 w 2190750"/>
              <a:gd name="connsiteY388" fmla="*/ 604139 h 1111250"/>
              <a:gd name="connsiteX389" fmla="*/ 737262 w 2190750"/>
              <a:gd name="connsiteY389" fmla="*/ 539009 h 1111250"/>
              <a:gd name="connsiteX390" fmla="*/ 738743 w 2190750"/>
              <a:gd name="connsiteY390" fmla="*/ 644218 h 1111250"/>
              <a:gd name="connsiteX391" fmla="*/ 740214 w 2190750"/>
              <a:gd name="connsiteY391" fmla="*/ 614161 h 1111250"/>
              <a:gd name="connsiteX392" fmla="*/ 741696 w 2190750"/>
              <a:gd name="connsiteY392" fmla="*/ 609156 h 1111250"/>
              <a:gd name="connsiteX393" fmla="*/ 743167 w 2190750"/>
              <a:gd name="connsiteY393" fmla="*/ 629190 h 1111250"/>
              <a:gd name="connsiteX394" fmla="*/ 744649 w 2190750"/>
              <a:gd name="connsiteY394" fmla="*/ 584105 h 1111250"/>
              <a:gd name="connsiteX395" fmla="*/ 746120 w 2190750"/>
              <a:gd name="connsiteY395" fmla="*/ 619167 h 1111250"/>
              <a:gd name="connsiteX396" fmla="*/ 747601 w 2190750"/>
              <a:gd name="connsiteY396" fmla="*/ 684308 h 1111250"/>
              <a:gd name="connsiteX397" fmla="*/ 749083 w 2190750"/>
              <a:gd name="connsiteY397" fmla="*/ 518964 h 1111250"/>
              <a:gd name="connsiteX398" fmla="*/ 750554 w 2190750"/>
              <a:gd name="connsiteY398" fmla="*/ 584105 h 1111250"/>
              <a:gd name="connsiteX399" fmla="*/ 752036 w 2190750"/>
              <a:gd name="connsiteY399" fmla="*/ 584105 h 1111250"/>
              <a:gd name="connsiteX400" fmla="*/ 753507 w 2190750"/>
              <a:gd name="connsiteY400" fmla="*/ 544015 h 1111250"/>
              <a:gd name="connsiteX401" fmla="*/ 754989 w 2190750"/>
              <a:gd name="connsiteY401" fmla="*/ 679291 h 1111250"/>
              <a:gd name="connsiteX402" fmla="*/ 756460 w 2190750"/>
              <a:gd name="connsiteY402" fmla="*/ 669269 h 1111250"/>
              <a:gd name="connsiteX403" fmla="*/ 757941 w 2190750"/>
              <a:gd name="connsiteY403" fmla="*/ 644218 h 1111250"/>
              <a:gd name="connsiteX404" fmla="*/ 759412 w 2190750"/>
              <a:gd name="connsiteY404" fmla="*/ 639212 h 1111250"/>
              <a:gd name="connsiteX405" fmla="*/ 763847 w 2190750"/>
              <a:gd name="connsiteY405" fmla="*/ 714364 h 1111250"/>
              <a:gd name="connsiteX406" fmla="*/ 765318 w 2190750"/>
              <a:gd name="connsiteY406" fmla="*/ 709348 h 1111250"/>
              <a:gd name="connsiteX407" fmla="*/ 769742 w 2190750"/>
              <a:gd name="connsiteY407" fmla="*/ 629190 h 1111250"/>
              <a:gd name="connsiteX408" fmla="*/ 771223 w 2190750"/>
              <a:gd name="connsiteY408" fmla="*/ 699336 h 1111250"/>
              <a:gd name="connsiteX409" fmla="*/ 772695 w 2190750"/>
              <a:gd name="connsiteY409" fmla="*/ 609156 h 1111250"/>
              <a:gd name="connsiteX410" fmla="*/ 774176 w 2190750"/>
              <a:gd name="connsiteY410" fmla="*/ 709348 h 1111250"/>
              <a:gd name="connsiteX411" fmla="*/ 775647 w 2190750"/>
              <a:gd name="connsiteY411" fmla="*/ 639212 h 1111250"/>
              <a:gd name="connsiteX412" fmla="*/ 777129 w 2190750"/>
              <a:gd name="connsiteY412" fmla="*/ 659257 h 1111250"/>
              <a:gd name="connsiteX413" fmla="*/ 778600 w 2190750"/>
              <a:gd name="connsiteY413" fmla="*/ 719371 h 1111250"/>
              <a:gd name="connsiteX414" fmla="*/ 780082 w 2190750"/>
              <a:gd name="connsiteY414" fmla="*/ 654241 h 1111250"/>
              <a:gd name="connsiteX415" fmla="*/ 781563 w 2190750"/>
              <a:gd name="connsiteY415" fmla="*/ 689314 h 1111250"/>
              <a:gd name="connsiteX416" fmla="*/ 783034 w 2190750"/>
              <a:gd name="connsiteY416" fmla="*/ 669269 h 1111250"/>
              <a:gd name="connsiteX417" fmla="*/ 784516 w 2190750"/>
              <a:gd name="connsiteY417" fmla="*/ 579088 h 1111250"/>
              <a:gd name="connsiteX418" fmla="*/ 785987 w 2190750"/>
              <a:gd name="connsiteY418" fmla="*/ 594117 h 1111250"/>
              <a:gd name="connsiteX419" fmla="*/ 787469 w 2190750"/>
              <a:gd name="connsiteY419" fmla="*/ 579088 h 1111250"/>
              <a:gd name="connsiteX420" fmla="*/ 788940 w 2190750"/>
              <a:gd name="connsiteY420" fmla="*/ 513959 h 1111250"/>
              <a:gd name="connsiteX421" fmla="*/ 790422 w 2190750"/>
              <a:gd name="connsiteY421" fmla="*/ 574082 h 1111250"/>
              <a:gd name="connsiteX422" fmla="*/ 791893 w 2190750"/>
              <a:gd name="connsiteY422" fmla="*/ 564060 h 1111250"/>
              <a:gd name="connsiteX423" fmla="*/ 793364 w 2190750"/>
              <a:gd name="connsiteY423" fmla="*/ 599133 h 1111250"/>
              <a:gd name="connsiteX424" fmla="*/ 794845 w 2190750"/>
              <a:gd name="connsiteY424" fmla="*/ 599133 h 1111250"/>
              <a:gd name="connsiteX425" fmla="*/ 796327 w 2190750"/>
              <a:gd name="connsiteY425" fmla="*/ 619167 h 1111250"/>
              <a:gd name="connsiteX426" fmla="*/ 797798 w 2190750"/>
              <a:gd name="connsiteY426" fmla="*/ 604139 h 1111250"/>
              <a:gd name="connsiteX427" fmla="*/ 799280 w 2190750"/>
              <a:gd name="connsiteY427" fmla="*/ 604139 h 1111250"/>
              <a:gd name="connsiteX428" fmla="*/ 800751 w 2190750"/>
              <a:gd name="connsiteY428" fmla="*/ 554038 h 1111250"/>
              <a:gd name="connsiteX429" fmla="*/ 802222 w 2190750"/>
              <a:gd name="connsiteY429" fmla="*/ 564060 h 1111250"/>
              <a:gd name="connsiteX430" fmla="*/ 805185 w 2190750"/>
              <a:gd name="connsiteY430" fmla="*/ 679291 h 1111250"/>
              <a:gd name="connsiteX431" fmla="*/ 806656 w 2190750"/>
              <a:gd name="connsiteY431" fmla="*/ 644218 h 1111250"/>
              <a:gd name="connsiteX432" fmla="*/ 808127 w 2190750"/>
              <a:gd name="connsiteY432" fmla="*/ 694320 h 1111250"/>
              <a:gd name="connsiteX433" fmla="*/ 809609 w 2190750"/>
              <a:gd name="connsiteY433" fmla="*/ 664263 h 1111250"/>
              <a:gd name="connsiteX434" fmla="*/ 811091 w 2190750"/>
              <a:gd name="connsiteY434" fmla="*/ 599133 h 1111250"/>
              <a:gd name="connsiteX435" fmla="*/ 814033 w 2190750"/>
              <a:gd name="connsiteY435" fmla="*/ 694320 h 1111250"/>
              <a:gd name="connsiteX436" fmla="*/ 815515 w 2190750"/>
              <a:gd name="connsiteY436" fmla="*/ 679291 h 1111250"/>
              <a:gd name="connsiteX437" fmla="*/ 816996 w 2190750"/>
              <a:gd name="connsiteY437" fmla="*/ 564060 h 1111250"/>
              <a:gd name="connsiteX438" fmla="*/ 821420 w 2190750"/>
              <a:gd name="connsiteY438" fmla="*/ 659257 h 1111250"/>
              <a:gd name="connsiteX439" fmla="*/ 822902 w 2190750"/>
              <a:gd name="connsiteY439" fmla="*/ 729393 h 1111250"/>
              <a:gd name="connsiteX440" fmla="*/ 824373 w 2190750"/>
              <a:gd name="connsiteY440" fmla="*/ 619167 h 1111250"/>
              <a:gd name="connsiteX441" fmla="*/ 825844 w 2190750"/>
              <a:gd name="connsiteY441" fmla="*/ 679291 h 1111250"/>
              <a:gd name="connsiteX442" fmla="*/ 827326 w 2190750"/>
              <a:gd name="connsiteY442" fmla="*/ 689314 h 1111250"/>
              <a:gd name="connsiteX443" fmla="*/ 828807 w 2190750"/>
              <a:gd name="connsiteY443" fmla="*/ 669269 h 1111250"/>
              <a:gd name="connsiteX444" fmla="*/ 831760 w 2190750"/>
              <a:gd name="connsiteY444" fmla="*/ 799539 h 1111250"/>
              <a:gd name="connsiteX445" fmla="*/ 833231 w 2190750"/>
              <a:gd name="connsiteY445" fmla="*/ 754443 h 1111250"/>
              <a:gd name="connsiteX446" fmla="*/ 834702 w 2190750"/>
              <a:gd name="connsiteY446" fmla="*/ 794522 h 1111250"/>
              <a:gd name="connsiteX447" fmla="*/ 836184 w 2190750"/>
              <a:gd name="connsiteY447" fmla="*/ 734399 h 1111250"/>
              <a:gd name="connsiteX448" fmla="*/ 837666 w 2190750"/>
              <a:gd name="connsiteY448" fmla="*/ 729393 h 1111250"/>
              <a:gd name="connsiteX449" fmla="*/ 839137 w 2190750"/>
              <a:gd name="connsiteY449" fmla="*/ 719371 h 1111250"/>
              <a:gd name="connsiteX450" fmla="*/ 840608 w 2190750"/>
              <a:gd name="connsiteY450" fmla="*/ 849640 h 1111250"/>
              <a:gd name="connsiteX451" fmla="*/ 842089 w 2190750"/>
              <a:gd name="connsiteY451" fmla="*/ 724387 h 1111250"/>
              <a:gd name="connsiteX452" fmla="*/ 843571 w 2190750"/>
              <a:gd name="connsiteY452" fmla="*/ 734399 h 1111250"/>
              <a:gd name="connsiteX453" fmla="*/ 845042 w 2190750"/>
              <a:gd name="connsiteY453" fmla="*/ 664263 h 1111250"/>
              <a:gd name="connsiteX454" fmla="*/ 846513 w 2190750"/>
              <a:gd name="connsiteY454" fmla="*/ 664263 h 1111250"/>
              <a:gd name="connsiteX455" fmla="*/ 847995 w 2190750"/>
              <a:gd name="connsiteY455" fmla="*/ 704342 h 1111250"/>
              <a:gd name="connsiteX456" fmla="*/ 849477 w 2190750"/>
              <a:gd name="connsiteY456" fmla="*/ 704342 h 1111250"/>
              <a:gd name="connsiteX457" fmla="*/ 852419 w 2190750"/>
              <a:gd name="connsiteY457" fmla="*/ 729393 h 1111250"/>
              <a:gd name="connsiteX458" fmla="*/ 853900 w 2190750"/>
              <a:gd name="connsiteY458" fmla="*/ 754443 h 1111250"/>
              <a:gd name="connsiteX459" fmla="*/ 855382 w 2190750"/>
              <a:gd name="connsiteY459" fmla="*/ 659257 h 1111250"/>
              <a:gd name="connsiteX460" fmla="*/ 856853 w 2190750"/>
              <a:gd name="connsiteY460" fmla="*/ 679291 h 1111250"/>
              <a:gd name="connsiteX461" fmla="*/ 858324 w 2190750"/>
              <a:gd name="connsiteY461" fmla="*/ 759449 h 1111250"/>
              <a:gd name="connsiteX462" fmla="*/ 859806 w 2190750"/>
              <a:gd name="connsiteY462" fmla="*/ 659257 h 1111250"/>
              <a:gd name="connsiteX463" fmla="*/ 862759 w 2190750"/>
              <a:gd name="connsiteY463" fmla="*/ 814568 h 1111250"/>
              <a:gd name="connsiteX464" fmla="*/ 865711 w 2190750"/>
              <a:gd name="connsiteY464" fmla="*/ 694320 h 1111250"/>
              <a:gd name="connsiteX465" fmla="*/ 870146 w 2190750"/>
              <a:gd name="connsiteY465" fmla="*/ 754443 h 1111250"/>
              <a:gd name="connsiteX466" fmla="*/ 871617 w 2190750"/>
              <a:gd name="connsiteY466" fmla="*/ 764466 h 1111250"/>
              <a:gd name="connsiteX467" fmla="*/ 873088 w 2190750"/>
              <a:gd name="connsiteY467" fmla="*/ 719371 h 1111250"/>
              <a:gd name="connsiteX468" fmla="*/ 876051 w 2190750"/>
              <a:gd name="connsiteY468" fmla="*/ 814568 h 1111250"/>
              <a:gd name="connsiteX469" fmla="*/ 877522 w 2190750"/>
              <a:gd name="connsiteY469" fmla="*/ 659257 h 1111250"/>
              <a:gd name="connsiteX470" fmla="*/ 878993 w 2190750"/>
              <a:gd name="connsiteY470" fmla="*/ 764466 h 1111250"/>
              <a:gd name="connsiteX471" fmla="*/ 880475 w 2190750"/>
              <a:gd name="connsiteY471" fmla="*/ 704342 h 1111250"/>
              <a:gd name="connsiteX472" fmla="*/ 881957 w 2190750"/>
              <a:gd name="connsiteY472" fmla="*/ 749438 h 1111250"/>
              <a:gd name="connsiteX473" fmla="*/ 883428 w 2190750"/>
              <a:gd name="connsiteY473" fmla="*/ 744421 h 1111250"/>
              <a:gd name="connsiteX474" fmla="*/ 884899 w 2190750"/>
              <a:gd name="connsiteY474" fmla="*/ 829596 h 1111250"/>
              <a:gd name="connsiteX475" fmla="*/ 886381 w 2190750"/>
              <a:gd name="connsiteY475" fmla="*/ 759449 h 1111250"/>
              <a:gd name="connsiteX476" fmla="*/ 887862 w 2190750"/>
              <a:gd name="connsiteY476" fmla="*/ 759449 h 1111250"/>
              <a:gd name="connsiteX477" fmla="*/ 889333 w 2190750"/>
              <a:gd name="connsiteY477" fmla="*/ 764466 h 1111250"/>
              <a:gd name="connsiteX478" fmla="*/ 890805 w 2190750"/>
              <a:gd name="connsiteY478" fmla="*/ 724387 h 1111250"/>
              <a:gd name="connsiteX479" fmla="*/ 892286 w 2190750"/>
              <a:gd name="connsiteY479" fmla="*/ 744421 h 1111250"/>
              <a:gd name="connsiteX480" fmla="*/ 895239 w 2190750"/>
              <a:gd name="connsiteY480" fmla="*/ 824590 h 1111250"/>
              <a:gd name="connsiteX481" fmla="*/ 896710 w 2190750"/>
              <a:gd name="connsiteY481" fmla="*/ 829596 h 1111250"/>
              <a:gd name="connsiteX482" fmla="*/ 898192 w 2190750"/>
              <a:gd name="connsiteY482" fmla="*/ 734399 h 1111250"/>
              <a:gd name="connsiteX483" fmla="*/ 899663 w 2190750"/>
              <a:gd name="connsiteY483" fmla="*/ 799539 h 1111250"/>
              <a:gd name="connsiteX484" fmla="*/ 902626 w 2190750"/>
              <a:gd name="connsiteY484" fmla="*/ 719371 h 1111250"/>
              <a:gd name="connsiteX485" fmla="*/ 904097 w 2190750"/>
              <a:gd name="connsiteY485" fmla="*/ 734399 h 1111250"/>
              <a:gd name="connsiteX486" fmla="*/ 905568 w 2190750"/>
              <a:gd name="connsiteY486" fmla="*/ 774489 h 1111250"/>
              <a:gd name="connsiteX487" fmla="*/ 907050 w 2190750"/>
              <a:gd name="connsiteY487" fmla="*/ 749438 h 1111250"/>
              <a:gd name="connsiteX488" fmla="*/ 910003 w 2190750"/>
              <a:gd name="connsiteY488" fmla="*/ 864669 h 1111250"/>
              <a:gd name="connsiteX489" fmla="*/ 911474 w 2190750"/>
              <a:gd name="connsiteY489" fmla="*/ 799539 h 1111250"/>
              <a:gd name="connsiteX490" fmla="*/ 914437 w 2190750"/>
              <a:gd name="connsiteY490" fmla="*/ 899742 h 1111250"/>
              <a:gd name="connsiteX491" fmla="*/ 917379 w 2190750"/>
              <a:gd name="connsiteY491" fmla="*/ 764466 h 1111250"/>
              <a:gd name="connsiteX492" fmla="*/ 918861 w 2190750"/>
              <a:gd name="connsiteY492" fmla="*/ 694320 h 1111250"/>
              <a:gd name="connsiteX493" fmla="*/ 920343 w 2190750"/>
              <a:gd name="connsiteY493" fmla="*/ 729393 h 1111250"/>
              <a:gd name="connsiteX494" fmla="*/ 923285 w 2190750"/>
              <a:gd name="connsiteY494" fmla="*/ 664263 h 1111250"/>
              <a:gd name="connsiteX495" fmla="*/ 924766 w 2190750"/>
              <a:gd name="connsiteY495" fmla="*/ 669269 h 1111250"/>
              <a:gd name="connsiteX496" fmla="*/ 926248 w 2190750"/>
              <a:gd name="connsiteY496" fmla="*/ 654241 h 1111250"/>
              <a:gd name="connsiteX497" fmla="*/ 927719 w 2190750"/>
              <a:gd name="connsiteY497" fmla="*/ 699336 h 1111250"/>
              <a:gd name="connsiteX498" fmla="*/ 929190 w 2190750"/>
              <a:gd name="connsiteY498" fmla="*/ 614161 h 1111250"/>
              <a:gd name="connsiteX499" fmla="*/ 930672 w 2190750"/>
              <a:gd name="connsiteY499" fmla="*/ 639212 h 1111250"/>
              <a:gd name="connsiteX500" fmla="*/ 932154 w 2190750"/>
              <a:gd name="connsiteY500" fmla="*/ 639212 h 1111250"/>
              <a:gd name="connsiteX501" fmla="*/ 933625 w 2190750"/>
              <a:gd name="connsiteY501" fmla="*/ 734399 h 1111250"/>
              <a:gd name="connsiteX502" fmla="*/ 935106 w 2190750"/>
              <a:gd name="connsiteY502" fmla="*/ 679291 h 1111250"/>
              <a:gd name="connsiteX503" fmla="*/ 936577 w 2190750"/>
              <a:gd name="connsiteY503" fmla="*/ 709348 h 1111250"/>
              <a:gd name="connsiteX504" fmla="*/ 938048 w 2190750"/>
              <a:gd name="connsiteY504" fmla="*/ 709348 h 1111250"/>
              <a:gd name="connsiteX505" fmla="*/ 939530 w 2190750"/>
              <a:gd name="connsiteY505" fmla="*/ 674285 h 1111250"/>
              <a:gd name="connsiteX506" fmla="*/ 941012 w 2190750"/>
              <a:gd name="connsiteY506" fmla="*/ 669269 h 1111250"/>
              <a:gd name="connsiteX507" fmla="*/ 942483 w 2190750"/>
              <a:gd name="connsiteY507" fmla="*/ 659257 h 1111250"/>
              <a:gd name="connsiteX508" fmla="*/ 943954 w 2190750"/>
              <a:gd name="connsiteY508" fmla="*/ 694320 h 1111250"/>
              <a:gd name="connsiteX509" fmla="*/ 945436 w 2190750"/>
              <a:gd name="connsiteY509" fmla="*/ 759449 h 1111250"/>
              <a:gd name="connsiteX510" fmla="*/ 949859 w 2190750"/>
              <a:gd name="connsiteY510" fmla="*/ 619167 h 1111250"/>
              <a:gd name="connsiteX511" fmla="*/ 951341 w 2190750"/>
              <a:gd name="connsiteY511" fmla="*/ 639212 h 1111250"/>
              <a:gd name="connsiteX512" fmla="*/ 952823 w 2190750"/>
              <a:gd name="connsiteY512" fmla="*/ 599133 h 1111250"/>
              <a:gd name="connsiteX513" fmla="*/ 954294 w 2190750"/>
              <a:gd name="connsiteY513" fmla="*/ 639212 h 1111250"/>
              <a:gd name="connsiteX514" fmla="*/ 955765 w 2190750"/>
              <a:gd name="connsiteY514" fmla="*/ 634206 h 1111250"/>
              <a:gd name="connsiteX515" fmla="*/ 957247 w 2190750"/>
              <a:gd name="connsiteY515" fmla="*/ 689314 h 1111250"/>
              <a:gd name="connsiteX516" fmla="*/ 958728 w 2190750"/>
              <a:gd name="connsiteY516" fmla="*/ 669269 h 1111250"/>
              <a:gd name="connsiteX517" fmla="*/ 960199 w 2190750"/>
              <a:gd name="connsiteY517" fmla="*/ 674285 h 1111250"/>
              <a:gd name="connsiteX518" fmla="*/ 961671 w 2190750"/>
              <a:gd name="connsiteY518" fmla="*/ 654241 h 1111250"/>
              <a:gd name="connsiteX519" fmla="*/ 963152 w 2190750"/>
              <a:gd name="connsiteY519" fmla="*/ 709348 h 1111250"/>
              <a:gd name="connsiteX520" fmla="*/ 964634 w 2190750"/>
              <a:gd name="connsiteY520" fmla="*/ 669269 h 1111250"/>
              <a:gd name="connsiteX521" fmla="*/ 966105 w 2190750"/>
              <a:gd name="connsiteY521" fmla="*/ 814568 h 1111250"/>
              <a:gd name="connsiteX522" fmla="*/ 967587 w 2190750"/>
              <a:gd name="connsiteY522" fmla="*/ 744421 h 1111250"/>
              <a:gd name="connsiteX523" fmla="*/ 969058 w 2190750"/>
              <a:gd name="connsiteY523" fmla="*/ 769472 h 1111250"/>
              <a:gd name="connsiteX524" fmla="*/ 970529 w 2190750"/>
              <a:gd name="connsiteY524" fmla="*/ 764466 h 1111250"/>
              <a:gd name="connsiteX525" fmla="*/ 972010 w 2190750"/>
              <a:gd name="connsiteY525" fmla="*/ 794522 h 1111250"/>
              <a:gd name="connsiteX526" fmla="*/ 973492 w 2190750"/>
              <a:gd name="connsiteY526" fmla="*/ 784500 h 1111250"/>
              <a:gd name="connsiteX527" fmla="*/ 974963 w 2190750"/>
              <a:gd name="connsiteY527" fmla="*/ 789517 h 1111250"/>
              <a:gd name="connsiteX528" fmla="*/ 976434 w 2190750"/>
              <a:gd name="connsiteY528" fmla="*/ 779494 h 1111250"/>
              <a:gd name="connsiteX529" fmla="*/ 980869 w 2190750"/>
              <a:gd name="connsiteY529" fmla="*/ 654241 h 1111250"/>
              <a:gd name="connsiteX530" fmla="*/ 982340 w 2190750"/>
              <a:gd name="connsiteY530" fmla="*/ 784500 h 1111250"/>
              <a:gd name="connsiteX531" fmla="*/ 983821 w 2190750"/>
              <a:gd name="connsiteY531" fmla="*/ 629190 h 1111250"/>
              <a:gd name="connsiteX532" fmla="*/ 986774 w 2190750"/>
              <a:gd name="connsiteY532" fmla="*/ 854647 h 1111250"/>
              <a:gd name="connsiteX533" fmla="*/ 988245 w 2190750"/>
              <a:gd name="connsiteY533" fmla="*/ 804545 h 1111250"/>
              <a:gd name="connsiteX534" fmla="*/ 989727 w 2190750"/>
              <a:gd name="connsiteY534" fmla="*/ 794522 h 1111250"/>
              <a:gd name="connsiteX535" fmla="*/ 994151 w 2190750"/>
              <a:gd name="connsiteY535" fmla="*/ 684308 h 1111250"/>
              <a:gd name="connsiteX536" fmla="*/ 995632 w 2190750"/>
              <a:gd name="connsiteY536" fmla="*/ 749438 h 1111250"/>
              <a:gd name="connsiteX537" fmla="*/ 997114 w 2190750"/>
              <a:gd name="connsiteY537" fmla="*/ 719371 h 1111250"/>
              <a:gd name="connsiteX538" fmla="*/ 998585 w 2190750"/>
              <a:gd name="connsiteY538" fmla="*/ 819573 h 1111250"/>
              <a:gd name="connsiteX539" fmla="*/ 1000067 w 2190750"/>
              <a:gd name="connsiteY539" fmla="*/ 834602 h 1111250"/>
              <a:gd name="connsiteX540" fmla="*/ 1001538 w 2190750"/>
              <a:gd name="connsiteY540" fmla="*/ 759449 h 1111250"/>
              <a:gd name="connsiteX541" fmla="*/ 1003009 w 2190750"/>
              <a:gd name="connsiteY541" fmla="*/ 814568 h 1111250"/>
              <a:gd name="connsiteX542" fmla="*/ 1004491 w 2190750"/>
              <a:gd name="connsiteY542" fmla="*/ 799539 h 1111250"/>
              <a:gd name="connsiteX543" fmla="*/ 1007443 w 2190750"/>
              <a:gd name="connsiteY543" fmla="*/ 839618 h 1111250"/>
              <a:gd name="connsiteX544" fmla="*/ 1010396 w 2190750"/>
              <a:gd name="connsiteY544" fmla="*/ 739415 h 1111250"/>
              <a:gd name="connsiteX545" fmla="*/ 1011878 w 2190750"/>
              <a:gd name="connsiteY545" fmla="*/ 824590 h 1111250"/>
              <a:gd name="connsiteX546" fmla="*/ 1013349 w 2190750"/>
              <a:gd name="connsiteY546" fmla="*/ 789517 h 1111250"/>
              <a:gd name="connsiteX547" fmla="*/ 1014820 w 2190750"/>
              <a:gd name="connsiteY547" fmla="*/ 809551 h 1111250"/>
              <a:gd name="connsiteX548" fmla="*/ 1017783 w 2190750"/>
              <a:gd name="connsiteY548" fmla="*/ 724387 h 1111250"/>
              <a:gd name="connsiteX549" fmla="*/ 1019254 w 2190750"/>
              <a:gd name="connsiteY549" fmla="*/ 739415 h 1111250"/>
              <a:gd name="connsiteX550" fmla="*/ 1020726 w 2190750"/>
              <a:gd name="connsiteY550" fmla="*/ 709348 h 1111250"/>
              <a:gd name="connsiteX551" fmla="*/ 1022207 w 2190750"/>
              <a:gd name="connsiteY551" fmla="*/ 719371 h 1111250"/>
              <a:gd name="connsiteX552" fmla="*/ 1023689 w 2190750"/>
              <a:gd name="connsiteY552" fmla="*/ 694320 h 1111250"/>
              <a:gd name="connsiteX553" fmla="*/ 1026631 w 2190750"/>
              <a:gd name="connsiteY553" fmla="*/ 614161 h 1111250"/>
              <a:gd name="connsiteX554" fmla="*/ 1028113 w 2190750"/>
              <a:gd name="connsiteY554" fmla="*/ 684308 h 1111250"/>
              <a:gd name="connsiteX555" fmla="*/ 1029594 w 2190750"/>
              <a:gd name="connsiteY555" fmla="*/ 619167 h 1111250"/>
              <a:gd name="connsiteX556" fmla="*/ 1032537 w 2190750"/>
              <a:gd name="connsiteY556" fmla="*/ 689314 h 1111250"/>
              <a:gd name="connsiteX557" fmla="*/ 1035489 w 2190750"/>
              <a:gd name="connsiteY557" fmla="*/ 619167 h 1111250"/>
              <a:gd name="connsiteX558" fmla="*/ 1036971 w 2190750"/>
              <a:gd name="connsiteY558" fmla="*/ 498930 h 1111250"/>
              <a:gd name="connsiteX559" fmla="*/ 1041395 w 2190750"/>
              <a:gd name="connsiteY559" fmla="*/ 689314 h 1111250"/>
              <a:gd name="connsiteX560" fmla="*/ 1042876 w 2190750"/>
              <a:gd name="connsiteY560" fmla="*/ 664263 h 1111250"/>
              <a:gd name="connsiteX561" fmla="*/ 1044358 w 2190750"/>
              <a:gd name="connsiteY561" fmla="*/ 739415 h 1111250"/>
              <a:gd name="connsiteX562" fmla="*/ 1045829 w 2190750"/>
              <a:gd name="connsiteY562" fmla="*/ 669269 h 1111250"/>
              <a:gd name="connsiteX563" fmla="*/ 1047300 w 2190750"/>
              <a:gd name="connsiteY563" fmla="*/ 719371 h 1111250"/>
              <a:gd name="connsiteX564" fmla="*/ 1048782 w 2190750"/>
              <a:gd name="connsiteY564" fmla="*/ 704342 h 1111250"/>
              <a:gd name="connsiteX565" fmla="*/ 1050264 w 2190750"/>
              <a:gd name="connsiteY565" fmla="*/ 674285 h 1111250"/>
              <a:gd name="connsiteX566" fmla="*/ 1053206 w 2190750"/>
              <a:gd name="connsiteY566" fmla="*/ 689314 h 1111250"/>
              <a:gd name="connsiteX567" fmla="*/ 1054688 w 2190750"/>
              <a:gd name="connsiteY567" fmla="*/ 654241 h 1111250"/>
              <a:gd name="connsiteX568" fmla="*/ 1056169 w 2190750"/>
              <a:gd name="connsiteY568" fmla="*/ 659257 h 1111250"/>
              <a:gd name="connsiteX569" fmla="*/ 1057640 w 2190750"/>
              <a:gd name="connsiteY569" fmla="*/ 604139 h 1111250"/>
              <a:gd name="connsiteX570" fmla="*/ 1059111 w 2190750"/>
              <a:gd name="connsiteY570" fmla="*/ 614161 h 1111250"/>
              <a:gd name="connsiteX571" fmla="*/ 1060593 w 2190750"/>
              <a:gd name="connsiteY571" fmla="*/ 674285 h 1111250"/>
              <a:gd name="connsiteX572" fmla="*/ 1062075 w 2190750"/>
              <a:gd name="connsiteY572" fmla="*/ 679291 h 1111250"/>
              <a:gd name="connsiteX573" fmla="*/ 1063546 w 2190750"/>
              <a:gd name="connsiteY573" fmla="*/ 679291 h 1111250"/>
              <a:gd name="connsiteX574" fmla="*/ 1067969 w 2190750"/>
              <a:gd name="connsiteY574" fmla="*/ 729393 h 1111250"/>
              <a:gd name="connsiteX575" fmla="*/ 1069451 w 2190750"/>
              <a:gd name="connsiteY575" fmla="*/ 734399 h 1111250"/>
              <a:gd name="connsiteX576" fmla="*/ 1070933 w 2190750"/>
              <a:gd name="connsiteY576" fmla="*/ 694320 h 1111250"/>
              <a:gd name="connsiteX577" fmla="*/ 1072404 w 2190750"/>
              <a:gd name="connsiteY577" fmla="*/ 694320 h 1111250"/>
              <a:gd name="connsiteX578" fmla="*/ 1073875 w 2190750"/>
              <a:gd name="connsiteY578" fmla="*/ 629190 h 1111250"/>
              <a:gd name="connsiteX579" fmla="*/ 1075357 w 2190750"/>
              <a:gd name="connsiteY579" fmla="*/ 869675 h 1111250"/>
              <a:gd name="connsiteX580" fmla="*/ 1078309 w 2190750"/>
              <a:gd name="connsiteY580" fmla="*/ 734399 h 1111250"/>
              <a:gd name="connsiteX581" fmla="*/ 1079780 w 2190750"/>
              <a:gd name="connsiteY581" fmla="*/ 714364 h 1111250"/>
              <a:gd name="connsiteX582" fmla="*/ 1081262 w 2190750"/>
              <a:gd name="connsiteY582" fmla="*/ 714364 h 1111250"/>
              <a:gd name="connsiteX583" fmla="*/ 1084215 w 2190750"/>
              <a:gd name="connsiteY583" fmla="*/ 659257 h 1111250"/>
              <a:gd name="connsiteX584" fmla="*/ 1085686 w 2190750"/>
              <a:gd name="connsiteY584" fmla="*/ 664263 h 1111250"/>
              <a:gd name="connsiteX585" fmla="*/ 1087168 w 2190750"/>
              <a:gd name="connsiteY585" fmla="*/ 749438 h 1111250"/>
              <a:gd name="connsiteX586" fmla="*/ 1088649 w 2190750"/>
              <a:gd name="connsiteY586" fmla="*/ 599133 h 1111250"/>
              <a:gd name="connsiteX587" fmla="*/ 1090120 w 2190750"/>
              <a:gd name="connsiteY587" fmla="*/ 659257 h 1111250"/>
              <a:gd name="connsiteX588" fmla="*/ 1091592 w 2190750"/>
              <a:gd name="connsiteY588" fmla="*/ 599133 h 1111250"/>
              <a:gd name="connsiteX589" fmla="*/ 1093073 w 2190750"/>
              <a:gd name="connsiteY589" fmla="*/ 649235 h 1111250"/>
              <a:gd name="connsiteX590" fmla="*/ 1094555 w 2190750"/>
              <a:gd name="connsiteY590" fmla="*/ 629190 h 1111250"/>
              <a:gd name="connsiteX591" fmla="*/ 1096026 w 2190750"/>
              <a:gd name="connsiteY591" fmla="*/ 634206 h 1111250"/>
              <a:gd name="connsiteX592" fmla="*/ 1097497 w 2190750"/>
              <a:gd name="connsiteY592" fmla="*/ 634206 h 1111250"/>
              <a:gd name="connsiteX593" fmla="*/ 1098979 w 2190750"/>
              <a:gd name="connsiteY593" fmla="*/ 689314 h 1111250"/>
              <a:gd name="connsiteX594" fmla="*/ 1100450 w 2190750"/>
              <a:gd name="connsiteY594" fmla="*/ 689314 h 1111250"/>
              <a:gd name="connsiteX595" fmla="*/ 1101931 w 2190750"/>
              <a:gd name="connsiteY595" fmla="*/ 649235 h 1111250"/>
              <a:gd name="connsiteX596" fmla="*/ 1103413 w 2190750"/>
              <a:gd name="connsiteY596" fmla="*/ 694320 h 1111250"/>
              <a:gd name="connsiteX597" fmla="*/ 1104884 w 2190750"/>
              <a:gd name="connsiteY597" fmla="*/ 679291 h 1111250"/>
              <a:gd name="connsiteX598" fmla="*/ 1106355 w 2190750"/>
              <a:gd name="connsiteY598" fmla="*/ 774489 h 1111250"/>
              <a:gd name="connsiteX599" fmla="*/ 1109319 w 2190750"/>
              <a:gd name="connsiteY599" fmla="*/ 619167 h 1111250"/>
              <a:gd name="connsiteX600" fmla="*/ 1112261 w 2190750"/>
              <a:gd name="connsiteY600" fmla="*/ 669269 h 1111250"/>
              <a:gd name="connsiteX601" fmla="*/ 1113742 w 2190750"/>
              <a:gd name="connsiteY601" fmla="*/ 724387 h 1111250"/>
              <a:gd name="connsiteX602" fmla="*/ 1115224 w 2190750"/>
              <a:gd name="connsiteY602" fmla="*/ 679291 h 1111250"/>
              <a:gd name="connsiteX603" fmla="*/ 1116695 w 2190750"/>
              <a:gd name="connsiteY603" fmla="*/ 684308 h 1111250"/>
              <a:gd name="connsiteX604" fmla="*/ 1118166 w 2190750"/>
              <a:gd name="connsiteY604" fmla="*/ 699336 h 1111250"/>
              <a:gd name="connsiteX605" fmla="*/ 1121130 w 2190750"/>
              <a:gd name="connsiteY605" fmla="*/ 689314 h 1111250"/>
              <a:gd name="connsiteX606" fmla="*/ 1122601 w 2190750"/>
              <a:gd name="connsiteY606" fmla="*/ 664263 h 1111250"/>
              <a:gd name="connsiteX607" fmla="*/ 1124072 w 2190750"/>
              <a:gd name="connsiteY607" fmla="*/ 709348 h 1111250"/>
              <a:gd name="connsiteX608" fmla="*/ 1125553 w 2190750"/>
              <a:gd name="connsiteY608" fmla="*/ 709348 h 1111250"/>
              <a:gd name="connsiteX609" fmla="*/ 1127035 w 2190750"/>
              <a:gd name="connsiteY609" fmla="*/ 604139 h 1111250"/>
              <a:gd name="connsiteX610" fmla="*/ 1128506 w 2190750"/>
              <a:gd name="connsiteY610" fmla="*/ 764466 h 1111250"/>
              <a:gd name="connsiteX611" fmla="*/ 1129977 w 2190750"/>
              <a:gd name="connsiteY611" fmla="*/ 729393 h 1111250"/>
              <a:gd name="connsiteX612" fmla="*/ 1131459 w 2190750"/>
              <a:gd name="connsiteY612" fmla="*/ 724387 h 1111250"/>
              <a:gd name="connsiteX613" fmla="*/ 1132941 w 2190750"/>
              <a:gd name="connsiteY613" fmla="*/ 669269 h 1111250"/>
              <a:gd name="connsiteX614" fmla="*/ 1134412 w 2190750"/>
              <a:gd name="connsiteY614" fmla="*/ 664263 h 1111250"/>
              <a:gd name="connsiteX615" fmla="*/ 1135893 w 2190750"/>
              <a:gd name="connsiteY615" fmla="*/ 584105 h 1111250"/>
              <a:gd name="connsiteX616" fmla="*/ 1138835 w 2190750"/>
              <a:gd name="connsiteY616" fmla="*/ 619167 h 1111250"/>
              <a:gd name="connsiteX617" fmla="*/ 1140317 w 2190750"/>
              <a:gd name="connsiteY617" fmla="*/ 619167 h 1111250"/>
              <a:gd name="connsiteX618" fmla="*/ 1143270 w 2190750"/>
              <a:gd name="connsiteY618" fmla="*/ 739415 h 1111250"/>
              <a:gd name="connsiteX619" fmla="*/ 1144741 w 2190750"/>
              <a:gd name="connsiteY619" fmla="*/ 744421 h 1111250"/>
              <a:gd name="connsiteX620" fmla="*/ 1147704 w 2190750"/>
              <a:gd name="connsiteY620" fmla="*/ 854647 h 1111250"/>
              <a:gd name="connsiteX621" fmla="*/ 1149175 w 2190750"/>
              <a:gd name="connsiteY621" fmla="*/ 819573 h 1111250"/>
              <a:gd name="connsiteX622" fmla="*/ 1150646 w 2190750"/>
              <a:gd name="connsiteY622" fmla="*/ 714364 h 1111250"/>
              <a:gd name="connsiteX623" fmla="*/ 1152128 w 2190750"/>
              <a:gd name="connsiteY623" fmla="*/ 714364 h 1111250"/>
              <a:gd name="connsiteX624" fmla="*/ 1155081 w 2190750"/>
              <a:gd name="connsiteY624" fmla="*/ 839618 h 1111250"/>
              <a:gd name="connsiteX625" fmla="*/ 1156552 w 2190750"/>
              <a:gd name="connsiteY625" fmla="*/ 849640 h 1111250"/>
              <a:gd name="connsiteX626" fmla="*/ 1158034 w 2190750"/>
              <a:gd name="connsiteY626" fmla="*/ 799539 h 1111250"/>
              <a:gd name="connsiteX627" fmla="*/ 1159515 w 2190750"/>
              <a:gd name="connsiteY627" fmla="*/ 844624 h 1111250"/>
              <a:gd name="connsiteX628" fmla="*/ 1160986 w 2190750"/>
              <a:gd name="connsiteY628" fmla="*/ 734399 h 1111250"/>
              <a:gd name="connsiteX629" fmla="*/ 1162458 w 2190750"/>
              <a:gd name="connsiteY629" fmla="*/ 779494 h 1111250"/>
              <a:gd name="connsiteX630" fmla="*/ 1163939 w 2190750"/>
              <a:gd name="connsiteY630" fmla="*/ 759449 h 1111250"/>
              <a:gd name="connsiteX631" fmla="*/ 1165421 w 2190750"/>
              <a:gd name="connsiteY631" fmla="*/ 789517 h 1111250"/>
              <a:gd name="connsiteX632" fmla="*/ 1168374 w 2190750"/>
              <a:gd name="connsiteY632" fmla="*/ 734399 h 1111250"/>
              <a:gd name="connsiteX633" fmla="*/ 1169845 w 2190750"/>
              <a:gd name="connsiteY633" fmla="*/ 759449 h 1111250"/>
              <a:gd name="connsiteX634" fmla="*/ 1171316 w 2190750"/>
              <a:gd name="connsiteY634" fmla="*/ 714364 h 1111250"/>
              <a:gd name="connsiteX635" fmla="*/ 1172797 w 2190750"/>
              <a:gd name="connsiteY635" fmla="*/ 769472 h 1111250"/>
              <a:gd name="connsiteX636" fmla="*/ 1174279 w 2190750"/>
              <a:gd name="connsiteY636" fmla="*/ 719371 h 1111250"/>
              <a:gd name="connsiteX637" fmla="*/ 1175750 w 2190750"/>
              <a:gd name="connsiteY637" fmla="*/ 724387 h 1111250"/>
              <a:gd name="connsiteX638" fmla="*/ 1177221 w 2190750"/>
              <a:gd name="connsiteY638" fmla="*/ 734399 h 1111250"/>
              <a:gd name="connsiteX639" fmla="*/ 1178703 w 2190750"/>
              <a:gd name="connsiteY639" fmla="*/ 789517 h 1111250"/>
              <a:gd name="connsiteX640" fmla="*/ 1181656 w 2190750"/>
              <a:gd name="connsiteY640" fmla="*/ 679291 h 1111250"/>
              <a:gd name="connsiteX641" fmla="*/ 1183127 w 2190750"/>
              <a:gd name="connsiteY641" fmla="*/ 759449 h 1111250"/>
              <a:gd name="connsiteX642" fmla="*/ 1184609 w 2190750"/>
              <a:gd name="connsiteY642" fmla="*/ 754443 h 1111250"/>
              <a:gd name="connsiteX643" fmla="*/ 1187561 w 2190750"/>
              <a:gd name="connsiteY643" fmla="*/ 654241 h 1111250"/>
              <a:gd name="connsiteX644" fmla="*/ 1189032 w 2190750"/>
              <a:gd name="connsiteY644" fmla="*/ 739415 h 1111250"/>
              <a:gd name="connsiteX645" fmla="*/ 1190514 w 2190750"/>
              <a:gd name="connsiteY645" fmla="*/ 709348 h 1111250"/>
              <a:gd name="connsiteX646" fmla="*/ 1191996 w 2190750"/>
              <a:gd name="connsiteY646" fmla="*/ 779494 h 1111250"/>
              <a:gd name="connsiteX647" fmla="*/ 1193467 w 2190750"/>
              <a:gd name="connsiteY647" fmla="*/ 699336 h 1111250"/>
              <a:gd name="connsiteX648" fmla="*/ 1194938 w 2190750"/>
              <a:gd name="connsiteY648" fmla="*/ 704342 h 1111250"/>
              <a:gd name="connsiteX649" fmla="*/ 1196419 w 2190750"/>
              <a:gd name="connsiteY649" fmla="*/ 729393 h 1111250"/>
              <a:gd name="connsiteX650" fmla="*/ 1197901 w 2190750"/>
              <a:gd name="connsiteY650" fmla="*/ 794522 h 1111250"/>
              <a:gd name="connsiteX651" fmla="*/ 1199372 w 2190750"/>
              <a:gd name="connsiteY651" fmla="*/ 669269 h 1111250"/>
              <a:gd name="connsiteX652" fmla="*/ 1200854 w 2190750"/>
              <a:gd name="connsiteY652" fmla="*/ 719371 h 1111250"/>
              <a:gd name="connsiteX653" fmla="*/ 1202325 w 2190750"/>
              <a:gd name="connsiteY653" fmla="*/ 634206 h 1111250"/>
              <a:gd name="connsiteX654" fmla="*/ 1203796 w 2190750"/>
              <a:gd name="connsiteY654" fmla="*/ 734399 h 1111250"/>
              <a:gd name="connsiteX655" fmla="*/ 1205278 w 2190750"/>
              <a:gd name="connsiteY655" fmla="*/ 684308 h 1111250"/>
              <a:gd name="connsiteX656" fmla="*/ 1206759 w 2190750"/>
              <a:gd name="connsiteY656" fmla="*/ 689314 h 1111250"/>
              <a:gd name="connsiteX657" fmla="*/ 1208230 w 2190750"/>
              <a:gd name="connsiteY657" fmla="*/ 724387 h 1111250"/>
              <a:gd name="connsiteX658" fmla="*/ 1209701 w 2190750"/>
              <a:gd name="connsiteY658" fmla="*/ 649235 h 1111250"/>
              <a:gd name="connsiteX659" fmla="*/ 1211183 w 2190750"/>
              <a:gd name="connsiteY659" fmla="*/ 719371 h 1111250"/>
              <a:gd name="connsiteX660" fmla="*/ 1212665 w 2190750"/>
              <a:gd name="connsiteY660" fmla="*/ 719371 h 1111250"/>
              <a:gd name="connsiteX661" fmla="*/ 1214136 w 2190750"/>
              <a:gd name="connsiteY661" fmla="*/ 819573 h 1111250"/>
              <a:gd name="connsiteX662" fmla="*/ 1215607 w 2190750"/>
              <a:gd name="connsiteY662" fmla="*/ 764466 h 1111250"/>
              <a:gd name="connsiteX663" fmla="*/ 1217089 w 2190750"/>
              <a:gd name="connsiteY663" fmla="*/ 594117 h 1111250"/>
              <a:gd name="connsiteX664" fmla="*/ 1220041 w 2190750"/>
              <a:gd name="connsiteY664" fmla="*/ 764466 h 1111250"/>
              <a:gd name="connsiteX665" fmla="*/ 1221513 w 2190750"/>
              <a:gd name="connsiteY665" fmla="*/ 739415 h 1111250"/>
              <a:gd name="connsiteX666" fmla="*/ 1222994 w 2190750"/>
              <a:gd name="connsiteY666" fmla="*/ 759449 h 1111250"/>
              <a:gd name="connsiteX667" fmla="*/ 1224476 w 2190750"/>
              <a:gd name="connsiteY667" fmla="*/ 739415 h 1111250"/>
              <a:gd name="connsiteX668" fmla="*/ 1225947 w 2190750"/>
              <a:gd name="connsiteY668" fmla="*/ 789517 h 1111250"/>
              <a:gd name="connsiteX669" fmla="*/ 1227418 w 2190750"/>
              <a:gd name="connsiteY669" fmla="*/ 649235 h 1111250"/>
              <a:gd name="connsiteX670" fmla="*/ 1230381 w 2190750"/>
              <a:gd name="connsiteY670" fmla="*/ 764466 h 1111250"/>
              <a:gd name="connsiteX671" fmla="*/ 1231852 w 2190750"/>
              <a:gd name="connsiteY671" fmla="*/ 749438 h 1111250"/>
              <a:gd name="connsiteX672" fmla="*/ 1233324 w 2190750"/>
              <a:gd name="connsiteY672" fmla="*/ 784500 h 1111250"/>
              <a:gd name="connsiteX673" fmla="*/ 1236276 w 2190750"/>
              <a:gd name="connsiteY673" fmla="*/ 609156 h 1111250"/>
              <a:gd name="connsiteX674" fmla="*/ 1237758 w 2190750"/>
              <a:gd name="connsiteY674" fmla="*/ 604139 h 1111250"/>
              <a:gd name="connsiteX675" fmla="*/ 1240711 w 2190750"/>
              <a:gd name="connsiteY675" fmla="*/ 714364 h 1111250"/>
              <a:gd name="connsiteX676" fmla="*/ 1243663 w 2190750"/>
              <a:gd name="connsiteY676" fmla="*/ 654241 h 1111250"/>
              <a:gd name="connsiteX677" fmla="*/ 1245145 w 2190750"/>
              <a:gd name="connsiteY677" fmla="*/ 649235 h 1111250"/>
              <a:gd name="connsiteX678" fmla="*/ 1246616 w 2190750"/>
              <a:gd name="connsiteY678" fmla="*/ 634206 h 1111250"/>
              <a:gd name="connsiteX679" fmla="*/ 1248087 w 2190750"/>
              <a:gd name="connsiteY679" fmla="*/ 574082 h 1111250"/>
              <a:gd name="connsiteX680" fmla="*/ 1249569 w 2190750"/>
              <a:gd name="connsiteY680" fmla="*/ 654241 h 1111250"/>
              <a:gd name="connsiteX681" fmla="*/ 1251051 w 2190750"/>
              <a:gd name="connsiteY681" fmla="*/ 584105 h 1111250"/>
              <a:gd name="connsiteX682" fmla="*/ 1252522 w 2190750"/>
              <a:gd name="connsiteY682" fmla="*/ 664263 h 1111250"/>
              <a:gd name="connsiteX683" fmla="*/ 1253993 w 2190750"/>
              <a:gd name="connsiteY683" fmla="*/ 669269 h 1111250"/>
              <a:gd name="connsiteX684" fmla="*/ 1255475 w 2190750"/>
              <a:gd name="connsiteY684" fmla="*/ 714364 h 1111250"/>
              <a:gd name="connsiteX685" fmla="*/ 1256956 w 2190750"/>
              <a:gd name="connsiteY685" fmla="*/ 709348 h 1111250"/>
              <a:gd name="connsiteX686" fmla="*/ 1258427 w 2190750"/>
              <a:gd name="connsiteY686" fmla="*/ 689314 h 1111250"/>
              <a:gd name="connsiteX687" fmla="*/ 1259898 w 2190750"/>
              <a:gd name="connsiteY687" fmla="*/ 744421 h 1111250"/>
              <a:gd name="connsiteX688" fmla="*/ 1261380 w 2190750"/>
              <a:gd name="connsiteY688" fmla="*/ 634206 h 1111250"/>
              <a:gd name="connsiteX689" fmla="*/ 1262862 w 2190750"/>
              <a:gd name="connsiteY689" fmla="*/ 679291 h 1111250"/>
              <a:gd name="connsiteX690" fmla="*/ 1264333 w 2190750"/>
              <a:gd name="connsiteY690" fmla="*/ 684308 h 1111250"/>
              <a:gd name="connsiteX691" fmla="*/ 1265804 w 2190750"/>
              <a:gd name="connsiteY691" fmla="*/ 754443 h 1111250"/>
              <a:gd name="connsiteX692" fmla="*/ 1267285 w 2190750"/>
              <a:gd name="connsiteY692" fmla="*/ 709348 h 1111250"/>
              <a:gd name="connsiteX693" fmla="*/ 1268756 w 2190750"/>
              <a:gd name="connsiteY693" fmla="*/ 774489 h 1111250"/>
              <a:gd name="connsiteX694" fmla="*/ 1270238 w 2190750"/>
              <a:gd name="connsiteY694" fmla="*/ 784500 h 1111250"/>
              <a:gd name="connsiteX695" fmla="*/ 1271720 w 2190750"/>
              <a:gd name="connsiteY695" fmla="*/ 729393 h 1111250"/>
              <a:gd name="connsiteX696" fmla="*/ 1273191 w 2190750"/>
              <a:gd name="connsiteY696" fmla="*/ 719371 h 1111250"/>
              <a:gd name="connsiteX697" fmla="*/ 1274662 w 2190750"/>
              <a:gd name="connsiteY697" fmla="*/ 779494 h 1111250"/>
              <a:gd name="connsiteX698" fmla="*/ 1277625 w 2190750"/>
              <a:gd name="connsiteY698" fmla="*/ 699336 h 1111250"/>
              <a:gd name="connsiteX699" fmla="*/ 1279096 w 2190750"/>
              <a:gd name="connsiteY699" fmla="*/ 724387 h 1111250"/>
              <a:gd name="connsiteX700" fmla="*/ 1280567 w 2190750"/>
              <a:gd name="connsiteY700" fmla="*/ 714364 h 1111250"/>
              <a:gd name="connsiteX701" fmla="*/ 1283531 w 2190750"/>
              <a:gd name="connsiteY701" fmla="*/ 734399 h 1111250"/>
              <a:gd name="connsiteX702" fmla="*/ 1285002 w 2190750"/>
              <a:gd name="connsiteY702" fmla="*/ 804545 h 1111250"/>
              <a:gd name="connsiteX703" fmla="*/ 1286473 w 2190750"/>
              <a:gd name="connsiteY703" fmla="*/ 784500 h 1111250"/>
              <a:gd name="connsiteX704" fmla="*/ 1287955 w 2190750"/>
              <a:gd name="connsiteY704" fmla="*/ 684308 h 1111250"/>
              <a:gd name="connsiteX705" fmla="*/ 1290907 w 2190750"/>
              <a:gd name="connsiteY705" fmla="*/ 709348 h 1111250"/>
              <a:gd name="connsiteX706" fmla="*/ 1292379 w 2190750"/>
              <a:gd name="connsiteY706" fmla="*/ 674285 h 1111250"/>
              <a:gd name="connsiteX707" fmla="*/ 1293860 w 2190750"/>
              <a:gd name="connsiteY707" fmla="*/ 689314 h 1111250"/>
              <a:gd name="connsiteX708" fmla="*/ 1295342 w 2190750"/>
              <a:gd name="connsiteY708" fmla="*/ 614161 h 1111250"/>
              <a:gd name="connsiteX709" fmla="*/ 1296813 w 2190750"/>
              <a:gd name="connsiteY709" fmla="*/ 684308 h 1111250"/>
              <a:gd name="connsiteX710" fmla="*/ 1298284 w 2190750"/>
              <a:gd name="connsiteY710" fmla="*/ 654241 h 1111250"/>
              <a:gd name="connsiteX711" fmla="*/ 1299766 w 2190750"/>
              <a:gd name="connsiteY711" fmla="*/ 684308 h 1111250"/>
              <a:gd name="connsiteX712" fmla="*/ 1302718 w 2190750"/>
              <a:gd name="connsiteY712" fmla="*/ 549031 h 1111250"/>
              <a:gd name="connsiteX713" fmla="*/ 1304200 w 2190750"/>
              <a:gd name="connsiteY713" fmla="*/ 534003 h 1111250"/>
              <a:gd name="connsiteX714" fmla="*/ 1310106 w 2190750"/>
              <a:gd name="connsiteY714" fmla="*/ 599133 h 1111250"/>
              <a:gd name="connsiteX715" fmla="*/ 1313048 w 2190750"/>
              <a:gd name="connsiteY715" fmla="*/ 669269 h 1111250"/>
              <a:gd name="connsiteX716" fmla="*/ 1316011 w 2190750"/>
              <a:gd name="connsiteY716" fmla="*/ 644218 h 1111250"/>
              <a:gd name="connsiteX717" fmla="*/ 1317482 w 2190750"/>
              <a:gd name="connsiteY717" fmla="*/ 669269 h 1111250"/>
              <a:gd name="connsiteX718" fmla="*/ 1321917 w 2190750"/>
              <a:gd name="connsiteY718" fmla="*/ 829596 h 1111250"/>
              <a:gd name="connsiteX719" fmla="*/ 1323388 w 2190750"/>
              <a:gd name="connsiteY719" fmla="*/ 719371 h 1111250"/>
              <a:gd name="connsiteX720" fmla="*/ 1324859 w 2190750"/>
              <a:gd name="connsiteY720" fmla="*/ 754443 h 1111250"/>
              <a:gd name="connsiteX721" fmla="*/ 1326340 w 2190750"/>
              <a:gd name="connsiteY721" fmla="*/ 714364 h 1111250"/>
              <a:gd name="connsiteX722" fmla="*/ 1327822 w 2190750"/>
              <a:gd name="connsiteY722" fmla="*/ 719371 h 1111250"/>
              <a:gd name="connsiteX723" fmla="*/ 1329293 w 2190750"/>
              <a:gd name="connsiteY723" fmla="*/ 709348 h 1111250"/>
              <a:gd name="connsiteX724" fmla="*/ 1330764 w 2190750"/>
              <a:gd name="connsiteY724" fmla="*/ 639212 h 1111250"/>
              <a:gd name="connsiteX725" fmla="*/ 1332246 w 2190750"/>
              <a:gd name="connsiteY725" fmla="*/ 734399 h 1111250"/>
              <a:gd name="connsiteX726" fmla="*/ 1333728 w 2190750"/>
              <a:gd name="connsiteY726" fmla="*/ 724387 h 1111250"/>
              <a:gd name="connsiteX727" fmla="*/ 1335199 w 2190750"/>
              <a:gd name="connsiteY727" fmla="*/ 734399 h 1111250"/>
              <a:gd name="connsiteX728" fmla="*/ 1336680 w 2190750"/>
              <a:gd name="connsiteY728" fmla="*/ 734399 h 1111250"/>
              <a:gd name="connsiteX729" fmla="*/ 1338151 w 2190750"/>
              <a:gd name="connsiteY729" fmla="*/ 644218 h 1111250"/>
              <a:gd name="connsiteX730" fmla="*/ 1339622 w 2190750"/>
              <a:gd name="connsiteY730" fmla="*/ 654241 h 1111250"/>
              <a:gd name="connsiteX731" fmla="*/ 1341104 w 2190750"/>
              <a:gd name="connsiteY731" fmla="*/ 629190 h 1111250"/>
              <a:gd name="connsiteX732" fmla="*/ 1342586 w 2190750"/>
              <a:gd name="connsiteY732" fmla="*/ 674285 h 1111250"/>
              <a:gd name="connsiteX733" fmla="*/ 1344057 w 2190750"/>
              <a:gd name="connsiteY733" fmla="*/ 614161 h 1111250"/>
              <a:gd name="connsiteX734" fmla="*/ 1345528 w 2190750"/>
              <a:gd name="connsiteY734" fmla="*/ 699336 h 1111250"/>
              <a:gd name="connsiteX735" fmla="*/ 1347010 w 2190750"/>
              <a:gd name="connsiteY735" fmla="*/ 699336 h 1111250"/>
              <a:gd name="connsiteX736" fmla="*/ 1348491 w 2190750"/>
              <a:gd name="connsiteY736" fmla="*/ 779494 h 1111250"/>
              <a:gd name="connsiteX737" fmla="*/ 1349962 w 2190750"/>
              <a:gd name="connsiteY737" fmla="*/ 704342 h 1111250"/>
              <a:gd name="connsiteX738" fmla="*/ 1352915 w 2190750"/>
              <a:gd name="connsiteY738" fmla="*/ 779494 h 1111250"/>
              <a:gd name="connsiteX739" fmla="*/ 1354397 w 2190750"/>
              <a:gd name="connsiteY739" fmla="*/ 779494 h 1111250"/>
              <a:gd name="connsiteX740" fmla="*/ 1355868 w 2190750"/>
              <a:gd name="connsiteY740" fmla="*/ 709348 h 1111250"/>
              <a:gd name="connsiteX741" fmla="*/ 1357339 w 2190750"/>
              <a:gd name="connsiteY741" fmla="*/ 724387 h 1111250"/>
              <a:gd name="connsiteX742" fmla="*/ 1358821 w 2190750"/>
              <a:gd name="connsiteY742" fmla="*/ 804545 h 1111250"/>
              <a:gd name="connsiteX743" fmla="*/ 1360302 w 2190750"/>
              <a:gd name="connsiteY743" fmla="*/ 729393 h 1111250"/>
              <a:gd name="connsiteX744" fmla="*/ 1361773 w 2190750"/>
              <a:gd name="connsiteY744" fmla="*/ 799539 h 1111250"/>
              <a:gd name="connsiteX745" fmla="*/ 1364726 w 2190750"/>
              <a:gd name="connsiteY745" fmla="*/ 744421 h 1111250"/>
              <a:gd name="connsiteX746" fmla="*/ 1366208 w 2190750"/>
              <a:gd name="connsiteY746" fmla="*/ 754443 h 1111250"/>
              <a:gd name="connsiteX747" fmla="*/ 1367679 w 2190750"/>
              <a:gd name="connsiteY747" fmla="*/ 729393 h 1111250"/>
              <a:gd name="connsiteX748" fmla="*/ 1369161 w 2190750"/>
              <a:gd name="connsiteY748" fmla="*/ 814568 h 1111250"/>
              <a:gd name="connsiteX749" fmla="*/ 1373584 w 2190750"/>
              <a:gd name="connsiteY749" fmla="*/ 604139 h 1111250"/>
              <a:gd name="connsiteX750" fmla="*/ 1375066 w 2190750"/>
              <a:gd name="connsiteY750" fmla="*/ 579088 h 1111250"/>
              <a:gd name="connsiteX751" fmla="*/ 1376537 w 2190750"/>
              <a:gd name="connsiteY751" fmla="*/ 574082 h 1111250"/>
              <a:gd name="connsiteX752" fmla="*/ 1378008 w 2190750"/>
              <a:gd name="connsiteY752" fmla="*/ 564060 h 1111250"/>
              <a:gd name="connsiteX753" fmla="*/ 1379490 w 2190750"/>
              <a:gd name="connsiteY753" fmla="*/ 528987 h 1111250"/>
              <a:gd name="connsiteX754" fmla="*/ 1383914 w 2190750"/>
              <a:gd name="connsiteY754" fmla="*/ 604139 h 1111250"/>
              <a:gd name="connsiteX755" fmla="*/ 1385396 w 2190750"/>
              <a:gd name="connsiteY755" fmla="*/ 684308 h 1111250"/>
              <a:gd name="connsiteX756" fmla="*/ 1386877 w 2190750"/>
              <a:gd name="connsiteY756" fmla="*/ 679291 h 1111250"/>
              <a:gd name="connsiteX757" fmla="*/ 1388348 w 2190750"/>
              <a:gd name="connsiteY757" fmla="*/ 614161 h 1111250"/>
              <a:gd name="connsiteX758" fmla="*/ 1389819 w 2190750"/>
              <a:gd name="connsiteY758" fmla="*/ 679291 h 1111250"/>
              <a:gd name="connsiteX759" fmla="*/ 1392783 w 2190750"/>
              <a:gd name="connsiteY759" fmla="*/ 644218 h 1111250"/>
              <a:gd name="connsiteX760" fmla="*/ 1394254 w 2190750"/>
              <a:gd name="connsiteY760" fmla="*/ 599133 h 1111250"/>
              <a:gd name="connsiteX761" fmla="*/ 1395725 w 2190750"/>
              <a:gd name="connsiteY761" fmla="*/ 609156 h 1111250"/>
              <a:gd name="connsiteX762" fmla="*/ 1398688 w 2190750"/>
              <a:gd name="connsiteY762" fmla="*/ 699336 h 1111250"/>
              <a:gd name="connsiteX763" fmla="*/ 1400159 w 2190750"/>
              <a:gd name="connsiteY763" fmla="*/ 674285 h 1111250"/>
              <a:gd name="connsiteX764" fmla="*/ 1401630 w 2190750"/>
              <a:gd name="connsiteY764" fmla="*/ 759449 h 1111250"/>
              <a:gd name="connsiteX765" fmla="*/ 1403112 w 2190750"/>
              <a:gd name="connsiteY765" fmla="*/ 664263 h 1111250"/>
              <a:gd name="connsiteX766" fmla="*/ 1404583 w 2190750"/>
              <a:gd name="connsiteY766" fmla="*/ 679291 h 1111250"/>
              <a:gd name="connsiteX767" fmla="*/ 1406065 w 2190750"/>
              <a:gd name="connsiteY767" fmla="*/ 624184 h 1111250"/>
              <a:gd name="connsiteX768" fmla="*/ 1407546 w 2190750"/>
              <a:gd name="connsiteY768" fmla="*/ 654241 h 1111250"/>
              <a:gd name="connsiteX769" fmla="*/ 1409017 w 2190750"/>
              <a:gd name="connsiteY769" fmla="*/ 654241 h 1111250"/>
              <a:gd name="connsiteX770" fmla="*/ 1410488 w 2190750"/>
              <a:gd name="connsiteY770" fmla="*/ 744421 h 1111250"/>
              <a:gd name="connsiteX771" fmla="*/ 1411970 w 2190750"/>
              <a:gd name="connsiteY771" fmla="*/ 599133 h 1111250"/>
              <a:gd name="connsiteX772" fmla="*/ 1413452 w 2190750"/>
              <a:gd name="connsiteY772" fmla="*/ 619167 h 1111250"/>
              <a:gd name="connsiteX773" fmla="*/ 1414923 w 2190750"/>
              <a:gd name="connsiteY773" fmla="*/ 674285 h 1111250"/>
              <a:gd name="connsiteX774" fmla="*/ 1416394 w 2190750"/>
              <a:gd name="connsiteY774" fmla="*/ 624184 h 1111250"/>
              <a:gd name="connsiteX775" fmla="*/ 1417876 w 2190750"/>
              <a:gd name="connsiteY775" fmla="*/ 674285 h 1111250"/>
              <a:gd name="connsiteX776" fmla="*/ 1420828 w 2190750"/>
              <a:gd name="connsiteY776" fmla="*/ 569066 h 1111250"/>
              <a:gd name="connsiteX777" fmla="*/ 1422300 w 2190750"/>
              <a:gd name="connsiteY777" fmla="*/ 564060 h 1111250"/>
              <a:gd name="connsiteX778" fmla="*/ 1423781 w 2190750"/>
              <a:gd name="connsiteY778" fmla="*/ 554038 h 1111250"/>
              <a:gd name="connsiteX779" fmla="*/ 1425263 w 2190750"/>
              <a:gd name="connsiteY779" fmla="*/ 453834 h 1111250"/>
              <a:gd name="connsiteX780" fmla="*/ 1426734 w 2190750"/>
              <a:gd name="connsiteY780" fmla="*/ 544015 h 1111250"/>
              <a:gd name="connsiteX781" fmla="*/ 1428205 w 2190750"/>
              <a:gd name="connsiteY781" fmla="*/ 498930 h 1111250"/>
              <a:gd name="connsiteX782" fmla="*/ 1429687 w 2190750"/>
              <a:gd name="connsiteY782" fmla="*/ 549031 h 1111250"/>
              <a:gd name="connsiteX783" fmla="*/ 1431168 w 2190750"/>
              <a:gd name="connsiteY783" fmla="*/ 544015 h 1111250"/>
              <a:gd name="connsiteX784" fmla="*/ 1432639 w 2190750"/>
              <a:gd name="connsiteY784" fmla="*/ 518964 h 1111250"/>
              <a:gd name="connsiteX785" fmla="*/ 1434111 w 2190750"/>
              <a:gd name="connsiteY785" fmla="*/ 594117 h 1111250"/>
              <a:gd name="connsiteX786" fmla="*/ 1435592 w 2190750"/>
              <a:gd name="connsiteY786" fmla="*/ 584105 h 1111250"/>
              <a:gd name="connsiteX787" fmla="*/ 1437063 w 2190750"/>
              <a:gd name="connsiteY787" fmla="*/ 604139 h 1111250"/>
              <a:gd name="connsiteX788" fmla="*/ 1438545 w 2190750"/>
              <a:gd name="connsiteY788" fmla="*/ 594117 h 1111250"/>
              <a:gd name="connsiteX789" fmla="*/ 1440027 w 2190750"/>
              <a:gd name="connsiteY789" fmla="*/ 629190 h 1111250"/>
              <a:gd name="connsiteX790" fmla="*/ 1441498 w 2190750"/>
              <a:gd name="connsiteY790" fmla="*/ 544015 h 1111250"/>
              <a:gd name="connsiteX791" fmla="*/ 1442969 w 2190750"/>
              <a:gd name="connsiteY791" fmla="*/ 584105 h 1111250"/>
              <a:gd name="connsiteX792" fmla="*/ 1444450 w 2190750"/>
              <a:gd name="connsiteY792" fmla="*/ 428784 h 1111250"/>
              <a:gd name="connsiteX793" fmla="*/ 1445932 w 2190750"/>
              <a:gd name="connsiteY793" fmla="*/ 483902 h 1111250"/>
              <a:gd name="connsiteX794" fmla="*/ 1447403 w 2190750"/>
              <a:gd name="connsiteY794" fmla="*/ 453834 h 1111250"/>
              <a:gd name="connsiteX795" fmla="*/ 1450356 w 2190750"/>
              <a:gd name="connsiteY795" fmla="*/ 569066 h 1111250"/>
              <a:gd name="connsiteX796" fmla="*/ 1454780 w 2190750"/>
              <a:gd name="connsiteY796" fmla="*/ 518964 h 1111250"/>
              <a:gd name="connsiteX797" fmla="*/ 1456262 w 2190750"/>
              <a:gd name="connsiteY797" fmla="*/ 619167 h 1111250"/>
              <a:gd name="connsiteX798" fmla="*/ 1457743 w 2190750"/>
              <a:gd name="connsiteY798" fmla="*/ 634206 h 1111250"/>
              <a:gd name="connsiteX799" fmla="*/ 1460685 w 2190750"/>
              <a:gd name="connsiteY799" fmla="*/ 488908 h 1111250"/>
              <a:gd name="connsiteX800" fmla="*/ 1462167 w 2190750"/>
              <a:gd name="connsiteY800" fmla="*/ 669269 h 1111250"/>
              <a:gd name="connsiteX801" fmla="*/ 1463649 w 2190750"/>
              <a:gd name="connsiteY801" fmla="*/ 614161 h 1111250"/>
              <a:gd name="connsiteX802" fmla="*/ 1465120 w 2190750"/>
              <a:gd name="connsiteY802" fmla="*/ 679291 h 1111250"/>
              <a:gd name="connsiteX803" fmla="*/ 1468072 w 2190750"/>
              <a:gd name="connsiteY803" fmla="*/ 604139 h 1111250"/>
              <a:gd name="connsiteX804" fmla="*/ 1469543 w 2190750"/>
              <a:gd name="connsiteY804" fmla="*/ 669269 h 1111250"/>
              <a:gd name="connsiteX805" fmla="*/ 1471025 w 2190750"/>
              <a:gd name="connsiteY805" fmla="*/ 624184 h 1111250"/>
              <a:gd name="connsiteX806" fmla="*/ 1472507 w 2190750"/>
              <a:gd name="connsiteY806" fmla="*/ 674285 h 1111250"/>
              <a:gd name="connsiteX807" fmla="*/ 1473978 w 2190750"/>
              <a:gd name="connsiteY807" fmla="*/ 624184 h 1111250"/>
              <a:gd name="connsiteX808" fmla="*/ 1475449 w 2190750"/>
              <a:gd name="connsiteY808" fmla="*/ 629190 h 1111250"/>
              <a:gd name="connsiteX809" fmla="*/ 1476931 w 2190750"/>
              <a:gd name="connsiteY809" fmla="*/ 609156 h 1111250"/>
              <a:gd name="connsiteX810" fmla="*/ 1479883 w 2190750"/>
              <a:gd name="connsiteY810" fmla="*/ 428784 h 1111250"/>
              <a:gd name="connsiteX811" fmla="*/ 1481354 w 2190750"/>
              <a:gd name="connsiteY811" fmla="*/ 478885 h 1111250"/>
              <a:gd name="connsiteX812" fmla="*/ 1482836 w 2190750"/>
              <a:gd name="connsiteY812" fmla="*/ 483902 h 1111250"/>
              <a:gd name="connsiteX813" fmla="*/ 1484318 w 2190750"/>
              <a:gd name="connsiteY813" fmla="*/ 554038 h 1111250"/>
              <a:gd name="connsiteX814" fmla="*/ 1485789 w 2190750"/>
              <a:gd name="connsiteY814" fmla="*/ 528987 h 1111250"/>
              <a:gd name="connsiteX815" fmla="*/ 1488742 w 2190750"/>
              <a:gd name="connsiteY815" fmla="*/ 604139 h 1111250"/>
              <a:gd name="connsiteX816" fmla="*/ 1490223 w 2190750"/>
              <a:gd name="connsiteY816" fmla="*/ 518964 h 1111250"/>
              <a:gd name="connsiteX817" fmla="*/ 1491694 w 2190750"/>
              <a:gd name="connsiteY817" fmla="*/ 508952 h 1111250"/>
              <a:gd name="connsiteX818" fmla="*/ 1493166 w 2190750"/>
              <a:gd name="connsiteY818" fmla="*/ 609156 h 1111250"/>
              <a:gd name="connsiteX819" fmla="*/ 1494647 w 2190750"/>
              <a:gd name="connsiteY819" fmla="*/ 544015 h 1111250"/>
              <a:gd name="connsiteX820" fmla="*/ 1496129 w 2190750"/>
              <a:gd name="connsiteY820" fmla="*/ 614161 h 1111250"/>
              <a:gd name="connsiteX821" fmla="*/ 1497600 w 2190750"/>
              <a:gd name="connsiteY821" fmla="*/ 539009 h 1111250"/>
              <a:gd name="connsiteX822" fmla="*/ 1499071 w 2190750"/>
              <a:gd name="connsiteY822" fmla="*/ 624184 h 1111250"/>
              <a:gd name="connsiteX823" fmla="*/ 1500553 w 2190750"/>
              <a:gd name="connsiteY823" fmla="*/ 564060 h 1111250"/>
              <a:gd name="connsiteX824" fmla="*/ 1502034 w 2190750"/>
              <a:gd name="connsiteY824" fmla="*/ 664263 h 1111250"/>
              <a:gd name="connsiteX825" fmla="*/ 1503505 w 2190750"/>
              <a:gd name="connsiteY825" fmla="*/ 528987 h 1111250"/>
              <a:gd name="connsiteX826" fmla="*/ 1504987 w 2190750"/>
              <a:gd name="connsiteY826" fmla="*/ 684308 h 1111250"/>
              <a:gd name="connsiteX827" fmla="*/ 1506458 w 2190750"/>
              <a:gd name="connsiteY827" fmla="*/ 599133 h 1111250"/>
              <a:gd name="connsiteX828" fmla="*/ 1507929 w 2190750"/>
              <a:gd name="connsiteY828" fmla="*/ 599133 h 1111250"/>
              <a:gd name="connsiteX829" fmla="*/ 1509411 w 2190750"/>
              <a:gd name="connsiteY829" fmla="*/ 589110 h 1111250"/>
              <a:gd name="connsiteX830" fmla="*/ 1513835 w 2190750"/>
              <a:gd name="connsiteY830" fmla="*/ 714364 h 1111250"/>
              <a:gd name="connsiteX831" fmla="*/ 1515316 w 2190750"/>
              <a:gd name="connsiteY831" fmla="*/ 584105 h 1111250"/>
              <a:gd name="connsiteX832" fmla="*/ 1516798 w 2190750"/>
              <a:gd name="connsiteY832" fmla="*/ 714364 h 1111250"/>
              <a:gd name="connsiteX833" fmla="*/ 1518269 w 2190750"/>
              <a:gd name="connsiteY833" fmla="*/ 609156 h 1111250"/>
              <a:gd name="connsiteX834" fmla="*/ 1519740 w 2190750"/>
              <a:gd name="connsiteY834" fmla="*/ 634206 h 1111250"/>
              <a:gd name="connsiteX835" fmla="*/ 1522704 w 2190750"/>
              <a:gd name="connsiteY835" fmla="*/ 619167 h 1111250"/>
              <a:gd name="connsiteX836" fmla="*/ 1524175 w 2190750"/>
              <a:gd name="connsiteY836" fmla="*/ 674285 h 1111250"/>
              <a:gd name="connsiteX837" fmla="*/ 1525646 w 2190750"/>
              <a:gd name="connsiteY837" fmla="*/ 609156 h 1111250"/>
              <a:gd name="connsiteX838" fmla="*/ 1530080 w 2190750"/>
              <a:gd name="connsiteY838" fmla="*/ 669269 h 1111250"/>
              <a:gd name="connsiteX839" fmla="*/ 1534515 w 2190750"/>
              <a:gd name="connsiteY839" fmla="*/ 508952 h 1111250"/>
              <a:gd name="connsiteX840" fmla="*/ 1540409 w 2190750"/>
              <a:gd name="connsiteY840" fmla="*/ 634206 h 1111250"/>
              <a:gd name="connsiteX841" fmla="*/ 1541891 w 2190750"/>
              <a:gd name="connsiteY841" fmla="*/ 639212 h 1111250"/>
              <a:gd name="connsiteX842" fmla="*/ 1543373 w 2190750"/>
              <a:gd name="connsiteY842" fmla="*/ 614161 h 1111250"/>
              <a:gd name="connsiteX843" fmla="*/ 1544844 w 2190750"/>
              <a:gd name="connsiteY843" fmla="*/ 679291 h 1111250"/>
              <a:gd name="connsiteX844" fmla="*/ 1546315 w 2190750"/>
              <a:gd name="connsiteY844" fmla="*/ 619167 h 1111250"/>
              <a:gd name="connsiteX845" fmla="*/ 1547797 w 2190750"/>
              <a:gd name="connsiteY845" fmla="*/ 644218 h 1111250"/>
              <a:gd name="connsiteX846" fmla="*/ 1549278 w 2190750"/>
              <a:gd name="connsiteY846" fmla="*/ 629190 h 1111250"/>
              <a:gd name="connsiteX847" fmla="*/ 1552220 w 2190750"/>
              <a:gd name="connsiteY847" fmla="*/ 478885 h 1111250"/>
              <a:gd name="connsiteX848" fmla="*/ 1553702 w 2190750"/>
              <a:gd name="connsiteY848" fmla="*/ 604139 h 1111250"/>
              <a:gd name="connsiteX849" fmla="*/ 1555184 w 2190750"/>
              <a:gd name="connsiteY849" fmla="*/ 574082 h 1111250"/>
              <a:gd name="connsiteX850" fmla="*/ 1556655 w 2190750"/>
              <a:gd name="connsiteY850" fmla="*/ 569066 h 1111250"/>
              <a:gd name="connsiteX851" fmla="*/ 1559608 w 2190750"/>
              <a:gd name="connsiteY851" fmla="*/ 493913 h 1111250"/>
              <a:gd name="connsiteX852" fmla="*/ 1561089 w 2190750"/>
              <a:gd name="connsiteY852" fmla="*/ 569066 h 1111250"/>
              <a:gd name="connsiteX853" fmla="*/ 1562560 w 2190750"/>
              <a:gd name="connsiteY853" fmla="*/ 518964 h 1111250"/>
              <a:gd name="connsiteX854" fmla="*/ 1565513 w 2190750"/>
              <a:gd name="connsiteY854" fmla="*/ 549031 h 1111250"/>
              <a:gd name="connsiteX855" fmla="*/ 1568466 w 2190750"/>
              <a:gd name="connsiteY855" fmla="*/ 413755 h 1111250"/>
              <a:gd name="connsiteX856" fmla="*/ 1569948 w 2190750"/>
              <a:gd name="connsiteY856" fmla="*/ 473879 h 1111250"/>
              <a:gd name="connsiteX857" fmla="*/ 1571419 w 2190750"/>
              <a:gd name="connsiteY857" fmla="*/ 438806 h 1111250"/>
              <a:gd name="connsiteX858" fmla="*/ 1572890 w 2190750"/>
              <a:gd name="connsiteY858" fmla="*/ 483902 h 1111250"/>
              <a:gd name="connsiteX859" fmla="*/ 1574371 w 2190750"/>
              <a:gd name="connsiteY859" fmla="*/ 473879 h 1111250"/>
              <a:gd name="connsiteX860" fmla="*/ 1577324 w 2190750"/>
              <a:gd name="connsiteY860" fmla="*/ 528987 h 1111250"/>
              <a:gd name="connsiteX861" fmla="*/ 1578795 w 2190750"/>
              <a:gd name="connsiteY861" fmla="*/ 498930 h 1111250"/>
              <a:gd name="connsiteX862" fmla="*/ 1580277 w 2190750"/>
              <a:gd name="connsiteY862" fmla="*/ 508952 h 1111250"/>
              <a:gd name="connsiteX863" fmla="*/ 1581759 w 2190750"/>
              <a:gd name="connsiteY863" fmla="*/ 503936 h 1111250"/>
              <a:gd name="connsiteX864" fmla="*/ 1583230 w 2190750"/>
              <a:gd name="connsiteY864" fmla="*/ 634206 h 1111250"/>
              <a:gd name="connsiteX865" fmla="*/ 1584701 w 2190750"/>
              <a:gd name="connsiteY865" fmla="*/ 549031 h 1111250"/>
              <a:gd name="connsiteX866" fmla="*/ 1586182 w 2190750"/>
              <a:gd name="connsiteY866" fmla="*/ 634206 h 1111250"/>
              <a:gd name="connsiteX867" fmla="*/ 1589135 w 2190750"/>
              <a:gd name="connsiteY867" fmla="*/ 513959 h 1111250"/>
              <a:gd name="connsiteX868" fmla="*/ 1593570 w 2190750"/>
              <a:gd name="connsiteY868" fmla="*/ 614161 h 1111250"/>
              <a:gd name="connsiteX869" fmla="*/ 1595041 w 2190750"/>
              <a:gd name="connsiteY869" fmla="*/ 523981 h 1111250"/>
              <a:gd name="connsiteX870" fmla="*/ 1596512 w 2190750"/>
              <a:gd name="connsiteY870" fmla="*/ 528987 h 1111250"/>
              <a:gd name="connsiteX871" fmla="*/ 1597993 w 2190750"/>
              <a:gd name="connsiteY871" fmla="*/ 523981 h 1111250"/>
              <a:gd name="connsiteX872" fmla="*/ 1599475 w 2190750"/>
              <a:gd name="connsiteY872" fmla="*/ 549031 h 1111250"/>
              <a:gd name="connsiteX873" fmla="*/ 1600946 w 2190750"/>
              <a:gd name="connsiteY873" fmla="*/ 599133 h 1111250"/>
              <a:gd name="connsiteX874" fmla="*/ 1603899 w 2190750"/>
              <a:gd name="connsiteY874" fmla="*/ 488908 h 1111250"/>
              <a:gd name="connsiteX875" fmla="*/ 1605370 w 2190750"/>
              <a:gd name="connsiteY875" fmla="*/ 473879 h 1111250"/>
              <a:gd name="connsiteX876" fmla="*/ 1606852 w 2190750"/>
              <a:gd name="connsiteY876" fmla="*/ 293518 h 1111250"/>
              <a:gd name="connsiteX877" fmla="*/ 1609804 w 2190750"/>
              <a:gd name="connsiteY877" fmla="*/ 468863 h 1111250"/>
              <a:gd name="connsiteX878" fmla="*/ 1611275 w 2190750"/>
              <a:gd name="connsiteY878" fmla="*/ 508952 h 1111250"/>
              <a:gd name="connsiteX879" fmla="*/ 1612757 w 2190750"/>
              <a:gd name="connsiteY879" fmla="*/ 468863 h 1111250"/>
              <a:gd name="connsiteX880" fmla="*/ 1615710 w 2190750"/>
              <a:gd name="connsiteY880" fmla="*/ 579088 h 1111250"/>
              <a:gd name="connsiteX881" fmla="*/ 1617181 w 2190750"/>
              <a:gd name="connsiteY881" fmla="*/ 473879 h 1111250"/>
              <a:gd name="connsiteX882" fmla="*/ 1618663 w 2190750"/>
              <a:gd name="connsiteY882" fmla="*/ 463857 h 1111250"/>
              <a:gd name="connsiteX883" fmla="*/ 1620144 w 2190750"/>
              <a:gd name="connsiteY883" fmla="*/ 493913 h 1111250"/>
              <a:gd name="connsiteX884" fmla="*/ 1621615 w 2190750"/>
              <a:gd name="connsiteY884" fmla="*/ 483902 h 1111250"/>
              <a:gd name="connsiteX885" fmla="*/ 1623087 w 2190750"/>
              <a:gd name="connsiteY885" fmla="*/ 448829 h 1111250"/>
              <a:gd name="connsiteX886" fmla="*/ 1624568 w 2190750"/>
              <a:gd name="connsiteY886" fmla="*/ 518964 h 1111250"/>
              <a:gd name="connsiteX887" fmla="*/ 1626050 w 2190750"/>
              <a:gd name="connsiteY887" fmla="*/ 438806 h 1111250"/>
              <a:gd name="connsiteX888" fmla="*/ 1627521 w 2190750"/>
              <a:gd name="connsiteY888" fmla="*/ 523981 h 1111250"/>
              <a:gd name="connsiteX889" fmla="*/ 1628992 w 2190750"/>
              <a:gd name="connsiteY889" fmla="*/ 428784 h 1111250"/>
              <a:gd name="connsiteX890" fmla="*/ 1631955 w 2190750"/>
              <a:gd name="connsiteY890" fmla="*/ 498930 h 1111250"/>
              <a:gd name="connsiteX891" fmla="*/ 1633426 w 2190750"/>
              <a:gd name="connsiteY891" fmla="*/ 473879 h 1111250"/>
              <a:gd name="connsiteX892" fmla="*/ 1634898 w 2190750"/>
              <a:gd name="connsiteY892" fmla="*/ 549031 h 1111250"/>
              <a:gd name="connsiteX893" fmla="*/ 1636379 w 2190750"/>
              <a:gd name="connsiteY893" fmla="*/ 549031 h 1111250"/>
              <a:gd name="connsiteX894" fmla="*/ 1637850 w 2190750"/>
              <a:gd name="connsiteY894" fmla="*/ 534003 h 1111250"/>
              <a:gd name="connsiteX895" fmla="*/ 1639332 w 2190750"/>
              <a:gd name="connsiteY895" fmla="*/ 458851 h 1111250"/>
              <a:gd name="connsiteX896" fmla="*/ 1640814 w 2190750"/>
              <a:gd name="connsiteY896" fmla="*/ 493913 h 1111250"/>
              <a:gd name="connsiteX897" fmla="*/ 1642285 w 2190750"/>
              <a:gd name="connsiteY897" fmla="*/ 453834 h 1111250"/>
              <a:gd name="connsiteX898" fmla="*/ 1643756 w 2190750"/>
              <a:gd name="connsiteY898" fmla="*/ 559054 h 1111250"/>
              <a:gd name="connsiteX899" fmla="*/ 1645237 w 2190750"/>
              <a:gd name="connsiteY899" fmla="*/ 539009 h 1111250"/>
              <a:gd name="connsiteX900" fmla="*/ 1646719 w 2190750"/>
              <a:gd name="connsiteY900" fmla="*/ 569066 h 1111250"/>
              <a:gd name="connsiteX901" fmla="*/ 1648190 w 2190750"/>
              <a:gd name="connsiteY901" fmla="*/ 654241 h 1111250"/>
              <a:gd name="connsiteX902" fmla="*/ 1649661 w 2190750"/>
              <a:gd name="connsiteY902" fmla="*/ 654241 h 1111250"/>
              <a:gd name="connsiteX903" fmla="*/ 1651143 w 2190750"/>
              <a:gd name="connsiteY903" fmla="*/ 699336 h 1111250"/>
              <a:gd name="connsiteX904" fmla="*/ 1652625 w 2190750"/>
              <a:gd name="connsiteY904" fmla="*/ 664263 h 1111250"/>
              <a:gd name="connsiteX905" fmla="*/ 1654096 w 2190750"/>
              <a:gd name="connsiteY905" fmla="*/ 684308 h 1111250"/>
              <a:gd name="connsiteX906" fmla="*/ 1657049 w 2190750"/>
              <a:gd name="connsiteY906" fmla="*/ 523981 h 1111250"/>
              <a:gd name="connsiteX907" fmla="*/ 1658530 w 2190750"/>
              <a:gd name="connsiteY907" fmla="*/ 508952 h 1111250"/>
              <a:gd name="connsiteX908" fmla="*/ 1660001 w 2190750"/>
              <a:gd name="connsiteY908" fmla="*/ 513959 h 1111250"/>
              <a:gd name="connsiteX909" fmla="*/ 1661472 w 2190750"/>
              <a:gd name="connsiteY909" fmla="*/ 559054 h 1111250"/>
              <a:gd name="connsiteX910" fmla="*/ 1662954 w 2190750"/>
              <a:gd name="connsiteY910" fmla="*/ 554038 h 1111250"/>
              <a:gd name="connsiteX911" fmla="*/ 1664436 w 2190750"/>
              <a:gd name="connsiteY911" fmla="*/ 584105 h 1111250"/>
              <a:gd name="connsiteX912" fmla="*/ 1665907 w 2190750"/>
              <a:gd name="connsiteY912" fmla="*/ 569066 h 1111250"/>
              <a:gd name="connsiteX913" fmla="*/ 1667378 w 2190750"/>
              <a:gd name="connsiteY913" fmla="*/ 639212 h 1111250"/>
              <a:gd name="connsiteX914" fmla="*/ 1668859 w 2190750"/>
              <a:gd name="connsiteY914" fmla="*/ 639212 h 1111250"/>
              <a:gd name="connsiteX915" fmla="*/ 1670341 w 2190750"/>
              <a:gd name="connsiteY915" fmla="*/ 579088 h 1111250"/>
              <a:gd name="connsiteX916" fmla="*/ 1671812 w 2190750"/>
              <a:gd name="connsiteY916" fmla="*/ 679291 h 1111250"/>
              <a:gd name="connsiteX917" fmla="*/ 1674765 w 2190750"/>
              <a:gd name="connsiteY917" fmla="*/ 564060 h 1111250"/>
              <a:gd name="connsiteX918" fmla="*/ 1676236 w 2190750"/>
              <a:gd name="connsiteY918" fmla="*/ 684308 h 1111250"/>
              <a:gd name="connsiteX919" fmla="*/ 1679199 w 2190750"/>
              <a:gd name="connsiteY919" fmla="*/ 488908 h 1111250"/>
              <a:gd name="connsiteX920" fmla="*/ 1680670 w 2190750"/>
              <a:gd name="connsiteY920" fmla="*/ 554038 h 1111250"/>
              <a:gd name="connsiteX921" fmla="*/ 1682141 w 2190750"/>
              <a:gd name="connsiteY921" fmla="*/ 473879 h 1111250"/>
              <a:gd name="connsiteX922" fmla="*/ 1685105 w 2190750"/>
              <a:gd name="connsiteY922" fmla="*/ 589110 h 1111250"/>
              <a:gd name="connsiteX923" fmla="*/ 1688047 w 2190750"/>
              <a:gd name="connsiteY923" fmla="*/ 483902 h 1111250"/>
              <a:gd name="connsiteX924" fmla="*/ 1689529 w 2190750"/>
              <a:gd name="connsiteY924" fmla="*/ 473879 h 1111250"/>
              <a:gd name="connsiteX925" fmla="*/ 1691010 w 2190750"/>
              <a:gd name="connsiteY925" fmla="*/ 503936 h 1111250"/>
              <a:gd name="connsiteX926" fmla="*/ 1692481 w 2190750"/>
              <a:gd name="connsiteY926" fmla="*/ 433800 h 1111250"/>
              <a:gd name="connsiteX927" fmla="*/ 1693953 w 2190750"/>
              <a:gd name="connsiteY927" fmla="*/ 298524 h 1111250"/>
              <a:gd name="connsiteX928" fmla="*/ 1695434 w 2190750"/>
              <a:gd name="connsiteY928" fmla="*/ 463857 h 1111250"/>
              <a:gd name="connsiteX929" fmla="*/ 1696916 w 2190750"/>
              <a:gd name="connsiteY929" fmla="*/ 458851 h 1111250"/>
              <a:gd name="connsiteX930" fmla="*/ 1698387 w 2190750"/>
              <a:gd name="connsiteY930" fmla="*/ 559054 h 1111250"/>
              <a:gd name="connsiteX931" fmla="*/ 1699858 w 2190750"/>
              <a:gd name="connsiteY931" fmla="*/ 478885 h 1111250"/>
              <a:gd name="connsiteX932" fmla="*/ 1701340 w 2190750"/>
              <a:gd name="connsiteY932" fmla="*/ 468863 h 1111250"/>
              <a:gd name="connsiteX933" fmla="*/ 1702821 w 2190750"/>
              <a:gd name="connsiteY933" fmla="*/ 468863 h 1111250"/>
              <a:gd name="connsiteX934" fmla="*/ 1704292 w 2190750"/>
              <a:gd name="connsiteY934" fmla="*/ 523981 h 1111250"/>
              <a:gd name="connsiteX935" fmla="*/ 1705774 w 2190750"/>
              <a:gd name="connsiteY935" fmla="*/ 458851 h 1111250"/>
              <a:gd name="connsiteX936" fmla="*/ 1707245 w 2190750"/>
              <a:gd name="connsiteY936" fmla="*/ 473879 h 1111250"/>
              <a:gd name="connsiteX937" fmla="*/ 1708716 w 2190750"/>
              <a:gd name="connsiteY937" fmla="*/ 569066 h 1111250"/>
              <a:gd name="connsiteX938" fmla="*/ 1710198 w 2190750"/>
              <a:gd name="connsiteY938" fmla="*/ 574082 h 1111250"/>
              <a:gd name="connsiteX939" fmla="*/ 1711680 w 2190750"/>
              <a:gd name="connsiteY939" fmla="*/ 463857 h 1111250"/>
              <a:gd name="connsiteX940" fmla="*/ 1713151 w 2190750"/>
              <a:gd name="connsiteY940" fmla="*/ 534003 h 1111250"/>
              <a:gd name="connsiteX941" fmla="*/ 1714622 w 2190750"/>
              <a:gd name="connsiteY941" fmla="*/ 528987 h 1111250"/>
              <a:gd name="connsiteX942" fmla="*/ 1717585 w 2190750"/>
              <a:gd name="connsiteY942" fmla="*/ 569066 h 1111250"/>
              <a:gd name="connsiteX943" fmla="*/ 1720527 w 2190750"/>
              <a:gd name="connsiteY943" fmla="*/ 453834 h 1111250"/>
              <a:gd name="connsiteX944" fmla="*/ 1723491 w 2190750"/>
              <a:gd name="connsiteY944" fmla="*/ 599133 h 1111250"/>
              <a:gd name="connsiteX945" fmla="*/ 1724962 w 2190750"/>
              <a:gd name="connsiteY945" fmla="*/ 503936 h 1111250"/>
              <a:gd name="connsiteX946" fmla="*/ 1726433 w 2190750"/>
              <a:gd name="connsiteY946" fmla="*/ 508952 h 1111250"/>
              <a:gd name="connsiteX947" fmla="*/ 1727914 w 2190750"/>
              <a:gd name="connsiteY947" fmla="*/ 549031 h 1111250"/>
              <a:gd name="connsiteX948" fmla="*/ 1730867 w 2190750"/>
              <a:gd name="connsiteY948" fmla="*/ 438806 h 1111250"/>
              <a:gd name="connsiteX949" fmla="*/ 1732338 w 2190750"/>
              <a:gd name="connsiteY949" fmla="*/ 528987 h 1111250"/>
              <a:gd name="connsiteX950" fmla="*/ 1733820 w 2190750"/>
              <a:gd name="connsiteY950" fmla="*/ 523981 h 1111250"/>
              <a:gd name="connsiteX951" fmla="*/ 1735302 w 2190750"/>
              <a:gd name="connsiteY951" fmla="*/ 423778 h 1111250"/>
              <a:gd name="connsiteX952" fmla="*/ 1736773 w 2190750"/>
              <a:gd name="connsiteY952" fmla="*/ 528987 h 1111250"/>
              <a:gd name="connsiteX953" fmla="*/ 1742678 w 2190750"/>
              <a:gd name="connsiteY953" fmla="*/ 373676 h 1111250"/>
              <a:gd name="connsiteX954" fmla="*/ 1744160 w 2190750"/>
              <a:gd name="connsiteY954" fmla="*/ 398727 h 1111250"/>
              <a:gd name="connsiteX955" fmla="*/ 1745631 w 2190750"/>
              <a:gd name="connsiteY955" fmla="*/ 403733 h 1111250"/>
              <a:gd name="connsiteX956" fmla="*/ 1747102 w 2190750"/>
              <a:gd name="connsiteY956" fmla="*/ 258445 h 1111250"/>
              <a:gd name="connsiteX957" fmla="*/ 1748584 w 2190750"/>
              <a:gd name="connsiteY957" fmla="*/ 378682 h 1111250"/>
              <a:gd name="connsiteX958" fmla="*/ 1750065 w 2190750"/>
              <a:gd name="connsiteY958" fmla="*/ 378682 h 1111250"/>
              <a:gd name="connsiteX959" fmla="*/ 1751536 w 2190750"/>
              <a:gd name="connsiteY959" fmla="*/ 353632 h 1111250"/>
              <a:gd name="connsiteX960" fmla="*/ 1753007 w 2190750"/>
              <a:gd name="connsiteY960" fmla="*/ 308546 h 1111250"/>
              <a:gd name="connsiteX961" fmla="*/ 1754489 w 2190750"/>
              <a:gd name="connsiteY961" fmla="*/ 368670 h 1111250"/>
              <a:gd name="connsiteX962" fmla="*/ 1755971 w 2190750"/>
              <a:gd name="connsiteY962" fmla="*/ 368670 h 1111250"/>
              <a:gd name="connsiteX963" fmla="*/ 1757442 w 2190750"/>
              <a:gd name="connsiteY963" fmla="*/ 483902 h 1111250"/>
              <a:gd name="connsiteX964" fmla="*/ 1758913 w 2190750"/>
              <a:gd name="connsiteY964" fmla="*/ 488908 h 1111250"/>
              <a:gd name="connsiteX965" fmla="*/ 1760395 w 2190750"/>
              <a:gd name="connsiteY965" fmla="*/ 478885 h 1111250"/>
              <a:gd name="connsiteX966" fmla="*/ 1761876 w 2190750"/>
              <a:gd name="connsiteY966" fmla="*/ 423778 h 1111250"/>
              <a:gd name="connsiteX967" fmla="*/ 1763347 w 2190750"/>
              <a:gd name="connsiteY967" fmla="*/ 453834 h 1111250"/>
              <a:gd name="connsiteX968" fmla="*/ 1764819 w 2190750"/>
              <a:gd name="connsiteY968" fmla="*/ 373676 h 1111250"/>
              <a:gd name="connsiteX969" fmla="*/ 1766300 w 2190750"/>
              <a:gd name="connsiteY969" fmla="*/ 534003 h 1111250"/>
              <a:gd name="connsiteX970" fmla="*/ 1767782 w 2190750"/>
              <a:gd name="connsiteY970" fmla="*/ 534003 h 1111250"/>
              <a:gd name="connsiteX971" fmla="*/ 1769253 w 2190750"/>
              <a:gd name="connsiteY971" fmla="*/ 564060 h 1111250"/>
              <a:gd name="connsiteX972" fmla="*/ 1770724 w 2190750"/>
              <a:gd name="connsiteY972" fmla="*/ 513959 h 1111250"/>
              <a:gd name="connsiteX973" fmla="*/ 1772206 w 2190750"/>
              <a:gd name="connsiteY973" fmla="*/ 503936 h 1111250"/>
              <a:gd name="connsiteX974" fmla="*/ 1773677 w 2190750"/>
              <a:gd name="connsiteY974" fmla="*/ 539009 h 1111250"/>
              <a:gd name="connsiteX975" fmla="*/ 1775158 w 2190750"/>
              <a:gd name="connsiteY975" fmla="*/ 503936 h 1111250"/>
              <a:gd name="connsiteX976" fmla="*/ 1776640 w 2190750"/>
              <a:gd name="connsiteY976" fmla="*/ 523981 h 1111250"/>
              <a:gd name="connsiteX977" fmla="*/ 1779582 w 2190750"/>
              <a:gd name="connsiteY977" fmla="*/ 488908 h 1111250"/>
              <a:gd name="connsiteX978" fmla="*/ 1781064 w 2190750"/>
              <a:gd name="connsiteY978" fmla="*/ 569066 h 1111250"/>
              <a:gd name="connsiteX979" fmla="*/ 1782546 w 2190750"/>
              <a:gd name="connsiteY979" fmla="*/ 413755 h 1111250"/>
              <a:gd name="connsiteX980" fmla="*/ 1784017 w 2190750"/>
              <a:gd name="connsiteY980" fmla="*/ 418761 h 1111250"/>
              <a:gd name="connsiteX981" fmla="*/ 1785488 w 2190750"/>
              <a:gd name="connsiteY981" fmla="*/ 408750 h 1111250"/>
              <a:gd name="connsiteX982" fmla="*/ 1786969 w 2190750"/>
              <a:gd name="connsiteY982" fmla="*/ 513959 h 1111250"/>
              <a:gd name="connsiteX983" fmla="*/ 1788451 w 2190750"/>
              <a:gd name="connsiteY983" fmla="*/ 493913 h 1111250"/>
              <a:gd name="connsiteX984" fmla="*/ 1789922 w 2190750"/>
              <a:gd name="connsiteY984" fmla="*/ 498930 h 1111250"/>
              <a:gd name="connsiteX985" fmla="*/ 1791393 w 2190750"/>
              <a:gd name="connsiteY985" fmla="*/ 483902 h 1111250"/>
              <a:gd name="connsiteX986" fmla="*/ 1792875 w 2190750"/>
              <a:gd name="connsiteY986" fmla="*/ 498930 h 1111250"/>
              <a:gd name="connsiteX987" fmla="*/ 1794357 w 2190750"/>
              <a:gd name="connsiteY987" fmla="*/ 564060 h 1111250"/>
              <a:gd name="connsiteX988" fmla="*/ 1795828 w 2190750"/>
              <a:gd name="connsiteY988" fmla="*/ 544015 h 1111250"/>
              <a:gd name="connsiteX989" fmla="*/ 1797299 w 2190750"/>
              <a:gd name="connsiteY989" fmla="*/ 554038 h 1111250"/>
              <a:gd name="connsiteX990" fmla="*/ 1798780 w 2190750"/>
              <a:gd name="connsiteY990" fmla="*/ 468863 h 1111250"/>
              <a:gd name="connsiteX991" fmla="*/ 1800262 w 2190750"/>
              <a:gd name="connsiteY991" fmla="*/ 473879 h 1111250"/>
              <a:gd name="connsiteX992" fmla="*/ 1801733 w 2190750"/>
              <a:gd name="connsiteY992" fmla="*/ 418761 h 1111250"/>
              <a:gd name="connsiteX993" fmla="*/ 1803204 w 2190750"/>
              <a:gd name="connsiteY993" fmla="*/ 443812 h 1111250"/>
              <a:gd name="connsiteX994" fmla="*/ 1804686 w 2190750"/>
              <a:gd name="connsiteY994" fmla="*/ 408750 h 1111250"/>
              <a:gd name="connsiteX995" fmla="*/ 1806157 w 2190750"/>
              <a:gd name="connsiteY995" fmla="*/ 433800 h 1111250"/>
              <a:gd name="connsiteX996" fmla="*/ 1807639 w 2190750"/>
              <a:gd name="connsiteY996" fmla="*/ 398727 h 1111250"/>
              <a:gd name="connsiteX997" fmla="*/ 1809120 w 2190750"/>
              <a:gd name="connsiteY997" fmla="*/ 448829 h 1111250"/>
              <a:gd name="connsiteX998" fmla="*/ 1810591 w 2190750"/>
              <a:gd name="connsiteY998" fmla="*/ 433800 h 1111250"/>
              <a:gd name="connsiteX999" fmla="*/ 1812062 w 2190750"/>
              <a:gd name="connsiteY999" fmla="*/ 443812 h 1111250"/>
              <a:gd name="connsiteX1000" fmla="*/ 1813544 w 2190750"/>
              <a:gd name="connsiteY1000" fmla="*/ 333597 h 1111250"/>
              <a:gd name="connsiteX1001" fmla="*/ 1815026 w 2190750"/>
              <a:gd name="connsiteY1001" fmla="*/ 413755 h 1111250"/>
              <a:gd name="connsiteX1002" fmla="*/ 1816497 w 2190750"/>
              <a:gd name="connsiteY1002" fmla="*/ 308546 h 1111250"/>
              <a:gd name="connsiteX1003" fmla="*/ 1817968 w 2190750"/>
              <a:gd name="connsiteY1003" fmla="*/ 298524 h 1111250"/>
              <a:gd name="connsiteX1004" fmla="*/ 1819450 w 2190750"/>
              <a:gd name="connsiteY1004" fmla="*/ 253428 h 1111250"/>
              <a:gd name="connsiteX1005" fmla="*/ 1820931 w 2190750"/>
              <a:gd name="connsiteY1005" fmla="*/ 403733 h 1111250"/>
              <a:gd name="connsiteX1006" fmla="*/ 1822402 w 2190750"/>
              <a:gd name="connsiteY1006" fmla="*/ 373676 h 1111250"/>
              <a:gd name="connsiteX1007" fmla="*/ 1823874 w 2190750"/>
              <a:gd name="connsiteY1007" fmla="*/ 428784 h 1111250"/>
              <a:gd name="connsiteX1008" fmla="*/ 1825355 w 2190750"/>
              <a:gd name="connsiteY1008" fmla="*/ 388705 h 1111250"/>
              <a:gd name="connsiteX1009" fmla="*/ 1826837 w 2190750"/>
              <a:gd name="connsiteY1009" fmla="*/ 428784 h 1111250"/>
              <a:gd name="connsiteX1010" fmla="*/ 1828308 w 2190750"/>
              <a:gd name="connsiteY1010" fmla="*/ 378682 h 1111250"/>
              <a:gd name="connsiteX1011" fmla="*/ 1829779 w 2190750"/>
              <a:gd name="connsiteY1011" fmla="*/ 423778 h 1111250"/>
              <a:gd name="connsiteX1012" fmla="*/ 1831261 w 2190750"/>
              <a:gd name="connsiteY1012" fmla="*/ 398727 h 1111250"/>
              <a:gd name="connsiteX1013" fmla="*/ 1832742 w 2190750"/>
              <a:gd name="connsiteY1013" fmla="*/ 473879 h 1111250"/>
              <a:gd name="connsiteX1014" fmla="*/ 1834213 w 2190750"/>
              <a:gd name="connsiteY1014" fmla="*/ 318569 h 1111250"/>
              <a:gd name="connsiteX1015" fmla="*/ 1835685 w 2190750"/>
              <a:gd name="connsiteY1015" fmla="*/ 403733 h 1111250"/>
              <a:gd name="connsiteX1016" fmla="*/ 1837166 w 2190750"/>
              <a:gd name="connsiteY1016" fmla="*/ 398727 h 1111250"/>
              <a:gd name="connsiteX1017" fmla="*/ 1838637 w 2190750"/>
              <a:gd name="connsiteY1017" fmla="*/ 418761 h 1111250"/>
              <a:gd name="connsiteX1018" fmla="*/ 1840119 w 2190750"/>
              <a:gd name="connsiteY1018" fmla="*/ 388705 h 1111250"/>
              <a:gd name="connsiteX1019" fmla="*/ 1841601 w 2190750"/>
              <a:gd name="connsiteY1019" fmla="*/ 453834 h 1111250"/>
              <a:gd name="connsiteX1020" fmla="*/ 1844543 w 2190750"/>
              <a:gd name="connsiteY1020" fmla="*/ 373676 h 1111250"/>
              <a:gd name="connsiteX1021" fmla="*/ 1846024 w 2190750"/>
              <a:gd name="connsiteY1021" fmla="*/ 383699 h 1111250"/>
              <a:gd name="connsiteX1022" fmla="*/ 1847506 w 2190750"/>
              <a:gd name="connsiteY1022" fmla="*/ 333597 h 1111250"/>
              <a:gd name="connsiteX1023" fmla="*/ 1848977 w 2190750"/>
              <a:gd name="connsiteY1023" fmla="*/ 428784 h 1111250"/>
              <a:gd name="connsiteX1024" fmla="*/ 1850448 w 2190750"/>
              <a:gd name="connsiteY1024" fmla="*/ 318569 h 1111250"/>
              <a:gd name="connsiteX1025" fmla="*/ 1851930 w 2190750"/>
              <a:gd name="connsiteY1025" fmla="*/ 403733 h 1111250"/>
              <a:gd name="connsiteX1026" fmla="*/ 1853412 w 2190750"/>
              <a:gd name="connsiteY1026" fmla="*/ 333597 h 1111250"/>
              <a:gd name="connsiteX1027" fmla="*/ 1856354 w 2190750"/>
              <a:gd name="connsiteY1027" fmla="*/ 388705 h 1111250"/>
              <a:gd name="connsiteX1028" fmla="*/ 1857836 w 2190750"/>
              <a:gd name="connsiteY1028" fmla="*/ 508952 h 1111250"/>
              <a:gd name="connsiteX1029" fmla="*/ 1859317 w 2190750"/>
              <a:gd name="connsiteY1029" fmla="*/ 473879 h 1111250"/>
              <a:gd name="connsiteX1030" fmla="*/ 1860788 w 2190750"/>
              <a:gd name="connsiteY1030" fmla="*/ 564060 h 1111250"/>
              <a:gd name="connsiteX1031" fmla="*/ 1863741 w 2190750"/>
              <a:gd name="connsiteY1031" fmla="*/ 443812 h 1111250"/>
              <a:gd name="connsiteX1032" fmla="*/ 1866694 w 2190750"/>
              <a:gd name="connsiteY1032" fmla="*/ 333597 h 1111250"/>
              <a:gd name="connsiteX1033" fmla="*/ 1868165 w 2190750"/>
              <a:gd name="connsiteY1033" fmla="*/ 443812 h 1111250"/>
              <a:gd name="connsiteX1034" fmla="*/ 1869646 w 2190750"/>
              <a:gd name="connsiteY1034" fmla="*/ 323575 h 1111250"/>
              <a:gd name="connsiteX1035" fmla="*/ 1871128 w 2190750"/>
              <a:gd name="connsiteY1035" fmla="*/ 393721 h 1111250"/>
              <a:gd name="connsiteX1036" fmla="*/ 1872599 w 2190750"/>
              <a:gd name="connsiteY1036" fmla="*/ 323575 h 1111250"/>
              <a:gd name="connsiteX1037" fmla="*/ 1875552 w 2190750"/>
              <a:gd name="connsiteY1037" fmla="*/ 378682 h 1111250"/>
              <a:gd name="connsiteX1038" fmla="*/ 1877023 w 2190750"/>
              <a:gd name="connsiteY1038" fmla="*/ 373676 h 1111250"/>
              <a:gd name="connsiteX1039" fmla="*/ 1879986 w 2190750"/>
              <a:gd name="connsiteY1039" fmla="*/ 393721 h 1111250"/>
              <a:gd name="connsiteX1040" fmla="*/ 1882928 w 2190750"/>
              <a:gd name="connsiteY1040" fmla="*/ 318569 h 1111250"/>
              <a:gd name="connsiteX1041" fmla="*/ 1884410 w 2190750"/>
              <a:gd name="connsiteY1041" fmla="*/ 328581 h 1111250"/>
              <a:gd name="connsiteX1042" fmla="*/ 1885892 w 2190750"/>
              <a:gd name="connsiteY1042" fmla="*/ 353632 h 1111250"/>
              <a:gd name="connsiteX1043" fmla="*/ 1887363 w 2190750"/>
              <a:gd name="connsiteY1043" fmla="*/ 413755 h 1111250"/>
              <a:gd name="connsiteX1044" fmla="*/ 1888834 w 2190750"/>
              <a:gd name="connsiteY1044" fmla="*/ 328581 h 1111250"/>
              <a:gd name="connsiteX1045" fmla="*/ 1893268 w 2190750"/>
              <a:gd name="connsiteY1045" fmla="*/ 458851 h 1111250"/>
              <a:gd name="connsiteX1046" fmla="*/ 1894740 w 2190750"/>
              <a:gd name="connsiteY1046" fmla="*/ 368670 h 1111250"/>
              <a:gd name="connsiteX1047" fmla="*/ 1896221 w 2190750"/>
              <a:gd name="connsiteY1047" fmla="*/ 428784 h 1111250"/>
              <a:gd name="connsiteX1048" fmla="*/ 1897703 w 2190750"/>
              <a:gd name="connsiteY1048" fmla="*/ 338603 h 1111250"/>
              <a:gd name="connsiteX1049" fmla="*/ 1899174 w 2190750"/>
              <a:gd name="connsiteY1049" fmla="*/ 368670 h 1111250"/>
              <a:gd name="connsiteX1050" fmla="*/ 1903608 w 2190750"/>
              <a:gd name="connsiteY1050" fmla="*/ 298524 h 1111250"/>
              <a:gd name="connsiteX1051" fmla="*/ 1905079 w 2190750"/>
              <a:gd name="connsiteY1051" fmla="*/ 183293 h 1111250"/>
              <a:gd name="connsiteX1052" fmla="*/ 1906561 w 2190750"/>
              <a:gd name="connsiteY1052" fmla="*/ 343620 h 1111250"/>
              <a:gd name="connsiteX1053" fmla="*/ 1908032 w 2190750"/>
              <a:gd name="connsiteY1053" fmla="*/ 333597 h 1111250"/>
              <a:gd name="connsiteX1054" fmla="*/ 1909503 w 2190750"/>
              <a:gd name="connsiteY1054" fmla="*/ 313552 h 1111250"/>
              <a:gd name="connsiteX1055" fmla="*/ 1913938 w 2190750"/>
              <a:gd name="connsiteY1055" fmla="*/ 393721 h 1111250"/>
              <a:gd name="connsiteX1056" fmla="*/ 1916890 w 2190750"/>
              <a:gd name="connsiteY1056" fmla="*/ 393721 h 1111250"/>
              <a:gd name="connsiteX1057" fmla="*/ 1918372 w 2190750"/>
              <a:gd name="connsiteY1057" fmla="*/ 403733 h 1111250"/>
              <a:gd name="connsiteX1058" fmla="*/ 1919843 w 2190750"/>
              <a:gd name="connsiteY1058" fmla="*/ 403733 h 1111250"/>
              <a:gd name="connsiteX1059" fmla="*/ 1921314 w 2190750"/>
              <a:gd name="connsiteY1059" fmla="*/ 448829 h 1111250"/>
              <a:gd name="connsiteX1060" fmla="*/ 1922796 w 2190750"/>
              <a:gd name="connsiteY1060" fmla="*/ 544015 h 1111250"/>
              <a:gd name="connsiteX1061" fmla="*/ 1924278 w 2190750"/>
              <a:gd name="connsiteY1061" fmla="*/ 503936 h 1111250"/>
              <a:gd name="connsiteX1062" fmla="*/ 1925749 w 2190750"/>
              <a:gd name="connsiteY1062" fmla="*/ 323575 h 1111250"/>
              <a:gd name="connsiteX1063" fmla="*/ 1927220 w 2190750"/>
              <a:gd name="connsiteY1063" fmla="*/ 428784 h 1111250"/>
              <a:gd name="connsiteX1064" fmla="*/ 1930183 w 2190750"/>
              <a:gd name="connsiteY1064" fmla="*/ 453834 h 1111250"/>
              <a:gd name="connsiteX1065" fmla="*/ 1931654 w 2190750"/>
              <a:gd name="connsiteY1065" fmla="*/ 398727 h 1111250"/>
              <a:gd name="connsiteX1066" fmla="*/ 1933125 w 2190750"/>
              <a:gd name="connsiteY1066" fmla="*/ 463857 h 1111250"/>
              <a:gd name="connsiteX1067" fmla="*/ 1936089 w 2190750"/>
              <a:gd name="connsiteY1067" fmla="*/ 358648 h 1111250"/>
              <a:gd name="connsiteX1068" fmla="*/ 1937560 w 2190750"/>
              <a:gd name="connsiteY1068" fmla="*/ 353632 h 1111250"/>
              <a:gd name="connsiteX1069" fmla="*/ 1939041 w 2190750"/>
              <a:gd name="connsiteY1069" fmla="*/ 423778 h 1111250"/>
              <a:gd name="connsiteX1070" fmla="*/ 1940512 w 2190750"/>
              <a:gd name="connsiteY1070" fmla="*/ 373676 h 1111250"/>
              <a:gd name="connsiteX1071" fmla="*/ 1941983 w 2190750"/>
              <a:gd name="connsiteY1071" fmla="*/ 433800 h 1111250"/>
              <a:gd name="connsiteX1072" fmla="*/ 1943465 w 2190750"/>
              <a:gd name="connsiteY1072" fmla="*/ 428784 h 1111250"/>
              <a:gd name="connsiteX1073" fmla="*/ 1946418 w 2190750"/>
              <a:gd name="connsiteY1073" fmla="*/ 368670 h 1111250"/>
              <a:gd name="connsiteX1074" fmla="*/ 1947889 w 2190750"/>
              <a:gd name="connsiteY1074" fmla="*/ 373676 h 1111250"/>
              <a:gd name="connsiteX1075" fmla="*/ 1949371 w 2190750"/>
              <a:gd name="connsiteY1075" fmla="*/ 328581 h 1111250"/>
              <a:gd name="connsiteX1076" fmla="*/ 1950852 w 2190750"/>
              <a:gd name="connsiteY1076" fmla="*/ 353632 h 1111250"/>
              <a:gd name="connsiteX1077" fmla="*/ 1952323 w 2190750"/>
              <a:gd name="connsiteY1077" fmla="*/ 338603 h 1111250"/>
              <a:gd name="connsiteX1078" fmla="*/ 1953794 w 2190750"/>
              <a:gd name="connsiteY1078" fmla="*/ 368670 h 1111250"/>
              <a:gd name="connsiteX1079" fmla="*/ 1955276 w 2190750"/>
              <a:gd name="connsiteY1079" fmla="*/ 298524 h 1111250"/>
              <a:gd name="connsiteX1080" fmla="*/ 1956758 w 2190750"/>
              <a:gd name="connsiteY1080" fmla="*/ 358648 h 1111250"/>
              <a:gd name="connsiteX1081" fmla="*/ 1961182 w 2190750"/>
              <a:gd name="connsiteY1081" fmla="*/ 233394 h 1111250"/>
              <a:gd name="connsiteX1082" fmla="*/ 1967087 w 2190750"/>
              <a:gd name="connsiteY1082" fmla="*/ 383699 h 1111250"/>
              <a:gd name="connsiteX1083" fmla="*/ 1968569 w 2190750"/>
              <a:gd name="connsiteY1083" fmla="*/ 358648 h 1111250"/>
              <a:gd name="connsiteX1084" fmla="*/ 1970040 w 2190750"/>
              <a:gd name="connsiteY1084" fmla="*/ 378682 h 1111250"/>
              <a:gd name="connsiteX1085" fmla="*/ 1972993 w 2190750"/>
              <a:gd name="connsiteY1085" fmla="*/ 288502 h 1111250"/>
              <a:gd name="connsiteX1086" fmla="*/ 1974464 w 2190750"/>
              <a:gd name="connsiteY1086" fmla="*/ 473879 h 1111250"/>
              <a:gd name="connsiteX1087" fmla="*/ 1975945 w 2190750"/>
              <a:gd name="connsiteY1087" fmla="*/ 433800 h 1111250"/>
              <a:gd name="connsiteX1088" fmla="*/ 1977427 w 2190750"/>
              <a:gd name="connsiteY1088" fmla="*/ 458851 h 1111250"/>
              <a:gd name="connsiteX1089" fmla="*/ 1978898 w 2190750"/>
              <a:gd name="connsiteY1089" fmla="*/ 368670 h 1111250"/>
              <a:gd name="connsiteX1090" fmla="*/ 1980369 w 2190750"/>
              <a:gd name="connsiteY1090" fmla="*/ 368670 h 1111250"/>
              <a:gd name="connsiteX1091" fmla="*/ 1981851 w 2190750"/>
              <a:gd name="connsiteY1091" fmla="*/ 428784 h 1111250"/>
              <a:gd name="connsiteX1092" fmla="*/ 1986275 w 2190750"/>
              <a:gd name="connsiteY1092" fmla="*/ 323575 h 1111250"/>
              <a:gd name="connsiteX1093" fmla="*/ 1987756 w 2190750"/>
              <a:gd name="connsiteY1093" fmla="*/ 413755 h 1111250"/>
              <a:gd name="connsiteX1094" fmla="*/ 1989238 w 2190750"/>
              <a:gd name="connsiteY1094" fmla="*/ 368670 h 1111250"/>
              <a:gd name="connsiteX1095" fmla="*/ 1990709 w 2190750"/>
              <a:gd name="connsiteY1095" fmla="*/ 403733 h 1111250"/>
              <a:gd name="connsiteX1096" fmla="*/ 1992180 w 2190750"/>
              <a:gd name="connsiteY1096" fmla="*/ 393721 h 1111250"/>
              <a:gd name="connsiteX1097" fmla="*/ 1993662 w 2190750"/>
              <a:gd name="connsiteY1097" fmla="*/ 448829 h 1111250"/>
              <a:gd name="connsiteX1098" fmla="*/ 1995144 w 2190750"/>
              <a:gd name="connsiteY1098" fmla="*/ 448829 h 1111250"/>
              <a:gd name="connsiteX1099" fmla="*/ 1999567 w 2190750"/>
              <a:gd name="connsiteY1099" fmla="*/ 303530 h 1111250"/>
              <a:gd name="connsiteX1100" fmla="*/ 2002520 w 2190750"/>
              <a:gd name="connsiteY1100" fmla="*/ 403733 h 1111250"/>
              <a:gd name="connsiteX1101" fmla="*/ 2006944 w 2190750"/>
              <a:gd name="connsiteY1101" fmla="*/ 298524 h 1111250"/>
              <a:gd name="connsiteX1102" fmla="*/ 2008426 w 2190750"/>
              <a:gd name="connsiteY1102" fmla="*/ 303530 h 1111250"/>
              <a:gd name="connsiteX1103" fmla="*/ 2009907 w 2190750"/>
              <a:gd name="connsiteY1103" fmla="*/ 428784 h 1111250"/>
              <a:gd name="connsiteX1104" fmla="*/ 2011378 w 2190750"/>
              <a:gd name="connsiteY1104" fmla="*/ 343620 h 1111250"/>
              <a:gd name="connsiteX1105" fmla="*/ 2012849 w 2190750"/>
              <a:gd name="connsiteY1105" fmla="*/ 383699 h 1111250"/>
              <a:gd name="connsiteX1106" fmla="*/ 2014331 w 2190750"/>
              <a:gd name="connsiteY1106" fmla="*/ 358648 h 1111250"/>
              <a:gd name="connsiteX1107" fmla="*/ 2015813 w 2190750"/>
              <a:gd name="connsiteY1107" fmla="*/ 423778 h 1111250"/>
              <a:gd name="connsiteX1108" fmla="*/ 2018755 w 2190750"/>
              <a:gd name="connsiteY1108" fmla="*/ 348626 h 1111250"/>
              <a:gd name="connsiteX1109" fmla="*/ 2020237 w 2190750"/>
              <a:gd name="connsiteY1109" fmla="*/ 393721 h 1111250"/>
              <a:gd name="connsiteX1110" fmla="*/ 2023189 w 2190750"/>
              <a:gd name="connsiteY1110" fmla="*/ 313552 h 1111250"/>
              <a:gd name="connsiteX1111" fmla="*/ 2024661 w 2190750"/>
              <a:gd name="connsiteY1111" fmla="*/ 348626 h 1111250"/>
              <a:gd name="connsiteX1112" fmla="*/ 2026142 w 2190750"/>
              <a:gd name="connsiteY1112" fmla="*/ 278479 h 1111250"/>
              <a:gd name="connsiteX1113" fmla="*/ 2027624 w 2190750"/>
              <a:gd name="connsiteY1113" fmla="*/ 348626 h 1111250"/>
              <a:gd name="connsiteX1114" fmla="*/ 2029095 w 2190750"/>
              <a:gd name="connsiteY1114" fmla="*/ 313552 h 1111250"/>
              <a:gd name="connsiteX1115" fmla="*/ 2030566 w 2190750"/>
              <a:gd name="connsiteY1115" fmla="*/ 418761 h 1111250"/>
              <a:gd name="connsiteX1116" fmla="*/ 2032048 w 2190750"/>
              <a:gd name="connsiteY1116" fmla="*/ 303530 h 1111250"/>
              <a:gd name="connsiteX1117" fmla="*/ 2033529 w 2190750"/>
              <a:gd name="connsiteY1117" fmla="*/ 298524 h 1111250"/>
              <a:gd name="connsiteX1118" fmla="*/ 2035000 w 2190750"/>
              <a:gd name="connsiteY1118" fmla="*/ 263451 h 1111250"/>
              <a:gd name="connsiteX1119" fmla="*/ 2037953 w 2190750"/>
              <a:gd name="connsiteY1119" fmla="*/ 403733 h 1111250"/>
              <a:gd name="connsiteX1120" fmla="*/ 2040906 w 2190750"/>
              <a:gd name="connsiteY1120" fmla="*/ 258445 h 1111250"/>
              <a:gd name="connsiteX1121" fmla="*/ 2042388 w 2190750"/>
              <a:gd name="connsiteY1121" fmla="*/ 293518 h 1111250"/>
              <a:gd name="connsiteX1122" fmla="*/ 2043859 w 2190750"/>
              <a:gd name="connsiteY1122" fmla="*/ 363654 h 1111250"/>
              <a:gd name="connsiteX1123" fmla="*/ 2046811 w 2190750"/>
              <a:gd name="connsiteY1123" fmla="*/ 268467 h 1111250"/>
              <a:gd name="connsiteX1124" fmla="*/ 2049764 w 2190750"/>
              <a:gd name="connsiteY1124" fmla="*/ 218366 h 1111250"/>
              <a:gd name="connsiteX1125" fmla="*/ 2051235 w 2190750"/>
              <a:gd name="connsiteY1125" fmla="*/ 313552 h 1111250"/>
              <a:gd name="connsiteX1126" fmla="*/ 2054199 w 2190750"/>
              <a:gd name="connsiteY1126" fmla="*/ 288502 h 1111250"/>
              <a:gd name="connsiteX1127" fmla="*/ 2055670 w 2190750"/>
              <a:gd name="connsiteY1127" fmla="*/ 333597 h 1111250"/>
              <a:gd name="connsiteX1128" fmla="*/ 2058623 w 2190750"/>
              <a:gd name="connsiteY1128" fmla="*/ 268467 h 1111250"/>
              <a:gd name="connsiteX1129" fmla="*/ 2060104 w 2190750"/>
              <a:gd name="connsiteY1129" fmla="*/ 148220 h 1111250"/>
              <a:gd name="connsiteX1130" fmla="*/ 2061575 w 2190750"/>
              <a:gd name="connsiteY1130" fmla="*/ 163248 h 1111250"/>
              <a:gd name="connsiteX1131" fmla="*/ 2063046 w 2190750"/>
              <a:gd name="connsiteY1131" fmla="*/ 113147 h 1111250"/>
              <a:gd name="connsiteX1132" fmla="*/ 2064528 w 2190750"/>
              <a:gd name="connsiteY1132" fmla="*/ 108140 h 1111250"/>
              <a:gd name="connsiteX1133" fmla="*/ 2066010 w 2190750"/>
              <a:gd name="connsiteY1133" fmla="*/ 7938 h 1111250"/>
              <a:gd name="connsiteX1134" fmla="*/ 2067481 w 2190750"/>
              <a:gd name="connsiteY1134" fmla="*/ 12943 h 1111250"/>
              <a:gd name="connsiteX1135" fmla="*/ 2070433 w 2190750"/>
              <a:gd name="connsiteY1135" fmla="*/ 218366 h 1111250"/>
              <a:gd name="connsiteX1136" fmla="*/ 2071915 w 2190750"/>
              <a:gd name="connsiteY1136" fmla="*/ 293518 h 1111250"/>
              <a:gd name="connsiteX1137" fmla="*/ 2073386 w 2190750"/>
              <a:gd name="connsiteY1137" fmla="*/ 273473 h 1111250"/>
              <a:gd name="connsiteX1138" fmla="*/ 2074868 w 2190750"/>
              <a:gd name="connsiteY1138" fmla="*/ 188299 h 1111250"/>
              <a:gd name="connsiteX1139" fmla="*/ 2076339 w 2190750"/>
              <a:gd name="connsiteY1139" fmla="*/ 243417 h 1111250"/>
              <a:gd name="connsiteX1140" fmla="*/ 2077810 w 2190750"/>
              <a:gd name="connsiteY1140" fmla="*/ 253428 h 1111250"/>
              <a:gd name="connsiteX1141" fmla="*/ 2079292 w 2190750"/>
              <a:gd name="connsiteY1141" fmla="*/ 238400 h 1111250"/>
              <a:gd name="connsiteX1142" fmla="*/ 2080773 w 2190750"/>
              <a:gd name="connsiteY1142" fmla="*/ 263451 h 1111250"/>
              <a:gd name="connsiteX1143" fmla="*/ 2083715 w 2190750"/>
              <a:gd name="connsiteY1143" fmla="*/ 128175 h 1111250"/>
              <a:gd name="connsiteX1144" fmla="*/ 2085197 w 2190750"/>
              <a:gd name="connsiteY1144" fmla="*/ 113147 h 1111250"/>
              <a:gd name="connsiteX1145" fmla="*/ 2086679 w 2190750"/>
              <a:gd name="connsiteY1145" fmla="*/ 223372 h 1111250"/>
              <a:gd name="connsiteX1146" fmla="*/ 2088150 w 2190750"/>
              <a:gd name="connsiteY1146" fmla="*/ 238400 h 1111250"/>
              <a:gd name="connsiteX1147" fmla="*/ 2089621 w 2190750"/>
              <a:gd name="connsiteY1147" fmla="*/ 333597 h 1111250"/>
              <a:gd name="connsiteX1148" fmla="*/ 2092584 w 2190750"/>
              <a:gd name="connsiteY1148" fmla="*/ 258445 h 1111250"/>
              <a:gd name="connsiteX1149" fmla="*/ 2094055 w 2190750"/>
              <a:gd name="connsiteY1149" fmla="*/ 313552 h 1111250"/>
              <a:gd name="connsiteX1150" fmla="*/ 2095527 w 2190750"/>
              <a:gd name="connsiteY1150" fmla="*/ 243417 h 1111250"/>
              <a:gd name="connsiteX1151" fmla="*/ 2097008 w 2190750"/>
              <a:gd name="connsiteY1151" fmla="*/ 253428 h 1111250"/>
              <a:gd name="connsiteX1152" fmla="*/ 2098490 w 2190750"/>
              <a:gd name="connsiteY1152" fmla="*/ 228378 h 1111250"/>
              <a:gd name="connsiteX1153" fmla="*/ 2099961 w 2190750"/>
              <a:gd name="connsiteY1153" fmla="*/ 288502 h 1111250"/>
              <a:gd name="connsiteX1154" fmla="*/ 2104395 w 2190750"/>
              <a:gd name="connsiteY1154" fmla="*/ 248423 h 1111250"/>
              <a:gd name="connsiteX1155" fmla="*/ 2107348 w 2190750"/>
              <a:gd name="connsiteY1155" fmla="*/ 308546 h 1111250"/>
              <a:gd name="connsiteX1156" fmla="*/ 2108819 w 2190750"/>
              <a:gd name="connsiteY1156" fmla="*/ 283496 h 1111250"/>
              <a:gd name="connsiteX1157" fmla="*/ 2110290 w 2190750"/>
              <a:gd name="connsiteY1157" fmla="*/ 313552 h 1111250"/>
              <a:gd name="connsiteX1158" fmla="*/ 2111772 w 2190750"/>
              <a:gd name="connsiteY1158" fmla="*/ 293518 h 1111250"/>
              <a:gd name="connsiteX1159" fmla="*/ 2113254 w 2190750"/>
              <a:gd name="connsiteY1159" fmla="*/ 188299 h 1111250"/>
              <a:gd name="connsiteX1160" fmla="*/ 2114725 w 2190750"/>
              <a:gd name="connsiteY1160" fmla="*/ 283496 h 1111250"/>
              <a:gd name="connsiteX1161" fmla="*/ 2116196 w 2190750"/>
              <a:gd name="connsiteY1161" fmla="*/ 233394 h 1111250"/>
              <a:gd name="connsiteX1162" fmla="*/ 2119159 w 2190750"/>
              <a:gd name="connsiteY1162" fmla="*/ 223372 h 1111250"/>
              <a:gd name="connsiteX1163" fmla="*/ 2120630 w 2190750"/>
              <a:gd name="connsiteY1163" fmla="*/ 108140 h 1111250"/>
              <a:gd name="connsiteX1164" fmla="*/ 2123583 w 2190750"/>
              <a:gd name="connsiteY1164" fmla="*/ 268467 h 1111250"/>
              <a:gd name="connsiteX1165" fmla="*/ 2126536 w 2190750"/>
              <a:gd name="connsiteY1165" fmla="*/ 223372 h 1111250"/>
              <a:gd name="connsiteX1166" fmla="*/ 2128007 w 2190750"/>
              <a:gd name="connsiteY1166" fmla="*/ 223372 h 1111250"/>
              <a:gd name="connsiteX1167" fmla="*/ 2129489 w 2190750"/>
              <a:gd name="connsiteY1167" fmla="*/ 233394 h 1111250"/>
              <a:gd name="connsiteX1168" fmla="*/ 2130970 w 2190750"/>
              <a:gd name="connsiteY1168" fmla="*/ 188299 h 1111250"/>
              <a:gd name="connsiteX1169" fmla="*/ 2132441 w 2190750"/>
              <a:gd name="connsiteY1169" fmla="*/ 198321 h 1111250"/>
              <a:gd name="connsiteX1170" fmla="*/ 2136876 w 2190750"/>
              <a:gd name="connsiteY1170" fmla="*/ 73067 h 1111250"/>
              <a:gd name="connsiteX1171" fmla="*/ 2144252 w 2190750"/>
              <a:gd name="connsiteY1171" fmla="*/ 243417 h 1111250"/>
              <a:gd name="connsiteX1172" fmla="*/ 2145734 w 2190750"/>
              <a:gd name="connsiteY1172" fmla="*/ 253428 h 1111250"/>
              <a:gd name="connsiteX1173" fmla="*/ 2147205 w 2190750"/>
              <a:gd name="connsiteY1173" fmla="*/ 198321 h 1111250"/>
              <a:gd name="connsiteX1174" fmla="*/ 2148676 w 2190750"/>
              <a:gd name="connsiteY1174" fmla="*/ 248423 h 1111250"/>
              <a:gd name="connsiteX1175" fmla="*/ 2150158 w 2190750"/>
              <a:gd name="connsiteY1175" fmla="*/ 143213 h 1111250"/>
              <a:gd name="connsiteX1176" fmla="*/ 2151629 w 2190750"/>
              <a:gd name="connsiteY1176" fmla="*/ 288502 h 1111250"/>
              <a:gd name="connsiteX1177" fmla="*/ 2153110 w 2190750"/>
              <a:gd name="connsiteY1177" fmla="*/ 288502 h 1111250"/>
              <a:gd name="connsiteX1178" fmla="*/ 2154592 w 2190750"/>
              <a:gd name="connsiteY1178" fmla="*/ 373676 h 1111250"/>
              <a:gd name="connsiteX1179" fmla="*/ 2156063 w 2190750"/>
              <a:gd name="connsiteY1179" fmla="*/ 248423 h 1111250"/>
              <a:gd name="connsiteX1180" fmla="*/ 2157545 w 2190750"/>
              <a:gd name="connsiteY1180" fmla="*/ 313552 h 1111250"/>
              <a:gd name="connsiteX1181" fmla="*/ 2159016 w 2190750"/>
              <a:gd name="connsiteY1181" fmla="*/ 303530 h 1111250"/>
              <a:gd name="connsiteX1182" fmla="*/ 2161969 w 2190750"/>
              <a:gd name="connsiteY1182" fmla="*/ 238400 h 1111250"/>
              <a:gd name="connsiteX1183" fmla="*/ 2163440 w 2190750"/>
              <a:gd name="connsiteY1183" fmla="*/ 288502 h 1111250"/>
              <a:gd name="connsiteX1184" fmla="*/ 2166403 w 2190750"/>
              <a:gd name="connsiteY1184" fmla="*/ 193315 h 1111250"/>
              <a:gd name="connsiteX1185" fmla="*/ 2169356 w 2190750"/>
              <a:gd name="connsiteY1185" fmla="*/ 258445 h 1111250"/>
              <a:gd name="connsiteX1186" fmla="*/ 2170827 w 2190750"/>
              <a:gd name="connsiteY1186" fmla="*/ 238400 h 1111250"/>
              <a:gd name="connsiteX1187" fmla="*/ 2172298 w 2190750"/>
              <a:gd name="connsiteY1187" fmla="*/ 248423 h 1111250"/>
              <a:gd name="connsiteX1188" fmla="*/ 2173780 w 2190750"/>
              <a:gd name="connsiteY1188" fmla="*/ 168264 h 1111250"/>
              <a:gd name="connsiteX1189" fmla="*/ 2175261 w 2190750"/>
              <a:gd name="connsiteY1189" fmla="*/ 273473 h 1111250"/>
              <a:gd name="connsiteX1190" fmla="*/ 2176733 w 2190750"/>
              <a:gd name="connsiteY1190" fmla="*/ 273473 h 1111250"/>
              <a:gd name="connsiteX1191" fmla="*/ 2178214 w 2190750"/>
              <a:gd name="connsiteY1191" fmla="*/ 233394 h 1111250"/>
              <a:gd name="connsiteX1192" fmla="*/ 2179685 w 2190750"/>
              <a:gd name="connsiteY1192" fmla="*/ 228378 h 1111250"/>
              <a:gd name="connsiteX1193" fmla="*/ 2181156 w 2190750"/>
              <a:gd name="connsiteY1193" fmla="*/ 218366 h 1111250"/>
              <a:gd name="connsiteX1194" fmla="*/ 2182638 w 2190750"/>
              <a:gd name="connsiteY1194" fmla="*/ 243417 h 1111250"/>
              <a:gd name="connsiteX1195" fmla="*/ 2184109 w 2190750"/>
              <a:gd name="connsiteY1195" fmla="*/ 208344 h 1111250"/>
              <a:gd name="connsiteX1196" fmla="*/ 2185591 w 2190750"/>
              <a:gd name="connsiteY1196" fmla="*/ 333597 h 1111250"/>
              <a:gd name="connsiteX1197" fmla="*/ 2187072 w 2190750"/>
              <a:gd name="connsiteY1197" fmla="*/ 293518 h 1111250"/>
              <a:gd name="connsiteX1198" fmla="*/ 2187072 w 2190750"/>
              <a:gd name="connsiteY1198" fmla="*/ 293518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</a:cxnLst>
            <a:rect l="l" t="t" r="r" b="b"/>
            <a:pathLst>
              <a:path w="2190750" h="1111250">
                <a:moveTo>
                  <a:pt x="7938" y="824590"/>
                </a:moveTo>
                <a:lnTo>
                  <a:pt x="9414" y="874691"/>
                </a:lnTo>
                <a:lnTo>
                  <a:pt x="10890" y="719371"/>
                </a:lnTo>
                <a:lnTo>
                  <a:pt x="12367" y="689314"/>
                </a:lnTo>
                <a:lnTo>
                  <a:pt x="13843" y="739415"/>
                </a:lnTo>
                <a:lnTo>
                  <a:pt x="15319" y="734399"/>
                </a:lnTo>
                <a:lnTo>
                  <a:pt x="16796" y="739415"/>
                </a:lnTo>
                <a:lnTo>
                  <a:pt x="18272" y="759449"/>
                </a:lnTo>
                <a:lnTo>
                  <a:pt x="21225" y="719371"/>
                </a:lnTo>
                <a:lnTo>
                  <a:pt x="22701" y="644218"/>
                </a:lnTo>
                <a:lnTo>
                  <a:pt x="24178" y="729393"/>
                </a:lnTo>
                <a:lnTo>
                  <a:pt x="25654" y="729393"/>
                </a:lnTo>
                <a:lnTo>
                  <a:pt x="27130" y="799539"/>
                </a:lnTo>
                <a:lnTo>
                  <a:pt x="30083" y="664263"/>
                </a:lnTo>
                <a:lnTo>
                  <a:pt x="33036" y="769472"/>
                </a:lnTo>
                <a:lnTo>
                  <a:pt x="34512" y="754443"/>
                </a:lnTo>
                <a:lnTo>
                  <a:pt x="35989" y="764466"/>
                </a:lnTo>
                <a:lnTo>
                  <a:pt x="40418" y="839618"/>
                </a:lnTo>
                <a:lnTo>
                  <a:pt x="41894" y="784500"/>
                </a:lnTo>
                <a:lnTo>
                  <a:pt x="43370" y="829596"/>
                </a:lnTo>
                <a:lnTo>
                  <a:pt x="46323" y="724387"/>
                </a:lnTo>
                <a:lnTo>
                  <a:pt x="47800" y="829596"/>
                </a:lnTo>
                <a:lnTo>
                  <a:pt x="49276" y="834602"/>
                </a:lnTo>
                <a:lnTo>
                  <a:pt x="50752" y="854647"/>
                </a:lnTo>
                <a:lnTo>
                  <a:pt x="53705" y="834602"/>
                </a:lnTo>
                <a:lnTo>
                  <a:pt x="55182" y="844624"/>
                </a:lnTo>
                <a:lnTo>
                  <a:pt x="56658" y="839618"/>
                </a:lnTo>
                <a:lnTo>
                  <a:pt x="58134" y="839618"/>
                </a:lnTo>
                <a:lnTo>
                  <a:pt x="61087" y="904748"/>
                </a:lnTo>
                <a:lnTo>
                  <a:pt x="64040" y="719371"/>
                </a:lnTo>
                <a:lnTo>
                  <a:pt x="66992" y="899742"/>
                </a:lnTo>
                <a:lnTo>
                  <a:pt x="68469" y="889720"/>
                </a:lnTo>
                <a:lnTo>
                  <a:pt x="69945" y="904748"/>
                </a:lnTo>
                <a:lnTo>
                  <a:pt x="71422" y="869675"/>
                </a:lnTo>
                <a:lnTo>
                  <a:pt x="74374" y="944827"/>
                </a:lnTo>
                <a:lnTo>
                  <a:pt x="75851" y="934804"/>
                </a:lnTo>
                <a:lnTo>
                  <a:pt x="77327" y="909754"/>
                </a:lnTo>
                <a:lnTo>
                  <a:pt x="80280" y="1009957"/>
                </a:lnTo>
                <a:lnTo>
                  <a:pt x="83233" y="934804"/>
                </a:lnTo>
                <a:lnTo>
                  <a:pt x="86185" y="949844"/>
                </a:lnTo>
                <a:lnTo>
                  <a:pt x="87662" y="934804"/>
                </a:lnTo>
                <a:lnTo>
                  <a:pt x="89138" y="944827"/>
                </a:lnTo>
                <a:lnTo>
                  <a:pt x="90615" y="934804"/>
                </a:lnTo>
                <a:lnTo>
                  <a:pt x="92091" y="969878"/>
                </a:lnTo>
                <a:lnTo>
                  <a:pt x="95044" y="779494"/>
                </a:lnTo>
                <a:lnTo>
                  <a:pt x="96520" y="859653"/>
                </a:lnTo>
                <a:lnTo>
                  <a:pt x="97996" y="864669"/>
                </a:lnTo>
                <a:lnTo>
                  <a:pt x="99473" y="989922"/>
                </a:lnTo>
                <a:lnTo>
                  <a:pt x="100949" y="799539"/>
                </a:lnTo>
                <a:lnTo>
                  <a:pt x="102426" y="859653"/>
                </a:lnTo>
                <a:lnTo>
                  <a:pt x="105378" y="834602"/>
                </a:lnTo>
                <a:lnTo>
                  <a:pt x="106855" y="824590"/>
                </a:lnTo>
                <a:lnTo>
                  <a:pt x="108331" y="794522"/>
                </a:lnTo>
                <a:lnTo>
                  <a:pt x="109807" y="789517"/>
                </a:lnTo>
                <a:lnTo>
                  <a:pt x="111284" y="814568"/>
                </a:lnTo>
                <a:lnTo>
                  <a:pt x="112760" y="724387"/>
                </a:lnTo>
                <a:lnTo>
                  <a:pt x="114236" y="759449"/>
                </a:lnTo>
                <a:lnTo>
                  <a:pt x="115713" y="834602"/>
                </a:lnTo>
                <a:lnTo>
                  <a:pt x="117189" y="839618"/>
                </a:lnTo>
                <a:lnTo>
                  <a:pt x="120142" y="719371"/>
                </a:lnTo>
                <a:lnTo>
                  <a:pt x="121618" y="819573"/>
                </a:lnTo>
                <a:lnTo>
                  <a:pt x="123095" y="789517"/>
                </a:lnTo>
                <a:lnTo>
                  <a:pt x="124571" y="809551"/>
                </a:lnTo>
                <a:lnTo>
                  <a:pt x="126048" y="794522"/>
                </a:lnTo>
                <a:lnTo>
                  <a:pt x="127524" y="834602"/>
                </a:lnTo>
                <a:lnTo>
                  <a:pt x="129000" y="794522"/>
                </a:lnTo>
                <a:lnTo>
                  <a:pt x="130477" y="879697"/>
                </a:lnTo>
                <a:lnTo>
                  <a:pt x="131953" y="764466"/>
                </a:lnTo>
                <a:lnTo>
                  <a:pt x="134906" y="949844"/>
                </a:lnTo>
                <a:lnTo>
                  <a:pt x="136382" y="829596"/>
                </a:lnTo>
                <a:lnTo>
                  <a:pt x="139335" y="924793"/>
                </a:lnTo>
                <a:lnTo>
                  <a:pt x="143764" y="864669"/>
                </a:lnTo>
                <a:lnTo>
                  <a:pt x="145240" y="864669"/>
                </a:lnTo>
                <a:lnTo>
                  <a:pt x="146717" y="804545"/>
                </a:lnTo>
                <a:lnTo>
                  <a:pt x="148193" y="924793"/>
                </a:lnTo>
                <a:lnTo>
                  <a:pt x="149670" y="924793"/>
                </a:lnTo>
                <a:lnTo>
                  <a:pt x="151146" y="914770"/>
                </a:lnTo>
                <a:lnTo>
                  <a:pt x="152622" y="854647"/>
                </a:lnTo>
                <a:lnTo>
                  <a:pt x="154099" y="969878"/>
                </a:lnTo>
                <a:lnTo>
                  <a:pt x="157051" y="879697"/>
                </a:lnTo>
                <a:lnTo>
                  <a:pt x="158528" y="884703"/>
                </a:lnTo>
                <a:lnTo>
                  <a:pt x="160004" y="869675"/>
                </a:lnTo>
                <a:lnTo>
                  <a:pt x="161481" y="924793"/>
                </a:lnTo>
                <a:lnTo>
                  <a:pt x="162957" y="869675"/>
                </a:lnTo>
                <a:lnTo>
                  <a:pt x="165910" y="949844"/>
                </a:lnTo>
                <a:lnTo>
                  <a:pt x="167386" y="939821"/>
                </a:lnTo>
                <a:lnTo>
                  <a:pt x="168862" y="1055052"/>
                </a:lnTo>
                <a:lnTo>
                  <a:pt x="170339" y="924793"/>
                </a:lnTo>
                <a:lnTo>
                  <a:pt x="173291" y="989922"/>
                </a:lnTo>
                <a:lnTo>
                  <a:pt x="177721" y="919776"/>
                </a:lnTo>
                <a:lnTo>
                  <a:pt x="179197" y="859653"/>
                </a:lnTo>
                <a:lnTo>
                  <a:pt x="180673" y="889720"/>
                </a:lnTo>
                <a:lnTo>
                  <a:pt x="182150" y="889720"/>
                </a:lnTo>
                <a:lnTo>
                  <a:pt x="183626" y="849640"/>
                </a:lnTo>
                <a:lnTo>
                  <a:pt x="185103" y="974894"/>
                </a:lnTo>
                <a:lnTo>
                  <a:pt x="186579" y="904748"/>
                </a:lnTo>
                <a:lnTo>
                  <a:pt x="188055" y="899742"/>
                </a:lnTo>
                <a:lnTo>
                  <a:pt x="189532" y="944827"/>
                </a:lnTo>
                <a:lnTo>
                  <a:pt x="192484" y="859653"/>
                </a:lnTo>
                <a:lnTo>
                  <a:pt x="193961" y="884703"/>
                </a:lnTo>
                <a:lnTo>
                  <a:pt x="195437" y="864669"/>
                </a:lnTo>
                <a:lnTo>
                  <a:pt x="199866" y="899742"/>
                </a:lnTo>
                <a:lnTo>
                  <a:pt x="202819" y="1030001"/>
                </a:lnTo>
                <a:lnTo>
                  <a:pt x="205772" y="979900"/>
                </a:lnTo>
                <a:lnTo>
                  <a:pt x="207248" y="999945"/>
                </a:lnTo>
                <a:lnTo>
                  <a:pt x="210201" y="949844"/>
                </a:lnTo>
                <a:lnTo>
                  <a:pt x="211677" y="944827"/>
                </a:lnTo>
                <a:lnTo>
                  <a:pt x="213154" y="899742"/>
                </a:lnTo>
                <a:lnTo>
                  <a:pt x="214630" y="914770"/>
                </a:lnTo>
                <a:lnTo>
                  <a:pt x="216106" y="899742"/>
                </a:lnTo>
                <a:lnTo>
                  <a:pt x="219059" y="799539"/>
                </a:lnTo>
                <a:lnTo>
                  <a:pt x="220536" y="799539"/>
                </a:lnTo>
                <a:lnTo>
                  <a:pt x="222012" y="819573"/>
                </a:lnTo>
                <a:lnTo>
                  <a:pt x="223488" y="764466"/>
                </a:lnTo>
                <a:lnTo>
                  <a:pt x="224965" y="884703"/>
                </a:lnTo>
                <a:lnTo>
                  <a:pt x="226441" y="779494"/>
                </a:lnTo>
                <a:lnTo>
                  <a:pt x="229394" y="814568"/>
                </a:lnTo>
                <a:lnTo>
                  <a:pt x="232346" y="964872"/>
                </a:lnTo>
                <a:lnTo>
                  <a:pt x="233823" y="984906"/>
                </a:lnTo>
                <a:lnTo>
                  <a:pt x="235299" y="979900"/>
                </a:lnTo>
                <a:lnTo>
                  <a:pt x="236776" y="889720"/>
                </a:lnTo>
                <a:lnTo>
                  <a:pt x="238252" y="909754"/>
                </a:lnTo>
                <a:lnTo>
                  <a:pt x="239728" y="894725"/>
                </a:lnTo>
                <a:lnTo>
                  <a:pt x="241205" y="919776"/>
                </a:lnTo>
                <a:lnTo>
                  <a:pt x="244157" y="889720"/>
                </a:lnTo>
                <a:lnTo>
                  <a:pt x="245634" y="914770"/>
                </a:lnTo>
                <a:lnTo>
                  <a:pt x="247110" y="919776"/>
                </a:lnTo>
                <a:lnTo>
                  <a:pt x="250063" y="864669"/>
                </a:lnTo>
                <a:lnTo>
                  <a:pt x="251539" y="869675"/>
                </a:lnTo>
                <a:lnTo>
                  <a:pt x="253016" y="854647"/>
                </a:lnTo>
                <a:lnTo>
                  <a:pt x="257445" y="669269"/>
                </a:lnTo>
                <a:lnTo>
                  <a:pt x="261874" y="844624"/>
                </a:lnTo>
                <a:lnTo>
                  <a:pt x="263350" y="799539"/>
                </a:lnTo>
                <a:lnTo>
                  <a:pt x="264827" y="824590"/>
                </a:lnTo>
                <a:lnTo>
                  <a:pt x="266303" y="809551"/>
                </a:lnTo>
                <a:lnTo>
                  <a:pt x="267779" y="774489"/>
                </a:lnTo>
                <a:lnTo>
                  <a:pt x="269256" y="779494"/>
                </a:lnTo>
                <a:lnTo>
                  <a:pt x="270732" y="709348"/>
                </a:lnTo>
                <a:lnTo>
                  <a:pt x="272209" y="769472"/>
                </a:lnTo>
                <a:lnTo>
                  <a:pt x="273685" y="714364"/>
                </a:lnTo>
                <a:lnTo>
                  <a:pt x="275161" y="794522"/>
                </a:lnTo>
                <a:lnTo>
                  <a:pt x="276638" y="714364"/>
                </a:lnTo>
                <a:lnTo>
                  <a:pt x="278114" y="744421"/>
                </a:lnTo>
                <a:lnTo>
                  <a:pt x="279591" y="664263"/>
                </a:lnTo>
                <a:lnTo>
                  <a:pt x="282543" y="804545"/>
                </a:lnTo>
                <a:lnTo>
                  <a:pt x="284020" y="759449"/>
                </a:lnTo>
                <a:lnTo>
                  <a:pt x="285496" y="804545"/>
                </a:lnTo>
                <a:lnTo>
                  <a:pt x="286972" y="799539"/>
                </a:lnTo>
                <a:lnTo>
                  <a:pt x="288449" y="814568"/>
                </a:lnTo>
                <a:lnTo>
                  <a:pt x="289925" y="759449"/>
                </a:lnTo>
                <a:lnTo>
                  <a:pt x="291402" y="804545"/>
                </a:lnTo>
                <a:lnTo>
                  <a:pt x="292878" y="754443"/>
                </a:lnTo>
                <a:lnTo>
                  <a:pt x="294354" y="764466"/>
                </a:lnTo>
                <a:lnTo>
                  <a:pt x="297307" y="849640"/>
                </a:lnTo>
                <a:lnTo>
                  <a:pt x="298783" y="869675"/>
                </a:lnTo>
                <a:lnTo>
                  <a:pt x="300260" y="939821"/>
                </a:lnTo>
                <a:lnTo>
                  <a:pt x="303212" y="839618"/>
                </a:lnTo>
                <a:lnTo>
                  <a:pt x="304689" y="879697"/>
                </a:lnTo>
                <a:lnTo>
                  <a:pt x="306165" y="864669"/>
                </a:lnTo>
                <a:lnTo>
                  <a:pt x="307642" y="924793"/>
                </a:lnTo>
                <a:lnTo>
                  <a:pt x="309118" y="1105154"/>
                </a:lnTo>
                <a:lnTo>
                  <a:pt x="310594" y="984906"/>
                </a:lnTo>
                <a:lnTo>
                  <a:pt x="312071" y="1009957"/>
                </a:lnTo>
                <a:lnTo>
                  <a:pt x="313547" y="1014973"/>
                </a:lnTo>
                <a:lnTo>
                  <a:pt x="315024" y="969878"/>
                </a:lnTo>
                <a:lnTo>
                  <a:pt x="316500" y="969878"/>
                </a:lnTo>
                <a:lnTo>
                  <a:pt x="320929" y="809551"/>
                </a:lnTo>
                <a:lnTo>
                  <a:pt x="322405" y="809551"/>
                </a:lnTo>
                <a:lnTo>
                  <a:pt x="323882" y="914770"/>
                </a:lnTo>
                <a:lnTo>
                  <a:pt x="325358" y="864669"/>
                </a:lnTo>
                <a:lnTo>
                  <a:pt x="326835" y="1035008"/>
                </a:lnTo>
                <a:lnTo>
                  <a:pt x="329787" y="864669"/>
                </a:lnTo>
                <a:lnTo>
                  <a:pt x="331264" y="819573"/>
                </a:lnTo>
                <a:lnTo>
                  <a:pt x="332740" y="914770"/>
                </a:lnTo>
                <a:lnTo>
                  <a:pt x="334216" y="909754"/>
                </a:lnTo>
                <a:lnTo>
                  <a:pt x="337169" y="849640"/>
                </a:lnTo>
                <a:lnTo>
                  <a:pt x="338645" y="854647"/>
                </a:lnTo>
                <a:lnTo>
                  <a:pt x="341598" y="724387"/>
                </a:lnTo>
                <a:lnTo>
                  <a:pt x="343075" y="754443"/>
                </a:lnTo>
                <a:lnTo>
                  <a:pt x="344551" y="844624"/>
                </a:lnTo>
                <a:lnTo>
                  <a:pt x="346027" y="799539"/>
                </a:lnTo>
                <a:lnTo>
                  <a:pt x="347504" y="814568"/>
                </a:lnTo>
                <a:lnTo>
                  <a:pt x="348980" y="799539"/>
                </a:lnTo>
                <a:lnTo>
                  <a:pt x="350457" y="759449"/>
                </a:lnTo>
                <a:lnTo>
                  <a:pt x="353409" y="874691"/>
                </a:lnTo>
                <a:lnTo>
                  <a:pt x="354886" y="839618"/>
                </a:lnTo>
                <a:lnTo>
                  <a:pt x="356362" y="859653"/>
                </a:lnTo>
                <a:lnTo>
                  <a:pt x="359315" y="794522"/>
                </a:lnTo>
                <a:lnTo>
                  <a:pt x="360791" y="899742"/>
                </a:lnTo>
                <a:lnTo>
                  <a:pt x="362268" y="904748"/>
                </a:lnTo>
                <a:lnTo>
                  <a:pt x="363744" y="814568"/>
                </a:lnTo>
                <a:lnTo>
                  <a:pt x="365220" y="824590"/>
                </a:lnTo>
                <a:lnTo>
                  <a:pt x="366697" y="754443"/>
                </a:lnTo>
                <a:lnTo>
                  <a:pt x="369649" y="829596"/>
                </a:lnTo>
                <a:lnTo>
                  <a:pt x="371126" y="874691"/>
                </a:lnTo>
                <a:lnTo>
                  <a:pt x="375555" y="804545"/>
                </a:lnTo>
                <a:lnTo>
                  <a:pt x="378508" y="829596"/>
                </a:lnTo>
                <a:lnTo>
                  <a:pt x="379984" y="924793"/>
                </a:lnTo>
                <a:lnTo>
                  <a:pt x="381460" y="714364"/>
                </a:lnTo>
                <a:lnTo>
                  <a:pt x="384413" y="809551"/>
                </a:lnTo>
                <a:lnTo>
                  <a:pt x="385890" y="844624"/>
                </a:lnTo>
                <a:lnTo>
                  <a:pt x="387366" y="844624"/>
                </a:lnTo>
                <a:lnTo>
                  <a:pt x="388842" y="829596"/>
                </a:lnTo>
                <a:lnTo>
                  <a:pt x="390319" y="769472"/>
                </a:lnTo>
                <a:lnTo>
                  <a:pt x="391795" y="824590"/>
                </a:lnTo>
                <a:lnTo>
                  <a:pt x="393271" y="789517"/>
                </a:lnTo>
                <a:lnTo>
                  <a:pt x="394748" y="709348"/>
                </a:lnTo>
                <a:lnTo>
                  <a:pt x="400653" y="914770"/>
                </a:lnTo>
                <a:lnTo>
                  <a:pt x="402130" y="769472"/>
                </a:lnTo>
                <a:lnTo>
                  <a:pt x="405082" y="864669"/>
                </a:lnTo>
                <a:lnTo>
                  <a:pt x="408035" y="834602"/>
                </a:lnTo>
                <a:lnTo>
                  <a:pt x="410988" y="874691"/>
                </a:lnTo>
                <a:lnTo>
                  <a:pt x="412464" y="859653"/>
                </a:lnTo>
                <a:lnTo>
                  <a:pt x="413941" y="769472"/>
                </a:lnTo>
                <a:lnTo>
                  <a:pt x="415417" y="789517"/>
                </a:lnTo>
                <a:lnTo>
                  <a:pt x="418370" y="889720"/>
                </a:lnTo>
                <a:lnTo>
                  <a:pt x="419846" y="864669"/>
                </a:lnTo>
                <a:lnTo>
                  <a:pt x="421323" y="899742"/>
                </a:lnTo>
                <a:lnTo>
                  <a:pt x="424275" y="839618"/>
                </a:lnTo>
                <a:lnTo>
                  <a:pt x="427228" y="859653"/>
                </a:lnTo>
                <a:lnTo>
                  <a:pt x="428704" y="849640"/>
                </a:lnTo>
                <a:lnTo>
                  <a:pt x="431657" y="709348"/>
                </a:lnTo>
                <a:lnTo>
                  <a:pt x="433134" y="719371"/>
                </a:lnTo>
                <a:lnTo>
                  <a:pt x="434610" y="809551"/>
                </a:lnTo>
                <a:lnTo>
                  <a:pt x="436086" y="814568"/>
                </a:lnTo>
                <a:lnTo>
                  <a:pt x="437563" y="734399"/>
                </a:lnTo>
                <a:lnTo>
                  <a:pt x="439039" y="854647"/>
                </a:lnTo>
                <a:lnTo>
                  <a:pt x="440515" y="784500"/>
                </a:lnTo>
                <a:lnTo>
                  <a:pt x="444944" y="874691"/>
                </a:lnTo>
                <a:lnTo>
                  <a:pt x="446421" y="854647"/>
                </a:lnTo>
                <a:lnTo>
                  <a:pt x="447897" y="869675"/>
                </a:lnTo>
                <a:lnTo>
                  <a:pt x="449374" y="799539"/>
                </a:lnTo>
                <a:lnTo>
                  <a:pt x="450850" y="909754"/>
                </a:lnTo>
                <a:lnTo>
                  <a:pt x="452326" y="884703"/>
                </a:lnTo>
                <a:lnTo>
                  <a:pt x="453803" y="894725"/>
                </a:lnTo>
                <a:lnTo>
                  <a:pt x="455279" y="834602"/>
                </a:lnTo>
                <a:lnTo>
                  <a:pt x="456756" y="824590"/>
                </a:lnTo>
                <a:lnTo>
                  <a:pt x="459708" y="859653"/>
                </a:lnTo>
                <a:lnTo>
                  <a:pt x="462661" y="794522"/>
                </a:lnTo>
                <a:lnTo>
                  <a:pt x="464137" y="794522"/>
                </a:lnTo>
                <a:lnTo>
                  <a:pt x="465614" y="779494"/>
                </a:lnTo>
                <a:lnTo>
                  <a:pt x="467090" y="674285"/>
                </a:lnTo>
                <a:lnTo>
                  <a:pt x="468566" y="664263"/>
                </a:lnTo>
                <a:lnTo>
                  <a:pt x="470043" y="594117"/>
                </a:lnTo>
                <a:lnTo>
                  <a:pt x="471519" y="684308"/>
                </a:lnTo>
                <a:lnTo>
                  <a:pt x="472996" y="639212"/>
                </a:lnTo>
                <a:lnTo>
                  <a:pt x="475948" y="814568"/>
                </a:lnTo>
                <a:lnTo>
                  <a:pt x="478901" y="834602"/>
                </a:lnTo>
                <a:lnTo>
                  <a:pt x="480378" y="759449"/>
                </a:lnTo>
                <a:lnTo>
                  <a:pt x="481854" y="764466"/>
                </a:lnTo>
                <a:lnTo>
                  <a:pt x="484807" y="729393"/>
                </a:lnTo>
                <a:lnTo>
                  <a:pt x="486283" y="844624"/>
                </a:lnTo>
                <a:lnTo>
                  <a:pt x="487759" y="829596"/>
                </a:lnTo>
                <a:lnTo>
                  <a:pt x="489236" y="784500"/>
                </a:lnTo>
                <a:lnTo>
                  <a:pt x="490712" y="889720"/>
                </a:lnTo>
                <a:lnTo>
                  <a:pt x="493665" y="819573"/>
                </a:lnTo>
                <a:lnTo>
                  <a:pt x="495141" y="834602"/>
                </a:lnTo>
                <a:lnTo>
                  <a:pt x="496618" y="789517"/>
                </a:lnTo>
                <a:lnTo>
                  <a:pt x="498089" y="814568"/>
                </a:lnTo>
                <a:lnTo>
                  <a:pt x="501042" y="699336"/>
                </a:lnTo>
                <a:lnTo>
                  <a:pt x="502523" y="724387"/>
                </a:lnTo>
                <a:lnTo>
                  <a:pt x="503994" y="859653"/>
                </a:lnTo>
                <a:lnTo>
                  <a:pt x="505476" y="704342"/>
                </a:lnTo>
                <a:lnTo>
                  <a:pt x="506947" y="739415"/>
                </a:lnTo>
                <a:lnTo>
                  <a:pt x="508429" y="819573"/>
                </a:lnTo>
                <a:lnTo>
                  <a:pt x="511381" y="844624"/>
                </a:lnTo>
                <a:lnTo>
                  <a:pt x="512863" y="889720"/>
                </a:lnTo>
                <a:lnTo>
                  <a:pt x="514334" y="789517"/>
                </a:lnTo>
                <a:lnTo>
                  <a:pt x="515816" y="804545"/>
                </a:lnTo>
                <a:lnTo>
                  <a:pt x="517287" y="799539"/>
                </a:lnTo>
                <a:lnTo>
                  <a:pt x="518769" y="789517"/>
                </a:lnTo>
                <a:lnTo>
                  <a:pt x="520240" y="739415"/>
                </a:lnTo>
                <a:lnTo>
                  <a:pt x="521721" y="779494"/>
                </a:lnTo>
                <a:lnTo>
                  <a:pt x="524674" y="989922"/>
                </a:lnTo>
                <a:lnTo>
                  <a:pt x="526145" y="854647"/>
                </a:lnTo>
                <a:lnTo>
                  <a:pt x="527627" y="904748"/>
                </a:lnTo>
                <a:lnTo>
                  <a:pt x="529098" y="884703"/>
                </a:lnTo>
                <a:lnTo>
                  <a:pt x="530569" y="914770"/>
                </a:lnTo>
                <a:lnTo>
                  <a:pt x="537956" y="749438"/>
                </a:lnTo>
                <a:lnTo>
                  <a:pt x="539427" y="964872"/>
                </a:lnTo>
                <a:lnTo>
                  <a:pt x="540909" y="839618"/>
                </a:lnTo>
                <a:lnTo>
                  <a:pt x="542380" y="829596"/>
                </a:lnTo>
                <a:lnTo>
                  <a:pt x="543862" y="749438"/>
                </a:lnTo>
                <a:lnTo>
                  <a:pt x="545333" y="819573"/>
                </a:lnTo>
                <a:lnTo>
                  <a:pt x="546814" y="814568"/>
                </a:lnTo>
                <a:lnTo>
                  <a:pt x="549767" y="799539"/>
                </a:lnTo>
                <a:lnTo>
                  <a:pt x="551249" y="769472"/>
                </a:lnTo>
                <a:lnTo>
                  <a:pt x="552720" y="774489"/>
                </a:lnTo>
                <a:lnTo>
                  <a:pt x="554202" y="754443"/>
                </a:lnTo>
                <a:lnTo>
                  <a:pt x="555673" y="609156"/>
                </a:lnTo>
                <a:lnTo>
                  <a:pt x="558625" y="744421"/>
                </a:lnTo>
                <a:lnTo>
                  <a:pt x="560107" y="799539"/>
                </a:lnTo>
                <a:lnTo>
                  <a:pt x="561578" y="744421"/>
                </a:lnTo>
                <a:lnTo>
                  <a:pt x="563049" y="809551"/>
                </a:lnTo>
                <a:lnTo>
                  <a:pt x="564531" y="789517"/>
                </a:lnTo>
                <a:lnTo>
                  <a:pt x="567484" y="709348"/>
                </a:lnTo>
                <a:lnTo>
                  <a:pt x="568955" y="714364"/>
                </a:lnTo>
                <a:lnTo>
                  <a:pt x="570436" y="729393"/>
                </a:lnTo>
                <a:lnTo>
                  <a:pt x="571908" y="669269"/>
                </a:lnTo>
                <a:lnTo>
                  <a:pt x="573389" y="724387"/>
                </a:lnTo>
                <a:lnTo>
                  <a:pt x="574860" y="719371"/>
                </a:lnTo>
                <a:lnTo>
                  <a:pt x="576342" y="614161"/>
                </a:lnTo>
                <a:lnTo>
                  <a:pt x="577813" y="779494"/>
                </a:lnTo>
                <a:lnTo>
                  <a:pt x="579295" y="784500"/>
                </a:lnTo>
                <a:lnTo>
                  <a:pt x="580776" y="724387"/>
                </a:lnTo>
                <a:lnTo>
                  <a:pt x="583729" y="839618"/>
                </a:lnTo>
                <a:lnTo>
                  <a:pt x="589635" y="739415"/>
                </a:lnTo>
                <a:lnTo>
                  <a:pt x="591106" y="829596"/>
                </a:lnTo>
                <a:lnTo>
                  <a:pt x="592587" y="824590"/>
                </a:lnTo>
                <a:lnTo>
                  <a:pt x="594058" y="809551"/>
                </a:lnTo>
                <a:lnTo>
                  <a:pt x="595540" y="839618"/>
                </a:lnTo>
                <a:lnTo>
                  <a:pt x="597011" y="839618"/>
                </a:lnTo>
                <a:lnTo>
                  <a:pt x="598482" y="814568"/>
                </a:lnTo>
                <a:lnTo>
                  <a:pt x="601435" y="864669"/>
                </a:lnTo>
                <a:lnTo>
                  <a:pt x="602917" y="799539"/>
                </a:lnTo>
                <a:lnTo>
                  <a:pt x="605869" y="839618"/>
                </a:lnTo>
                <a:lnTo>
                  <a:pt x="607341" y="819573"/>
                </a:lnTo>
                <a:lnTo>
                  <a:pt x="608822" y="849640"/>
                </a:lnTo>
                <a:lnTo>
                  <a:pt x="610293" y="919776"/>
                </a:lnTo>
                <a:lnTo>
                  <a:pt x="613246" y="704342"/>
                </a:lnTo>
                <a:lnTo>
                  <a:pt x="614728" y="839618"/>
                </a:lnTo>
                <a:lnTo>
                  <a:pt x="616209" y="849640"/>
                </a:lnTo>
                <a:lnTo>
                  <a:pt x="617680" y="739415"/>
                </a:lnTo>
                <a:lnTo>
                  <a:pt x="619162" y="769472"/>
                </a:lnTo>
                <a:lnTo>
                  <a:pt x="620633" y="749438"/>
                </a:lnTo>
                <a:lnTo>
                  <a:pt x="622115" y="754443"/>
                </a:lnTo>
                <a:lnTo>
                  <a:pt x="623586" y="769472"/>
                </a:lnTo>
                <a:lnTo>
                  <a:pt x="626539" y="679291"/>
                </a:lnTo>
                <a:lnTo>
                  <a:pt x="628020" y="704342"/>
                </a:lnTo>
                <a:lnTo>
                  <a:pt x="629491" y="859653"/>
                </a:lnTo>
                <a:lnTo>
                  <a:pt x="630962" y="624184"/>
                </a:lnTo>
                <a:lnTo>
                  <a:pt x="633915" y="879697"/>
                </a:lnTo>
                <a:lnTo>
                  <a:pt x="636868" y="829596"/>
                </a:lnTo>
                <a:lnTo>
                  <a:pt x="638350" y="804545"/>
                </a:lnTo>
                <a:lnTo>
                  <a:pt x="641302" y="804545"/>
                </a:lnTo>
                <a:lnTo>
                  <a:pt x="642773" y="724387"/>
                </a:lnTo>
                <a:lnTo>
                  <a:pt x="644255" y="824590"/>
                </a:lnTo>
                <a:lnTo>
                  <a:pt x="645726" y="779494"/>
                </a:lnTo>
                <a:lnTo>
                  <a:pt x="648690" y="884703"/>
                </a:lnTo>
                <a:lnTo>
                  <a:pt x="650161" y="799539"/>
                </a:lnTo>
                <a:lnTo>
                  <a:pt x="651642" y="794522"/>
                </a:lnTo>
                <a:lnTo>
                  <a:pt x="653113" y="774489"/>
                </a:lnTo>
                <a:lnTo>
                  <a:pt x="654595" y="804545"/>
                </a:lnTo>
                <a:lnTo>
                  <a:pt x="656066" y="739415"/>
                </a:lnTo>
                <a:lnTo>
                  <a:pt x="657548" y="759449"/>
                </a:lnTo>
                <a:lnTo>
                  <a:pt x="661972" y="684308"/>
                </a:lnTo>
                <a:lnTo>
                  <a:pt x="663453" y="699336"/>
                </a:lnTo>
                <a:lnTo>
                  <a:pt x="664924" y="729393"/>
                </a:lnTo>
                <a:lnTo>
                  <a:pt x="666396" y="679291"/>
                </a:lnTo>
                <a:lnTo>
                  <a:pt x="667877" y="794522"/>
                </a:lnTo>
                <a:lnTo>
                  <a:pt x="669348" y="774489"/>
                </a:lnTo>
                <a:lnTo>
                  <a:pt x="670830" y="719371"/>
                </a:lnTo>
                <a:lnTo>
                  <a:pt x="672301" y="719371"/>
                </a:lnTo>
                <a:lnTo>
                  <a:pt x="673783" y="709348"/>
                </a:lnTo>
                <a:lnTo>
                  <a:pt x="675254" y="689314"/>
                </a:lnTo>
                <a:lnTo>
                  <a:pt x="676735" y="649235"/>
                </a:lnTo>
                <a:lnTo>
                  <a:pt x="679688" y="649235"/>
                </a:lnTo>
                <a:lnTo>
                  <a:pt x="681170" y="729393"/>
                </a:lnTo>
                <a:lnTo>
                  <a:pt x="682641" y="654241"/>
                </a:lnTo>
                <a:lnTo>
                  <a:pt x="684123" y="679291"/>
                </a:lnTo>
                <a:lnTo>
                  <a:pt x="685594" y="644218"/>
                </a:lnTo>
                <a:lnTo>
                  <a:pt x="687075" y="664263"/>
                </a:lnTo>
                <a:lnTo>
                  <a:pt x="690028" y="779494"/>
                </a:lnTo>
                <a:lnTo>
                  <a:pt x="695934" y="619167"/>
                </a:lnTo>
                <a:lnTo>
                  <a:pt x="697405" y="654241"/>
                </a:lnTo>
                <a:lnTo>
                  <a:pt x="698876" y="754443"/>
                </a:lnTo>
                <a:lnTo>
                  <a:pt x="700357" y="719371"/>
                </a:lnTo>
                <a:lnTo>
                  <a:pt x="701829" y="724387"/>
                </a:lnTo>
                <a:lnTo>
                  <a:pt x="703310" y="779494"/>
                </a:lnTo>
                <a:lnTo>
                  <a:pt x="706263" y="714364"/>
                </a:lnTo>
                <a:lnTo>
                  <a:pt x="707734" y="729393"/>
                </a:lnTo>
                <a:lnTo>
                  <a:pt x="709216" y="724387"/>
                </a:lnTo>
                <a:lnTo>
                  <a:pt x="710687" y="724387"/>
                </a:lnTo>
                <a:lnTo>
                  <a:pt x="712168" y="729393"/>
                </a:lnTo>
                <a:lnTo>
                  <a:pt x="713639" y="709348"/>
                </a:lnTo>
                <a:lnTo>
                  <a:pt x="715121" y="659257"/>
                </a:lnTo>
                <a:lnTo>
                  <a:pt x="716603" y="478885"/>
                </a:lnTo>
                <a:lnTo>
                  <a:pt x="718074" y="694320"/>
                </a:lnTo>
                <a:lnTo>
                  <a:pt x="719556" y="654241"/>
                </a:lnTo>
                <a:lnTo>
                  <a:pt x="721027" y="649235"/>
                </a:lnTo>
                <a:lnTo>
                  <a:pt x="722508" y="609156"/>
                </a:lnTo>
                <a:lnTo>
                  <a:pt x="723979" y="639212"/>
                </a:lnTo>
                <a:lnTo>
                  <a:pt x="726932" y="629190"/>
                </a:lnTo>
                <a:lnTo>
                  <a:pt x="728414" y="659257"/>
                </a:lnTo>
                <a:lnTo>
                  <a:pt x="729885" y="619167"/>
                </a:lnTo>
                <a:lnTo>
                  <a:pt x="731356" y="639212"/>
                </a:lnTo>
                <a:lnTo>
                  <a:pt x="732838" y="609156"/>
                </a:lnTo>
                <a:lnTo>
                  <a:pt x="734309" y="534003"/>
                </a:lnTo>
                <a:lnTo>
                  <a:pt x="735790" y="604139"/>
                </a:lnTo>
                <a:lnTo>
                  <a:pt x="737262" y="539009"/>
                </a:lnTo>
                <a:lnTo>
                  <a:pt x="738743" y="644218"/>
                </a:lnTo>
                <a:lnTo>
                  <a:pt x="740214" y="614161"/>
                </a:lnTo>
                <a:lnTo>
                  <a:pt x="741696" y="609156"/>
                </a:lnTo>
                <a:lnTo>
                  <a:pt x="743167" y="629190"/>
                </a:lnTo>
                <a:lnTo>
                  <a:pt x="744649" y="584105"/>
                </a:lnTo>
                <a:lnTo>
                  <a:pt x="746120" y="619167"/>
                </a:lnTo>
                <a:lnTo>
                  <a:pt x="747601" y="684308"/>
                </a:lnTo>
                <a:lnTo>
                  <a:pt x="749083" y="518964"/>
                </a:lnTo>
                <a:lnTo>
                  <a:pt x="750554" y="584105"/>
                </a:lnTo>
                <a:lnTo>
                  <a:pt x="752036" y="584105"/>
                </a:lnTo>
                <a:lnTo>
                  <a:pt x="753507" y="544015"/>
                </a:lnTo>
                <a:lnTo>
                  <a:pt x="754989" y="679291"/>
                </a:lnTo>
                <a:lnTo>
                  <a:pt x="756460" y="669269"/>
                </a:lnTo>
                <a:lnTo>
                  <a:pt x="757941" y="644218"/>
                </a:lnTo>
                <a:lnTo>
                  <a:pt x="759412" y="639212"/>
                </a:lnTo>
                <a:lnTo>
                  <a:pt x="763847" y="714364"/>
                </a:lnTo>
                <a:lnTo>
                  <a:pt x="765318" y="709348"/>
                </a:lnTo>
                <a:lnTo>
                  <a:pt x="769742" y="629190"/>
                </a:lnTo>
                <a:lnTo>
                  <a:pt x="771223" y="699336"/>
                </a:lnTo>
                <a:lnTo>
                  <a:pt x="772695" y="609156"/>
                </a:lnTo>
                <a:lnTo>
                  <a:pt x="774176" y="709348"/>
                </a:lnTo>
                <a:lnTo>
                  <a:pt x="775647" y="639212"/>
                </a:lnTo>
                <a:lnTo>
                  <a:pt x="777129" y="659257"/>
                </a:lnTo>
                <a:lnTo>
                  <a:pt x="778600" y="719371"/>
                </a:lnTo>
                <a:lnTo>
                  <a:pt x="780082" y="654241"/>
                </a:lnTo>
                <a:lnTo>
                  <a:pt x="781563" y="689314"/>
                </a:lnTo>
                <a:lnTo>
                  <a:pt x="783034" y="669269"/>
                </a:lnTo>
                <a:lnTo>
                  <a:pt x="784516" y="579088"/>
                </a:lnTo>
                <a:lnTo>
                  <a:pt x="785987" y="594117"/>
                </a:lnTo>
                <a:lnTo>
                  <a:pt x="787469" y="579088"/>
                </a:lnTo>
                <a:lnTo>
                  <a:pt x="788940" y="513959"/>
                </a:lnTo>
                <a:lnTo>
                  <a:pt x="790422" y="574082"/>
                </a:lnTo>
                <a:lnTo>
                  <a:pt x="791893" y="564060"/>
                </a:lnTo>
                <a:lnTo>
                  <a:pt x="793364" y="599133"/>
                </a:lnTo>
                <a:lnTo>
                  <a:pt x="794845" y="599133"/>
                </a:lnTo>
                <a:lnTo>
                  <a:pt x="796327" y="619167"/>
                </a:lnTo>
                <a:lnTo>
                  <a:pt x="797798" y="604139"/>
                </a:lnTo>
                <a:lnTo>
                  <a:pt x="799280" y="604139"/>
                </a:lnTo>
                <a:lnTo>
                  <a:pt x="800751" y="554038"/>
                </a:lnTo>
                <a:lnTo>
                  <a:pt x="802222" y="564060"/>
                </a:lnTo>
                <a:lnTo>
                  <a:pt x="805185" y="679291"/>
                </a:lnTo>
                <a:lnTo>
                  <a:pt x="806656" y="644218"/>
                </a:lnTo>
                <a:lnTo>
                  <a:pt x="808127" y="694320"/>
                </a:lnTo>
                <a:lnTo>
                  <a:pt x="809609" y="664263"/>
                </a:lnTo>
                <a:lnTo>
                  <a:pt x="811091" y="599133"/>
                </a:lnTo>
                <a:lnTo>
                  <a:pt x="814033" y="694320"/>
                </a:lnTo>
                <a:lnTo>
                  <a:pt x="815515" y="679291"/>
                </a:lnTo>
                <a:lnTo>
                  <a:pt x="816996" y="564060"/>
                </a:lnTo>
                <a:lnTo>
                  <a:pt x="821420" y="659257"/>
                </a:lnTo>
                <a:lnTo>
                  <a:pt x="822902" y="729393"/>
                </a:lnTo>
                <a:lnTo>
                  <a:pt x="824373" y="619167"/>
                </a:lnTo>
                <a:lnTo>
                  <a:pt x="825844" y="679291"/>
                </a:lnTo>
                <a:lnTo>
                  <a:pt x="827326" y="689314"/>
                </a:lnTo>
                <a:lnTo>
                  <a:pt x="828807" y="669269"/>
                </a:lnTo>
                <a:lnTo>
                  <a:pt x="831760" y="799539"/>
                </a:lnTo>
                <a:lnTo>
                  <a:pt x="833231" y="754443"/>
                </a:lnTo>
                <a:lnTo>
                  <a:pt x="834702" y="794522"/>
                </a:lnTo>
                <a:lnTo>
                  <a:pt x="836184" y="734399"/>
                </a:lnTo>
                <a:lnTo>
                  <a:pt x="837666" y="729393"/>
                </a:lnTo>
                <a:lnTo>
                  <a:pt x="839137" y="719371"/>
                </a:lnTo>
                <a:lnTo>
                  <a:pt x="840608" y="849640"/>
                </a:lnTo>
                <a:lnTo>
                  <a:pt x="842089" y="724387"/>
                </a:lnTo>
                <a:lnTo>
                  <a:pt x="843571" y="734399"/>
                </a:lnTo>
                <a:lnTo>
                  <a:pt x="845042" y="664263"/>
                </a:lnTo>
                <a:lnTo>
                  <a:pt x="846513" y="664263"/>
                </a:lnTo>
                <a:lnTo>
                  <a:pt x="847995" y="704342"/>
                </a:lnTo>
                <a:lnTo>
                  <a:pt x="849477" y="704342"/>
                </a:lnTo>
                <a:lnTo>
                  <a:pt x="852419" y="729393"/>
                </a:lnTo>
                <a:lnTo>
                  <a:pt x="853900" y="754443"/>
                </a:lnTo>
                <a:lnTo>
                  <a:pt x="855382" y="659257"/>
                </a:lnTo>
                <a:lnTo>
                  <a:pt x="856853" y="679291"/>
                </a:lnTo>
                <a:lnTo>
                  <a:pt x="858324" y="759449"/>
                </a:lnTo>
                <a:lnTo>
                  <a:pt x="859806" y="659257"/>
                </a:lnTo>
                <a:lnTo>
                  <a:pt x="862759" y="814568"/>
                </a:lnTo>
                <a:lnTo>
                  <a:pt x="865711" y="694320"/>
                </a:lnTo>
                <a:lnTo>
                  <a:pt x="870146" y="754443"/>
                </a:lnTo>
                <a:lnTo>
                  <a:pt x="871617" y="764466"/>
                </a:lnTo>
                <a:lnTo>
                  <a:pt x="873088" y="719371"/>
                </a:lnTo>
                <a:lnTo>
                  <a:pt x="876051" y="814568"/>
                </a:lnTo>
                <a:lnTo>
                  <a:pt x="877522" y="659257"/>
                </a:lnTo>
                <a:lnTo>
                  <a:pt x="878993" y="764466"/>
                </a:lnTo>
                <a:lnTo>
                  <a:pt x="880475" y="704342"/>
                </a:lnTo>
                <a:lnTo>
                  <a:pt x="881957" y="749438"/>
                </a:lnTo>
                <a:lnTo>
                  <a:pt x="883428" y="744421"/>
                </a:lnTo>
                <a:lnTo>
                  <a:pt x="884899" y="829596"/>
                </a:lnTo>
                <a:lnTo>
                  <a:pt x="886381" y="759449"/>
                </a:lnTo>
                <a:lnTo>
                  <a:pt x="887862" y="759449"/>
                </a:lnTo>
                <a:lnTo>
                  <a:pt x="889333" y="764466"/>
                </a:lnTo>
                <a:lnTo>
                  <a:pt x="890805" y="724387"/>
                </a:lnTo>
                <a:lnTo>
                  <a:pt x="892286" y="744421"/>
                </a:lnTo>
                <a:lnTo>
                  <a:pt x="895239" y="824590"/>
                </a:lnTo>
                <a:lnTo>
                  <a:pt x="896710" y="829596"/>
                </a:lnTo>
                <a:lnTo>
                  <a:pt x="898192" y="734399"/>
                </a:lnTo>
                <a:lnTo>
                  <a:pt x="899663" y="799539"/>
                </a:lnTo>
                <a:lnTo>
                  <a:pt x="902626" y="719371"/>
                </a:lnTo>
                <a:lnTo>
                  <a:pt x="904097" y="734399"/>
                </a:lnTo>
                <a:lnTo>
                  <a:pt x="905568" y="774489"/>
                </a:lnTo>
                <a:lnTo>
                  <a:pt x="907050" y="749438"/>
                </a:lnTo>
                <a:lnTo>
                  <a:pt x="910003" y="864669"/>
                </a:lnTo>
                <a:lnTo>
                  <a:pt x="911474" y="799539"/>
                </a:lnTo>
                <a:lnTo>
                  <a:pt x="914437" y="899742"/>
                </a:lnTo>
                <a:lnTo>
                  <a:pt x="917379" y="764466"/>
                </a:lnTo>
                <a:lnTo>
                  <a:pt x="918861" y="694320"/>
                </a:lnTo>
                <a:lnTo>
                  <a:pt x="920343" y="729393"/>
                </a:lnTo>
                <a:lnTo>
                  <a:pt x="923285" y="664263"/>
                </a:lnTo>
                <a:lnTo>
                  <a:pt x="924766" y="669269"/>
                </a:lnTo>
                <a:lnTo>
                  <a:pt x="926248" y="654241"/>
                </a:lnTo>
                <a:lnTo>
                  <a:pt x="927719" y="699336"/>
                </a:lnTo>
                <a:lnTo>
                  <a:pt x="929190" y="614161"/>
                </a:lnTo>
                <a:lnTo>
                  <a:pt x="930672" y="639212"/>
                </a:lnTo>
                <a:lnTo>
                  <a:pt x="932154" y="639212"/>
                </a:lnTo>
                <a:lnTo>
                  <a:pt x="933625" y="734399"/>
                </a:lnTo>
                <a:lnTo>
                  <a:pt x="935106" y="679291"/>
                </a:lnTo>
                <a:lnTo>
                  <a:pt x="936577" y="709348"/>
                </a:lnTo>
                <a:lnTo>
                  <a:pt x="938048" y="709348"/>
                </a:lnTo>
                <a:lnTo>
                  <a:pt x="939530" y="674285"/>
                </a:lnTo>
                <a:lnTo>
                  <a:pt x="941012" y="669269"/>
                </a:lnTo>
                <a:lnTo>
                  <a:pt x="942483" y="659257"/>
                </a:lnTo>
                <a:lnTo>
                  <a:pt x="943954" y="694320"/>
                </a:lnTo>
                <a:lnTo>
                  <a:pt x="945436" y="759449"/>
                </a:lnTo>
                <a:lnTo>
                  <a:pt x="949859" y="619167"/>
                </a:lnTo>
                <a:lnTo>
                  <a:pt x="951341" y="639212"/>
                </a:lnTo>
                <a:lnTo>
                  <a:pt x="952823" y="599133"/>
                </a:lnTo>
                <a:lnTo>
                  <a:pt x="954294" y="639212"/>
                </a:lnTo>
                <a:lnTo>
                  <a:pt x="955765" y="634206"/>
                </a:lnTo>
                <a:lnTo>
                  <a:pt x="957247" y="689314"/>
                </a:lnTo>
                <a:lnTo>
                  <a:pt x="958728" y="669269"/>
                </a:lnTo>
                <a:lnTo>
                  <a:pt x="960199" y="674285"/>
                </a:lnTo>
                <a:lnTo>
                  <a:pt x="961671" y="654241"/>
                </a:lnTo>
                <a:lnTo>
                  <a:pt x="963152" y="709348"/>
                </a:lnTo>
                <a:lnTo>
                  <a:pt x="964634" y="669269"/>
                </a:lnTo>
                <a:lnTo>
                  <a:pt x="966105" y="814568"/>
                </a:lnTo>
                <a:lnTo>
                  <a:pt x="967587" y="744421"/>
                </a:lnTo>
                <a:lnTo>
                  <a:pt x="969058" y="769472"/>
                </a:lnTo>
                <a:lnTo>
                  <a:pt x="970529" y="764466"/>
                </a:lnTo>
                <a:lnTo>
                  <a:pt x="972010" y="794522"/>
                </a:lnTo>
                <a:lnTo>
                  <a:pt x="973492" y="784500"/>
                </a:lnTo>
                <a:lnTo>
                  <a:pt x="974963" y="789517"/>
                </a:lnTo>
                <a:lnTo>
                  <a:pt x="976434" y="779494"/>
                </a:lnTo>
                <a:lnTo>
                  <a:pt x="980869" y="654241"/>
                </a:lnTo>
                <a:lnTo>
                  <a:pt x="982340" y="784500"/>
                </a:lnTo>
                <a:lnTo>
                  <a:pt x="983821" y="629190"/>
                </a:lnTo>
                <a:lnTo>
                  <a:pt x="986774" y="854647"/>
                </a:lnTo>
                <a:lnTo>
                  <a:pt x="988245" y="804545"/>
                </a:lnTo>
                <a:lnTo>
                  <a:pt x="989727" y="794522"/>
                </a:lnTo>
                <a:lnTo>
                  <a:pt x="994151" y="684308"/>
                </a:lnTo>
                <a:lnTo>
                  <a:pt x="995632" y="749438"/>
                </a:lnTo>
                <a:lnTo>
                  <a:pt x="997114" y="719371"/>
                </a:lnTo>
                <a:lnTo>
                  <a:pt x="998585" y="819573"/>
                </a:lnTo>
                <a:lnTo>
                  <a:pt x="1000067" y="834602"/>
                </a:lnTo>
                <a:lnTo>
                  <a:pt x="1001538" y="759449"/>
                </a:lnTo>
                <a:lnTo>
                  <a:pt x="1003009" y="814568"/>
                </a:lnTo>
                <a:lnTo>
                  <a:pt x="1004491" y="799539"/>
                </a:lnTo>
                <a:lnTo>
                  <a:pt x="1007443" y="839618"/>
                </a:lnTo>
                <a:lnTo>
                  <a:pt x="1010396" y="739415"/>
                </a:lnTo>
                <a:lnTo>
                  <a:pt x="1011878" y="824590"/>
                </a:lnTo>
                <a:lnTo>
                  <a:pt x="1013349" y="789517"/>
                </a:lnTo>
                <a:lnTo>
                  <a:pt x="1014820" y="809551"/>
                </a:lnTo>
                <a:lnTo>
                  <a:pt x="1017783" y="724387"/>
                </a:lnTo>
                <a:lnTo>
                  <a:pt x="1019254" y="739415"/>
                </a:lnTo>
                <a:lnTo>
                  <a:pt x="1020726" y="709348"/>
                </a:lnTo>
                <a:lnTo>
                  <a:pt x="1022207" y="719371"/>
                </a:lnTo>
                <a:lnTo>
                  <a:pt x="1023689" y="694320"/>
                </a:lnTo>
                <a:lnTo>
                  <a:pt x="1026631" y="614161"/>
                </a:lnTo>
                <a:lnTo>
                  <a:pt x="1028113" y="684308"/>
                </a:lnTo>
                <a:lnTo>
                  <a:pt x="1029594" y="619167"/>
                </a:lnTo>
                <a:lnTo>
                  <a:pt x="1032537" y="689314"/>
                </a:lnTo>
                <a:lnTo>
                  <a:pt x="1035489" y="619167"/>
                </a:lnTo>
                <a:lnTo>
                  <a:pt x="1036971" y="498930"/>
                </a:lnTo>
                <a:lnTo>
                  <a:pt x="1041395" y="689314"/>
                </a:lnTo>
                <a:lnTo>
                  <a:pt x="1042876" y="664263"/>
                </a:lnTo>
                <a:lnTo>
                  <a:pt x="1044358" y="739415"/>
                </a:lnTo>
                <a:lnTo>
                  <a:pt x="1045829" y="669269"/>
                </a:lnTo>
                <a:lnTo>
                  <a:pt x="1047300" y="719371"/>
                </a:lnTo>
                <a:lnTo>
                  <a:pt x="1048782" y="704342"/>
                </a:lnTo>
                <a:lnTo>
                  <a:pt x="1050264" y="674285"/>
                </a:lnTo>
                <a:lnTo>
                  <a:pt x="1053206" y="689314"/>
                </a:lnTo>
                <a:lnTo>
                  <a:pt x="1054688" y="654241"/>
                </a:lnTo>
                <a:lnTo>
                  <a:pt x="1056169" y="659257"/>
                </a:lnTo>
                <a:lnTo>
                  <a:pt x="1057640" y="604139"/>
                </a:lnTo>
                <a:lnTo>
                  <a:pt x="1059111" y="614161"/>
                </a:lnTo>
                <a:lnTo>
                  <a:pt x="1060593" y="674285"/>
                </a:lnTo>
                <a:lnTo>
                  <a:pt x="1062075" y="679291"/>
                </a:lnTo>
                <a:lnTo>
                  <a:pt x="1063546" y="679291"/>
                </a:lnTo>
                <a:lnTo>
                  <a:pt x="1067969" y="729393"/>
                </a:lnTo>
                <a:lnTo>
                  <a:pt x="1069451" y="734399"/>
                </a:lnTo>
                <a:lnTo>
                  <a:pt x="1070933" y="694320"/>
                </a:lnTo>
                <a:lnTo>
                  <a:pt x="1072404" y="694320"/>
                </a:lnTo>
                <a:lnTo>
                  <a:pt x="1073875" y="629190"/>
                </a:lnTo>
                <a:lnTo>
                  <a:pt x="1075357" y="869675"/>
                </a:lnTo>
                <a:lnTo>
                  <a:pt x="1078309" y="734399"/>
                </a:lnTo>
                <a:lnTo>
                  <a:pt x="1079780" y="714364"/>
                </a:lnTo>
                <a:lnTo>
                  <a:pt x="1081262" y="714364"/>
                </a:lnTo>
                <a:lnTo>
                  <a:pt x="1084215" y="659257"/>
                </a:lnTo>
                <a:lnTo>
                  <a:pt x="1085686" y="664263"/>
                </a:lnTo>
                <a:lnTo>
                  <a:pt x="1087168" y="749438"/>
                </a:lnTo>
                <a:lnTo>
                  <a:pt x="1088649" y="599133"/>
                </a:lnTo>
                <a:lnTo>
                  <a:pt x="1090120" y="659257"/>
                </a:lnTo>
                <a:lnTo>
                  <a:pt x="1091592" y="599133"/>
                </a:lnTo>
                <a:lnTo>
                  <a:pt x="1093073" y="649235"/>
                </a:lnTo>
                <a:lnTo>
                  <a:pt x="1094555" y="629190"/>
                </a:lnTo>
                <a:lnTo>
                  <a:pt x="1096026" y="634206"/>
                </a:lnTo>
                <a:lnTo>
                  <a:pt x="1097497" y="634206"/>
                </a:lnTo>
                <a:lnTo>
                  <a:pt x="1098979" y="689314"/>
                </a:lnTo>
                <a:lnTo>
                  <a:pt x="1100450" y="689314"/>
                </a:lnTo>
                <a:lnTo>
                  <a:pt x="1101931" y="649235"/>
                </a:lnTo>
                <a:lnTo>
                  <a:pt x="1103413" y="694320"/>
                </a:lnTo>
                <a:lnTo>
                  <a:pt x="1104884" y="679291"/>
                </a:lnTo>
                <a:lnTo>
                  <a:pt x="1106355" y="774489"/>
                </a:lnTo>
                <a:lnTo>
                  <a:pt x="1109319" y="619167"/>
                </a:lnTo>
                <a:lnTo>
                  <a:pt x="1112261" y="669269"/>
                </a:lnTo>
                <a:lnTo>
                  <a:pt x="1113742" y="724387"/>
                </a:lnTo>
                <a:lnTo>
                  <a:pt x="1115224" y="679291"/>
                </a:lnTo>
                <a:lnTo>
                  <a:pt x="1116695" y="684308"/>
                </a:lnTo>
                <a:lnTo>
                  <a:pt x="1118166" y="699336"/>
                </a:lnTo>
                <a:lnTo>
                  <a:pt x="1121130" y="689314"/>
                </a:lnTo>
                <a:lnTo>
                  <a:pt x="1122601" y="664263"/>
                </a:lnTo>
                <a:lnTo>
                  <a:pt x="1124072" y="709348"/>
                </a:lnTo>
                <a:lnTo>
                  <a:pt x="1125553" y="709348"/>
                </a:lnTo>
                <a:lnTo>
                  <a:pt x="1127035" y="604139"/>
                </a:lnTo>
                <a:lnTo>
                  <a:pt x="1128506" y="764466"/>
                </a:lnTo>
                <a:lnTo>
                  <a:pt x="1129977" y="729393"/>
                </a:lnTo>
                <a:lnTo>
                  <a:pt x="1131459" y="724387"/>
                </a:lnTo>
                <a:lnTo>
                  <a:pt x="1132941" y="669269"/>
                </a:lnTo>
                <a:lnTo>
                  <a:pt x="1134412" y="664263"/>
                </a:lnTo>
                <a:lnTo>
                  <a:pt x="1135893" y="584105"/>
                </a:lnTo>
                <a:lnTo>
                  <a:pt x="1138835" y="619167"/>
                </a:lnTo>
                <a:lnTo>
                  <a:pt x="1140317" y="619167"/>
                </a:lnTo>
                <a:lnTo>
                  <a:pt x="1143270" y="739415"/>
                </a:lnTo>
                <a:lnTo>
                  <a:pt x="1144741" y="744421"/>
                </a:lnTo>
                <a:lnTo>
                  <a:pt x="1147704" y="854647"/>
                </a:lnTo>
                <a:lnTo>
                  <a:pt x="1149175" y="819573"/>
                </a:lnTo>
                <a:lnTo>
                  <a:pt x="1150646" y="714364"/>
                </a:lnTo>
                <a:lnTo>
                  <a:pt x="1152128" y="714364"/>
                </a:lnTo>
                <a:lnTo>
                  <a:pt x="1155081" y="839618"/>
                </a:lnTo>
                <a:lnTo>
                  <a:pt x="1156552" y="849640"/>
                </a:lnTo>
                <a:lnTo>
                  <a:pt x="1158034" y="799539"/>
                </a:lnTo>
                <a:lnTo>
                  <a:pt x="1159515" y="844624"/>
                </a:lnTo>
                <a:lnTo>
                  <a:pt x="1160986" y="734399"/>
                </a:lnTo>
                <a:lnTo>
                  <a:pt x="1162458" y="779494"/>
                </a:lnTo>
                <a:lnTo>
                  <a:pt x="1163939" y="759449"/>
                </a:lnTo>
                <a:lnTo>
                  <a:pt x="1165421" y="789517"/>
                </a:lnTo>
                <a:lnTo>
                  <a:pt x="1168374" y="734399"/>
                </a:lnTo>
                <a:lnTo>
                  <a:pt x="1169845" y="759449"/>
                </a:lnTo>
                <a:lnTo>
                  <a:pt x="1171316" y="714364"/>
                </a:lnTo>
                <a:lnTo>
                  <a:pt x="1172797" y="769472"/>
                </a:lnTo>
                <a:lnTo>
                  <a:pt x="1174279" y="719371"/>
                </a:lnTo>
                <a:lnTo>
                  <a:pt x="1175750" y="724387"/>
                </a:lnTo>
                <a:lnTo>
                  <a:pt x="1177221" y="734399"/>
                </a:lnTo>
                <a:lnTo>
                  <a:pt x="1178703" y="789517"/>
                </a:lnTo>
                <a:lnTo>
                  <a:pt x="1181656" y="679291"/>
                </a:lnTo>
                <a:lnTo>
                  <a:pt x="1183127" y="759449"/>
                </a:lnTo>
                <a:lnTo>
                  <a:pt x="1184609" y="754443"/>
                </a:lnTo>
                <a:lnTo>
                  <a:pt x="1187561" y="654241"/>
                </a:lnTo>
                <a:lnTo>
                  <a:pt x="1189032" y="739415"/>
                </a:lnTo>
                <a:lnTo>
                  <a:pt x="1190514" y="709348"/>
                </a:lnTo>
                <a:lnTo>
                  <a:pt x="1191996" y="779494"/>
                </a:lnTo>
                <a:lnTo>
                  <a:pt x="1193467" y="699336"/>
                </a:lnTo>
                <a:lnTo>
                  <a:pt x="1194938" y="704342"/>
                </a:lnTo>
                <a:lnTo>
                  <a:pt x="1196419" y="729393"/>
                </a:lnTo>
                <a:lnTo>
                  <a:pt x="1197901" y="794522"/>
                </a:lnTo>
                <a:lnTo>
                  <a:pt x="1199372" y="669269"/>
                </a:lnTo>
                <a:lnTo>
                  <a:pt x="1200854" y="719371"/>
                </a:lnTo>
                <a:lnTo>
                  <a:pt x="1202325" y="634206"/>
                </a:lnTo>
                <a:lnTo>
                  <a:pt x="1203796" y="734399"/>
                </a:lnTo>
                <a:lnTo>
                  <a:pt x="1205278" y="684308"/>
                </a:lnTo>
                <a:lnTo>
                  <a:pt x="1206759" y="689314"/>
                </a:lnTo>
                <a:lnTo>
                  <a:pt x="1208230" y="724387"/>
                </a:lnTo>
                <a:lnTo>
                  <a:pt x="1209701" y="649235"/>
                </a:lnTo>
                <a:lnTo>
                  <a:pt x="1211183" y="719371"/>
                </a:lnTo>
                <a:lnTo>
                  <a:pt x="1212665" y="719371"/>
                </a:lnTo>
                <a:lnTo>
                  <a:pt x="1214136" y="819573"/>
                </a:lnTo>
                <a:lnTo>
                  <a:pt x="1215607" y="764466"/>
                </a:lnTo>
                <a:lnTo>
                  <a:pt x="1217089" y="594117"/>
                </a:lnTo>
                <a:lnTo>
                  <a:pt x="1220041" y="764466"/>
                </a:lnTo>
                <a:lnTo>
                  <a:pt x="1221513" y="739415"/>
                </a:lnTo>
                <a:lnTo>
                  <a:pt x="1222994" y="759449"/>
                </a:lnTo>
                <a:lnTo>
                  <a:pt x="1224476" y="739415"/>
                </a:lnTo>
                <a:lnTo>
                  <a:pt x="1225947" y="789517"/>
                </a:lnTo>
                <a:lnTo>
                  <a:pt x="1227418" y="649235"/>
                </a:lnTo>
                <a:lnTo>
                  <a:pt x="1230381" y="764466"/>
                </a:lnTo>
                <a:lnTo>
                  <a:pt x="1231852" y="749438"/>
                </a:lnTo>
                <a:lnTo>
                  <a:pt x="1233324" y="784500"/>
                </a:lnTo>
                <a:lnTo>
                  <a:pt x="1236276" y="609156"/>
                </a:lnTo>
                <a:lnTo>
                  <a:pt x="1237758" y="604139"/>
                </a:lnTo>
                <a:lnTo>
                  <a:pt x="1240711" y="714364"/>
                </a:lnTo>
                <a:lnTo>
                  <a:pt x="1243663" y="654241"/>
                </a:lnTo>
                <a:lnTo>
                  <a:pt x="1245145" y="649235"/>
                </a:lnTo>
                <a:lnTo>
                  <a:pt x="1246616" y="634206"/>
                </a:lnTo>
                <a:lnTo>
                  <a:pt x="1248087" y="574082"/>
                </a:lnTo>
                <a:lnTo>
                  <a:pt x="1249569" y="654241"/>
                </a:lnTo>
                <a:lnTo>
                  <a:pt x="1251051" y="584105"/>
                </a:lnTo>
                <a:lnTo>
                  <a:pt x="1252522" y="664263"/>
                </a:lnTo>
                <a:lnTo>
                  <a:pt x="1253993" y="669269"/>
                </a:lnTo>
                <a:lnTo>
                  <a:pt x="1255475" y="714364"/>
                </a:lnTo>
                <a:lnTo>
                  <a:pt x="1256956" y="709348"/>
                </a:lnTo>
                <a:lnTo>
                  <a:pt x="1258427" y="689314"/>
                </a:lnTo>
                <a:lnTo>
                  <a:pt x="1259898" y="744421"/>
                </a:lnTo>
                <a:lnTo>
                  <a:pt x="1261380" y="634206"/>
                </a:lnTo>
                <a:lnTo>
                  <a:pt x="1262862" y="679291"/>
                </a:lnTo>
                <a:lnTo>
                  <a:pt x="1264333" y="684308"/>
                </a:lnTo>
                <a:lnTo>
                  <a:pt x="1265804" y="754443"/>
                </a:lnTo>
                <a:lnTo>
                  <a:pt x="1267285" y="709348"/>
                </a:lnTo>
                <a:lnTo>
                  <a:pt x="1268756" y="774489"/>
                </a:lnTo>
                <a:lnTo>
                  <a:pt x="1270238" y="784500"/>
                </a:lnTo>
                <a:lnTo>
                  <a:pt x="1271720" y="729393"/>
                </a:lnTo>
                <a:lnTo>
                  <a:pt x="1273191" y="719371"/>
                </a:lnTo>
                <a:lnTo>
                  <a:pt x="1274662" y="779494"/>
                </a:lnTo>
                <a:lnTo>
                  <a:pt x="1277625" y="699336"/>
                </a:lnTo>
                <a:lnTo>
                  <a:pt x="1279096" y="724387"/>
                </a:lnTo>
                <a:lnTo>
                  <a:pt x="1280567" y="714364"/>
                </a:lnTo>
                <a:lnTo>
                  <a:pt x="1283531" y="734399"/>
                </a:lnTo>
                <a:lnTo>
                  <a:pt x="1285002" y="804545"/>
                </a:lnTo>
                <a:lnTo>
                  <a:pt x="1286473" y="784500"/>
                </a:lnTo>
                <a:lnTo>
                  <a:pt x="1287955" y="684308"/>
                </a:lnTo>
                <a:lnTo>
                  <a:pt x="1290907" y="709348"/>
                </a:lnTo>
                <a:lnTo>
                  <a:pt x="1292379" y="674285"/>
                </a:lnTo>
                <a:lnTo>
                  <a:pt x="1293860" y="689314"/>
                </a:lnTo>
                <a:lnTo>
                  <a:pt x="1295342" y="614161"/>
                </a:lnTo>
                <a:lnTo>
                  <a:pt x="1296813" y="684308"/>
                </a:lnTo>
                <a:lnTo>
                  <a:pt x="1298284" y="654241"/>
                </a:lnTo>
                <a:lnTo>
                  <a:pt x="1299766" y="684308"/>
                </a:lnTo>
                <a:lnTo>
                  <a:pt x="1302718" y="549031"/>
                </a:lnTo>
                <a:lnTo>
                  <a:pt x="1304200" y="534003"/>
                </a:lnTo>
                <a:lnTo>
                  <a:pt x="1310106" y="599133"/>
                </a:lnTo>
                <a:lnTo>
                  <a:pt x="1313048" y="669269"/>
                </a:lnTo>
                <a:lnTo>
                  <a:pt x="1316011" y="644218"/>
                </a:lnTo>
                <a:lnTo>
                  <a:pt x="1317482" y="669269"/>
                </a:lnTo>
                <a:lnTo>
                  <a:pt x="1321917" y="829596"/>
                </a:lnTo>
                <a:lnTo>
                  <a:pt x="1323388" y="719371"/>
                </a:lnTo>
                <a:lnTo>
                  <a:pt x="1324859" y="754443"/>
                </a:lnTo>
                <a:lnTo>
                  <a:pt x="1326340" y="714364"/>
                </a:lnTo>
                <a:lnTo>
                  <a:pt x="1327822" y="719371"/>
                </a:lnTo>
                <a:lnTo>
                  <a:pt x="1329293" y="709348"/>
                </a:lnTo>
                <a:lnTo>
                  <a:pt x="1330764" y="639212"/>
                </a:lnTo>
                <a:lnTo>
                  <a:pt x="1332246" y="734399"/>
                </a:lnTo>
                <a:lnTo>
                  <a:pt x="1333728" y="724387"/>
                </a:lnTo>
                <a:lnTo>
                  <a:pt x="1335199" y="734399"/>
                </a:lnTo>
                <a:lnTo>
                  <a:pt x="1336680" y="734399"/>
                </a:lnTo>
                <a:lnTo>
                  <a:pt x="1338151" y="644218"/>
                </a:lnTo>
                <a:lnTo>
                  <a:pt x="1339622" y="654241"/>
                </a:lnTo>
                <a:lnTo>
                  <a:pt x="1341104" y="629190"/>
                </a:lnTo>
                <a:lnTo>
                  <a:pt x="1342586" y="674285"/>
                </a:lnTo>
                <a:lnTo>
                  <a:pt x="1344057" y="614161"/>
                </a:lnTo>
                <a:lnTo>
                  <a:pt x="1345528" y="699336"/>
                </a:lnTo>
                <a:lnTo>
                  <a:pt x="1347010" y="699336"/>
                </a:lnTo>
                <a:lnTo>
                  <a:pt x="1348491" y="779494"/>
                </a:lnTo>
                <a:lnTo>
                  <a:pt x="1349962" y="704342"/>
                </a:lnTo>
                <a:lnTo>
                  <a:pt x="1352915" y="779494"/>
                </a:lnTo>
                <a:lnTo>
                  <a:pt x="1354397" y="779494"/>
                </a:lnTo>
                <a:lnTo>
                  <a:pt x="1355868" y="709348"/>
                </a:lnTo>
                <a:lnTo>
                  <a:pt x="1357339" y="724387"/>
                </a:lnTo>
                <a:lnTo>
                  <a:pt x="1358821" y="804545"/>
                </a:lnTo>
                <a:lnTo>
                  <a:pt x="1360302" y="729393"/>
                </a:lnTo>
                <a:lnTo>
                  <a:pt x="1361773" y="799539"/>
                </a:lnTo>
                <a:lnTo>
                  <a:pt x="1364726" y="744421"/>
                </a:lnTo>
                <a:lnTo>
                  <a:pt x="1366208" y="754443"/>
                </a:lnTo>
                <a:lnTo>
                  <a:pt x="1367679" y="729393"/>
                </a:lnTo>
                <a:lnTo>
                  <a:pt x="1369161" y="814568"/>
                </a:lnTo>
                <a:lnTo>
                  <a:pt x="1373584" y="604139"/>
                </a:lnTo>
                <a:lnTo>
                  <a:pt x="1375066" y="579088"/>
                </a:lnTo>
                <a:lnTo>
                  <a:pt x="1376537" y="574082"/>
                </a:lnTo>
                <a:lnTo>
                  <a:pt x="1378008" y="564060"/>
                </a:lnTo>
                <a:lnTo>
                  <a:pt x="1379490" y="528987"/>
                </a:lnTo>
                <a:lnTo>
                  <a:pt x="1383914" y="604139"/>
                </a:lnTo>
                <a:lnTo>
                  <a:pt x="1385396" y="684308"/>
                </a:lnTo>
                <a:lnTo>
                  <a:pt x="1386877" y="679291"/>
                </a:lnTo>
                <a:lnTo>
                  <a:pt x="1388348" y="614161"/>
                </a:lnTo>
                <a:lnTo>
                  <a:pt x="1389819" y="679291"/>
                </a:lnTo>
                <a:lnTo>
                  <a:pt x="1392783" y="644218"/>
                </a:lnTo>
                <a:lnTo>
                  <a:pt x="1394254" y="599133"/>
                </a:lnTo>
                <a:lnTo>
                  <a:pt x="1395725" y="609156"/>
                </a:lnTo>
                <a:lnTo>
                  <a:pt x="1398688" y="699336"/>
                </a:lnTo>
                <a:lnTo>
                  <a:pt x="1400159" y="674285"/>
                </a:lnTo>
                <a:lnTo>
                  <a:pt x="1401630" y="759449"/>
                </a:lnTo>
                <a:lnTo>
                  <a:pt x="1403112" y="664263"/>
                </a:lnTo>
                <a:lnTo>
                  <a:pt x="1404583" y="679291"/>
                </a:lnTo>
                <a:lnTo>
                  <a:pt x="1406065" y="624184"/>
                </a:lnTo>
                <a:lnTo>
                  <a:pt x="1407546" y="654241"/>
                </a:lnTo>
                <a:lnTo>
                  <a:pt x="1409017" y="654241"/>
                </a:lnTo>
                <a:lnTo>
                  <a:pt x="1410488" y="744421"/>
                </a:lnTo>
                <a:lnTo>
                  <a:pt x="1411970" y="599133"/>
                </a:lnTo>
                <a:lnTo>
                  <a:pt x="1413452" y="619167"/>
                </a:lnTo>
                <a:lnTo>
                  <a:pt x="1414923" y="674285"/>
                </a:lnTo>
                <a:lnTo>
                  <a:pt x="1416394" y="624184"/>
                </a:lnTo>
                <a:lnTo>
                  <a:pt x="1417876" y="674285"/>
                </a:lnTo>
                <a:lnTo>
                  <a:pt x="1420828" y="569066"/>
                </a:lnTo>
                <a:lnTo>
                  <a:pt x="1422300" y="564060"/>
                </a:lnTo>
                <a:lnTo>
                  <a:pt x="1423781" y="554038"/>
                </a:lnTo>
                <a:lnTo>
                  <a:pt x="1425263" y="453834"/>
                </a:lnTo>
                <a:lnTo>
                  <a:pt x="1426734" y="544015"/>
                </a:lnTo>
                <a:lnTo>
                  <a:pt x="1428205" y="498930"/>
                </a:lnTo>
                <a:lnTo>
                  <a:pt x="1429687" y="549031"/>
                </a:lnTo>
                <a:lnTo>
                  <a:pt x="1431168" y="544015"/>
                </a:lnTo>
                <a:lnTo>
                  <a:pt x="1432639" y="518964"/>
                </a:lnTo>
                <a:lnTo>
                  <a:pt x="1434111" y="594117"/>
                </a:lnTo>
                <a:lnTo>
                  <a:pt x="1435592" y="584105"/>
                </a:lnTo>
                <a:lnTo>
                  <a:pt x="1437063" y="604139"/>
                </a:lnTo>
                <a:lnTo>
                  <a:pt x="1438545" y="594117"/>
                </a:lnTo>
                <a:lnTo>
                  <a:pt x="1440027" y="629190"/>
                </a:lnTo>
                <a:lnTo>
                  <a:pt x="1441498" y="544015"/>
                </a:lnTo>
                <a:lnTo>
                  <a:pt x="1442969" y="584105"/>
                </a:lnTo>
                <a:lnTo>
                  <a:pt x="1444450" y="428784"/>
                </a:lnTo>
                <a:lnTo>
                  <a:pt x="1445932" y="483902"/>
                </a:lnTo>
                <a:lnTo>
                  <a:pt x="1447403" y="453834"/>
                </a:lnTo>
                <a:lnTo>
                  <a:pt x="1450356" y="569066"/>
                </a:lnTo>
                <a:lnTo>
                  <a:pt x="1454780" y="518964"/>
                </a:lnTo>
                <a:lnTo>
                  <a:pt x="1456262" y="619167"/>
                </a:lnTo>
                <a:lnTo>
                  <a:pt x="1457743" y="634206"/>
                </a:lnTo>
                <a:lnTo>
                  <a:pt x="1460685" y="488908"/>
                </a:lnTo>
                <a:lnTo>
                  <a:pt x="1462167" y="669269"/>
                </a:lnTo>
                <a:lnTo>
                  <a:pt x="1463649" y="614161"/>
                </a:lnTo>
                <a:lnTo>
                  <a:pt x="1465120" y="679291"/>
                </a:lnTo>
                <a:lnTo>
                  <a:pt x="1468072" y="604139"/>
                </a:lnTo>
                <a:lnTo>
                  <a:pt x="1469543" y="669269"/>
                </a:lnTo>
                <a:lnTo>
                  <a:pt x="1471025" y="624184"/>
                </a:lnTo>
                <a:lnTo>
                  <a:pt x="1472507" y="674285"/>
                </a:lnTo>
                <a:lnTo>
                  <a:pt x="1473978" y="624184"/>
                </a:lnTo>
                <a:lnTo>
                  <a:pt x="1475449" y="629190"/>
                </a:lnTo>
                <a:lnTo>
                  <a:pt x="1476931" y="609156"/>
                </a:lnTo>
                <a:lnTo>
                  <a:pt x="1479883" y="428784"/>
                </a:lnTo>
                <a:lnTo>
                  <a:pt x="1481354" y="478885"/>
                </a:lnTo>
                <a:lnTo>
                  <a:pt x="1482836" y="483902"/>
                </a:lnTo>
                <a:lnTo>
                  <a:pt x="1484318" y="554038"/>
                </a:lnTo>
                <a:lnTo>
                  <a:pt x="1485789" y="528987"/>
                </a:lnTo>
                <a:lnTo>
                  <a:pt x="1488742" y="604139"/>
                </a:lnTo>
                <a:lnTo>
                  <a:pt x="1490223" y="518964"/>
                </a:lnTo>
                <a:lnTo>
                  <a:pt x="1491694" y="508952"/>
                </a:lnTo>
                <a:lnTo>
                  <a:pt x="1493166" y="609156"/>
                </a:lnTo>
                <a:lnTo>
                  <a:pt x="1494647" y="544015"/>
                </a:lnTo>
                <a:lnTo>
                  <a:pt x="1496129" y="614161"/>
                </a:lnTo>
                <a:lnTo>
                  <a:pt x="1497600" y="539009"/>
                </a:lnTo>
                <a:lnTo>
                  <a:pt x="1499071" y="624184"/>
                </a:lnTo>
                <a:lnTo>
                  <a:pt x="1500553" y="564060"/>
                </a:lnTo>
                <a:lnTo>
                  <a:pt x="1502034" y="664263"/>
                </a:lnTo>
                <a:lnTo>
                  <a:pt x="1503505" y="528987"/>
                </a:lnTo>
                <a:lnTo>
                  <a:pt x="1504987" y="684308"/>
                </a:lnTo>
                <a:lnTo>
                  <a:pt x="1506458" y="599133"/>
                </a:lnTo>
                <a:lnTo>
                  <a:pt x="1507929" y="599133"/>
                </a:lnTo>
                <a:lnTo>
                  <a:pt x="1509411" y="589110"/>
                </a:lnTo>
                <a:lnTo>
                  <a:pt x="1513835" y="714364"/>
                </a:lnTo>
                <a:lnTo>
                  <a:pt x="1515316" y="584105"/>
                </a:lnTo>
                <a:lnTo>
                  <a:pt x="1516798" y="714364"/>
                </a:lnTo>
                <a:lnTo>
                  <a:pt x="1518269" y="609156"/>
                </a:lnTo>
                <a:lnTo>
                  <a:pt x="1519740" y="634206"/>
                </a:lnTo>
                <a:lnTo>
                  <a:pt x="1522704" y="619167"/>
                </a:lnTo>
                <a:lnTo>
                  <a:pt x="1524175" y="674285"/>
                </a:lnTo>
                <a:lnTo>
                  <a:pt x="1525646" y="609156"/>
                </a:lnTo>
                <a:lnTo>
                  <a:pt x="1530080" y="669269"/>
                </a:lnTo>
                <a:lnTo>
                  <a:pt x="1534515" y="508952"/>
                </a:lnTo>
                <a:lnTo>
                  <a:pt x="1540409" y="634206"/>
                </a:lnTo>
                <a:lnTo>
                  <a:pt x="1541891" y="639212"/>
                </a:lnTo>
                <a:lnTo>
                  <a:pt x="1543373" y="614161"/>
                </a:lnTo>
                <a:lnTo>
                  <a:pt x="1544844" y="679291"/>
                </a:lnTo>
                <a:lnTo>
                  <a:pt x="1546315" y="619167"/>
                </a:lnTo>
                <a:lnTo>
                  <a:pt x="1547797" y="644218"/>
                </a:lnTo>
                <a:lnTo>
                  <a:pt x="1549278" y="629190"/>
                </a:lnTo>
                <a:lnTo>
                  <a:pt x="1552220" y="478885"/>
                </a:lnTo>
                <a:lnTo>
                  <a:pt x="1553702" y="604139"/>
                </a:lnTo>
                <a:lnTo>
                  <a:pt x="1555184" y="574082"/>
                </a:lnTo>
                <a:lnTo>
                  <a:pt x="1556655" y="569066"/>
                </a:lnTo>
                <a:lnTo>
                  <a:pt x="1559608" y="493913"/>
                </a:lnTo>
                <a:lnTo>
                  <a:pt x="1561089" y="569066"/>
                </a:lnTo>
                <a:lnTo>
                  <a:pt x="1562560" y="518964"/>
                </a:lnTo>
                <a:lnTo>
                  <a:pt x="1565513" y="549031"/>
                </a:lnTo>
                <a:lnTo>
                  <a:pt x="1568466" y="413755"/>
                </a:lnTo>
                <a:lnTo>
                  <a:pt x="1569948" y="473879"/>
                </a:lnTo>
                <a:lnTo>
                  <a:pt x="1571419" y="438806"/>
                </a:lnTo>
                <a:lnTo>
                  <a:pt x="1572890" y="483902"/>
                </a:lnTo>
                <a:lnTo>
                  <a:pt x="1574371" y="473879"/>
                </a:lnTo>
                <a:lnTo>
                  <a:pt x="1577324" y="528987"/>
                </a:lnTo>
                <a:lnTo>
                  <a:pt x="1578795" y="498930"/>
                </a:lnTo>
                <a:lnTo>
                  <a:pt x="1580277" y="508952"/>
                </a:lnTo>
                <a:lnTo>
                  <a:pt x="1581759" y="503936"/>
                </a:lnTo>
                <a:lnTo>
                  <a:pt x="1583230" y="634206"/>
                </a:lnTo>
                <a:lnTo>
                  <a:pt x="1584701" y="549031"/>
                </a:lnTo>
                <a:lnTo>
                  <a:pt x="1586182" y="634206"/>
                </a:lnTo>
                <a:lnTo>
                  <a:pt x="1589135" y="513959"/>
                </a:lnTo>
                <a:lnTo>
                  <a:pt x="1593570" y="614161"/>
                </a:lnTo>
                <a:lnTo>
                  <a:pt x="1595041" y="523981"/>
                </a:lnTo>
                <a:lnTo>
                  <a:pt x="1596512" y="528987"/>
                </a:lnTo>
                <a:lnTo>
                  <a:pt x="1597993" y="523981"/>
                </a:lnTo>
                <a:lnTo>
                  <a:pt x="1599475" y="549031"/>
                </a:lnTo>
                <a:lnTo>
                  <a:pt x="1600946" y="599133"/>
                </a:lnTo>
                <a:lnTo>
                  <a:pt x="1603899" y="488908"/>
                </a:lnTo>
                <a:lnTo>
                  <a:pt x="1605370" y="473879"/>
                </a:lnTo>
                <a:lnTo>
                  <a:pt x="1606852" y="293518"/>
                </a:lnTo>
                <a:lnTo>
                  <a:pt x="1609804" y="468863"/>
                </a:lnTo>
                <a:lnTo>
                  <a:pt x="1611275" y="508952"/>
                </a:lnTo>
                <a:lnTo>
                  <a:pt x="1612757" y="468863"/>
                </a:lnTo>
                <a:lnTo>
                  <a:pt x="1615710" y="579088"/>
                </a:lnTo>
                <a:lnTo>
                  <a:pt x="1617181" y="473879"/>
                </a:lnTo>
                <a:lnTo>
                  <a:pt x="1618663" y="463857"/>
                </a:lnTo>
                <a:lnTo>
                  <a:pt x="1620144" y="493913"/>
                </a:lnTo>
                <a:lnTo>
                  <a:pt x="1621615" y="483902"/>
                </a:lnTo>
                <a:lnTo>
                  <a:pt x="1623087" y="448829"/>
                </a:lnTo>
                <a:lnTo>
                  <a:pt x="1624568" y="518964"/>
                </a:lnTo>
                <a:lnTo>
                  <a:pt x="1626050" y="438806"/>
                </a:lnTo>
                <a:lnTo>
                  <a:pt x="1627521" y="523981"/>
                </a:lnTo>
                <a:lnTo>
                  <a:pt x="1628992" y="428784"/>
                </a:lnTo>
                <a:lnTo>
                  <a:pt x="1631955" y="498930"/>
                </a:lnTo>
                <a:lnTo>
                  <a:pt x="1633426" y="473879"/>
                </a:lnTo>
                <a:lnTo>
                  <a:pt x="1634898" y="549031"/>
                </a:lnTo>
                <a:lnTo>
                  <a:pt x="1636379" y="549031"/>
                </a:lnTo>
                <a:lnTo>
                  <a:pt x="1637850" y="534003"/>
                </a:lnTo>
                <a:lnTo>
                  <a:pt x="1639332" y="458851"/>
                </a:lnTo>
                <a:lnTo>
                  <a:pt x="1640814" y="493913"/>
                </a:lnTo>
                <a:lnTo>
                  <a:pt x="1642285" y="453834"/>
                </a:lnTo>
                <a:lnTo>
                  <a:pt x="1643756" y="559054"/>
                </a:lnTo>
                <a:lnTo>
                  <a:pt x="1645237" y="539009"/>
                </a:lnTo>
                <a:lnTo>
                  <a:pt x="1646719" y="569066"/>
                </a:lnTo>
                <a:lnTo>
                  <a:pt x="1648190" y="654241"/>
                </a:lnTo>
                <a:lnTo>
                  <a:pt x="1649661" y="654241"/>
                </a:lnTo>
                <a:lnTo>
                  <a:pt x="1651143" y="699336"/>
                </a:lnTo>
                <a:lnTo>
                  <a:pt x="1652625" y="664263"/>
                </a:lnTo>
                <a:lnTo>
                  <a:pt x="1654096" y="684308"/>
                </a:lnTo>
                <a:lnTo>
                  <a:pt x="1657049" y="523981"/>
                </a:lnTo>
                <a:lnTo>
                  <a:pt x="1658530" y="508952"/>
                </a:lnTo>
                <a:lnTo>
                  <a:pt x="1660001" y="513959"/>
                </a:lnTo>
                <a:lnTo>
                  <a:pt x="1661472" y="559054"/>
                </a:lnTo>
                <a:lnTo>
                  <a:pt x="1662954" y="554038"/>
                </a:lnTo>
                <a:lnTo>
                  <a:pt x="1664436" y="584105"/>
                </a:lnTo>
                <a:lnTo>
                  <a:pt x="1665907" y="569066"/>
                </a:lnTo>
                <a:lnTo>
                  <a:pt x="1667378" y="639212"/>
                </a:lnTo>
                <a:lnTo>
                  <a:pt x="1668859" y="639212"/>
                </a:lnTo>
                <a:lnTo>
                  <a:pt x="1670341" y="579088"/>
                </a:lnTo>
                <a:lnTo>
                  <a:pt x="1671812" y="679291"/>
                </a:lnTo>
                <a:lnTo>
                  <a:pt x="1674765" y="564060"/>
                </a:lnTo>
                <a:lnTo>
                  <a:pt x="1676236" y="684308"/>
                </a:lnTo>
                <a:lnTo>
                  <a:pt x="1679199" y="488908"/>
                </a:lnTo>
                <a:lnTo>
                  <a:pt x="1680670" y="554038"/>
                </a:lnTo>
                <a:lnTo>
                  <a:pt x="1682141" y="473879"/>
                </a:lnTo>
                <a:lnTo>
                  <a:pt x="1685105" y="589110"/>
                </a:lnTo>
                <a:lnTo>
                  <a:pt x="1688047" y="483902"/>
                </a:lnTo>
                <a:lnTo>
                  <a:pt x="1689529" y="473879"/>
                </a:lnTo>
                <a:lnTo>
                  <a:pt x="1691010" y="503936"/>
                </a:lnTo>
                <a:lnTo>
                  <a:pt x="1692481" y="433800"/>
                </a:lnTo>
                <a:lnTo>
                  <a:pt x="1693953" y="298524"/>
                </a:lnTo>
                <a:lnTo>
                  <a:pt x="1695434" y="463857"/>
                </a:lnTo>
                <a:lnTo>
                  <a:pt x="1696916" y="458851"/>
                </a:lnTo>
                <a:lnTo>
                  <a:pt x="1698387" y="559054"/>
                </a:lnTo>
                <a:lnTo>
                  <a:pt x="1699858" y="478885"/>
                </a:lnTo>
                <a:lnTo>
                  <a:pt x="1701340" y="468863"/>
                </a:lnTo>
                <a:lnTo>
                  <a:pt x="1702821" y="468863"/>
                </a:lnTo>
                <a:lnTo>
                  <a:pt x="1704292" y="523981"/>
                </a:lnTo>
                <a:lnTo>
                  <a:pt x="1705774" y="458851"/>
                </a:lnTo>
                <a:lnTo>
                  <a:pt x="1707245" y="473879"/>
                </a:lnTo>
                <a:lnTo>
                  <a:pt x="1708716" y="569066"/>
                </a:lnTo>
                <a:lnTo>
                  <a:pt x="1710198" y="574082"/>
                </a:lnTo>
                <a:lnTo>
                  <a:pt x="1711680" y="463857"/>
                </a:lnTo>
                <a:lnTo>
                  <a:pt x="1713151" y="534003"/>
                </a:lnTo>
                <a:lnTo>
                  <a:pt x="1714622" y="528987"/>
                </a:lnTo>
                <a:lnTo>
                  <a:pt x="1717585" y="569066"/>
                </a:lnTo>
                <a:lnTo>
                  <a:pt x="1720527" y="453834"/>
                </a:lnTo>
                <a:lnTo>
                  <a:pt x="1723491" y="599133"/>
                </a:lnTo>
                <a:lnTo>
                  <a:pt x="1724962" y="503936"/>
                </a:lnTo>
                <a:lnTo>
                  <a:pt x="1726433" y="508952"/>
                </a:lnTo>
                <a:lnTo>
                  <a:pt x="1727914" y="549031"/>
                </a:lnTo>
                <a:lnTo>
                  <a:pt x="1730867" y="438806"/>
                </a:lnTo>
                <a:lnTo>
                  <a:pt x="1732338" y="528987"/>
                </a:lnTo>
                <a:lnTo>
                  <a:pt x="1733820" y="523981"/>
                </a:lnTo>
                <a:lnTo>
                  <a:pt x="1735302" y="423778"/>
                </a:lnTo>
                <a:lnTo>
                  <a:pt x="1736773" y="528987"/>
                </a:lnTo>
                <a:lnTo>
                  <a:pt x="1742678" y="373676"/>
                </a:lnTo>
                <a:lnTo>
                  <a:pt x="1744160" y="398727"/>
                </a:lnTo>
                <a:lnTo>
                  <a:pt x="1745631" y="403733"/>
                </a:lnTo>
                <a:lnTo>
                  <a:pt x="1747102" y="258445"/>
                </a:lnTo>
                <a:lnTo>
                  <a:pt x="1748584" y="378682"/>
                </a:lnTo>
                <a:lnTo>
                  <a:pt x="1750065" y="378682"/>
                </a:lnTo>
                <a:lnTo>
                  <a:pt x="1751536" y="353632"/>
                </a:lnTo>
                <a:lnTo>
                  <a:pt x="1753007" y="308546"/>
                </a:lnTo>
                <a:lnTo>
                  <a:pt x="1754489" y="368670"/>
                </a:lnTo>
                <a:lnTo>
                  <a:pt x="1755971" y="368670"/>
                </a:lnTo>
                <a:lnTo>
                  <a:pt x="1757442" y="483902"/>
                </a:lnTo>
                <a:lnTo>
                  <a:pt x="1758913" y="488908"/>
                </a:lnTo>
                <a:lnTo>
                  <a:pt x="1760395" y="478885"/>
                </a:lnTo>
                <a:lnTo>
                  <a:pt x="1761876" y="423778"/>
                </a:lnTo>
                <a:lnTo>
                  <a:pt x="1763347" y="453834"/>
                </a:lnTo>
                <a:lnTo>
                  <a:pt x="1764819" y="373676"/>
                </a:lnTo>
                <a:lnTo>
                  <a:pt x="1766300" y="534003"/>
                </a:lnTo>
                <a:lnTo>
                  <a:pt x="1767782" y="534003"/>
                </a:lnTo>
                <a:lnTo>
                  <a:pt x="1769253" y="564060"/>
                </a:lnTo>
                <a:lnTo>
                  <a:pt x="1770724" y="513959"/>
                </a:lnTo>
                <a:lnTo>
                  <a:pt x="1772206" y="503936"/>
                </a:lnTo>
                <a:lnTo>
                  <a:pt x="1773677" y="539009"/>
                </a:lnTo>
                <a:lnTo>
                  <a:pt x="1775158" y="503936"/>
                </a:lnTo>
                <a:lnTo>
                  <a:pt x="1776640" y="523981"/>
                </a:lnTo>
                <a:lnTo>
                  <a:pt x="1779582" y="488908"/>
                </a:lnTo>
                <a:lnTo>
                  <a:pt x="1781064" y="569066"/>
                </a:lnTo>
                <a:lnTo>
                  <a:pt x="1782546" y="413755"/>
                </a:lnTo>
                <a:lnTo>
                  <a:pt x="1784017" y="418761"/>
                </a:lnTo>
                <a:lnTo>
                  <a:pt x="1785488" y="408750"/>
                </a:lnTo>
                <a:lnTo>
                  <a:pt x="1786969" y="513959"/>
                </a:lnTo>
                <a:lnTo>
                  <a:pt x="1788451" y="493913"/>
                </a:lnTo>
                <a:lnTo>
                  <a:pt x="1789922" y="498930"/>
                </a:lnTo>
                <a:lnTo>
                  <a:pt x="1791393" y="483902"/>
                </a:lnTo>
                <a:lnTo>
                  <a:pt x="1792875" y="498930"/>
                </a:lnTo>
                <a:lnTo>
                  <a:pt x="1794357" y="564060"/>
                </a:lnTo>
                <a:lnTo>
                  <a:pt x="1795828" y="544015"/>
                </a:lnTo>
                <a:lnTo>
                  <a:pt x="1797299" y="554038"/>
                </a:lnTo>
                <a:lnTo>
                  <a:pt x="1798780" y="468863"/>
                </a:lnTo>
                <a:lnTo>
                  <a:pt x="1800262" y="473879"/>
                </a:lnTo>
                <a:lnTo>
                  <a:pt x="1801733" y="418761"/>
                </a:lnTo>
                <a:lnTo>
                  <a:pt x="1803204" y="443812"/>
                </a:lnTo>
                <a:lnTo>
                  <a:pt x="1804686" y="408750"/>
                </a:lnTo>
                <a:lnTo>
                  <a:pt x="1806157" y="433800"/>
                </a:lnTo>
                <a:lnTo>
                  <a:pt x="1807639" y="398727"/>
                </a:lnTo>
                <a:lnTo>
                  <a:pt x="1809120" y="448829"/>
                </a:lnTo>
                <a:lnTo>
                  <a:pt x="1810591" y="433800"/>
                </a:lnTo>
                <a:lnTo>
                  <a:pt x="1812062" y="443812"/>
                </a:lnTo>
                <a:lnTo>
                  <a:pt x="1813544" y="333597"/>
                </a:lnTo>
                <a:lnTo>
                  <a:pt x="1815026" y="413755"/>
                </a:lnTo>
                <a:lnTo>
                  <a:pt x="1816497" y="308546"/>
                </a:lnTo>
                <a:lnTo>
                  <a:pt x="1817968" y="298524"/>
                </a:lnTo>
                <a:lnTo>
                  <a:pt x="1819450" y="253428"/>
                </a:lnTo>
                <a:lnTo>
                  <a:pt x="1820931" y="403733"/>
                </a:lnTo>
                <a:lnTo>
                  <a:pt x="1822402" y="373676"/>
                </a:lnTo>
                <a:lnTo>
                  <a:pt x="1823874" y="428784"/>
                </a:lnTo>
                <a:lnTo>
                  <a:pt x="1825355" y="388705"/>
                </a:lnTo>
                <a:lnTo>
                  <a:pt x="1826837" y="428784"/>
                </a:lnTo>
                <a:lnTo>
                  <a:pt x="1828308" y="378682"/>
                </a:lnTo>
                <a:lnTo>
                  <a:pt x="1829779" y="423778"/>
                </a:lnTo>
                <a:lnTo>
                  <a:pt x="1831261" y="398727"/>
                </a:lnTo>
                <a:lnTo>
                  <a:pt x="1832742" y="473879"/>
                </a:lnTo>
                <a:lnTo>
                  <a:pt x="1834213" y="318569"/>
                </a:lnTo>
                <a:lnTo>
                  <a:pt x="1835685" y="403733"/>
                </a:lnTo>
                <a:lnTo>
                  <a:pt x="1837166" y="398727"/>
                </a:lnTo>
                <a:lnTo>
                  <a:pt x="1838637" y="418761"/>
                </a:lnTo>
                <a:lnTo>
                  <a:pt x="1840119" y="388705"/>
                </a:lnTo>
                <a:lnTo>
                  <a:pt x="1841601" y="453834"/>
                </a:lnTo>
                <a:lnTo>
                  <a:pt x="1844543" y="373676"/>
                </a:lnTo>
                <a:lnTo>
                  <a:pt x="1846024" y="383699"/>
                </a:lnTo>
                <a:lnTo>
                  <a:pt x="1847506" y="333597"/>
                </a:lnTo>
                <a:lnTo>
                  <a:pt x="1848977" y="428784"/>
                </a:lnTo>
                <a:lnTo>
                  <a:pt x="1850448" y="318569"/>
                </a:lnTo>
                <a:lnTo>
                  <a:pt x="1851930" y="403733"/>
                </a:lnTo>
                <a:lnTo>
                  <a:pt x="1853412" y="333597"/>
                </a:lnTo>
                <a:lnTo>
                  <a:pt x="1856354" y="388705"/>
                </a:lnTo>
                <a:lnTo>
                  <a:pt x="1857836" y="508952"/>
                </a:lnTo>
                <a:lnTo>
                  <a:pt x="1859317" y="473879"/>
                </a:lnTo>
                <a:lnTo>
                  <a:pt x="1860788" y="564060"/>
                </a:lnTo>
                <a:lnTo>
                  <a:pt x="1863741" y="443812"/>
                </a:lnTo>
                <a:lnTo>
                  <a:pt x="1866694" y="333597"/>
                </a:lnTo>
                <a:lnTo>
                  <a:pt x="1868165" y="443812"/>
                </a:lnTo>
                <a:lnTo>
                  <a:pt x="1869646" y="323575"/>
                </a:lnTo>
                <a:lnTo>
                  <a:pt x="1871128" y="393721"/>
                </a:lnTo>
                <a:lnTo>
                  <a:pt x="1872599" y="323575"/>
                </a:lnTo>
                <a:lnTo>
                  <a:pt x="1875552" y="378682"/>
                </a:lnTo>
                <a:lnTo>
                  <a:pt x="1877023" y="373676"/>
                </a:lnTo>
                <a:lnTo>
                  <a:pt x="1879986" y="393721"/>
                </a:lnTo>
                <a:lnTo>
                  <a:pt x="1882928" y="318569"/>
                </a:lnTo>
                <a:lnTo>
                  <a:pt x="1884410" y="328581"/>
                </a:lnTo>
                <a:lnTo>
                  <a:pt x="1885892" y="353632"/>
                </a:lnTo>
                <a:lnTo>
                  <a:pt x="1887363" y="413755"/>
                </a:lnTo>
                <a:lnTo>
                  <a:pt x="1888834" y="328581"/>
                </a:lnTo>
                <a:lnTo>
                  <a:pt x="1893268" y="458851"/>
                </a:lnTo>
                <a:lnTo>
                  <a:pt x="1894740" y="368670"/>
                </a:lnTo>
                <a:lnTo>
                  <a:pt x="1896221" y="428784"/>
                </a:lnTo>
                <a:lnTo>
                  <a:pt x="1897703" y="338603"/>
                </a:lnTo>
                <a:lnTo>
                  <a:pt x="1899174" y="368670"/>
                </a:lnTo>
                <a:lnTo>
                  <a:pt x="1903608" y="298524"/>
                </a:lnTo>
                <a:lnTo>
                  <a:pt x="1905079" y="183293"/>
                </a:lnTo>
                <a:lnTo>
                  <a:pt x="1906561" y="343620"/>
                </a:lnTo>
                <a:lnTo>
                  <a:pt x="1908032" y="333597"/>
                </a:lnTo>
                <a:lnTo>
                  <a:pt x="1909503" y="313552"/>
                </a:lnTo>
                <a:lnTo>
                  <a:pt x="1913938" y="393721"/>
                </a:lnTo>
                <a:lnTo>
                  <a:pt x="1916890" y="393721"/>
                </a:lnTo>
                <a:lnTo>
                  <a:pt x="1918372" y="403733"/>
                </a:lnTo>
                <a:lnTo>
                  <a:pt x="1919843" y="403733"/>
                </a:lnTo>
                <a:lnTo>
                  <a:pt x="1921314" y="448829"/>
                </a:lnTo>
                <a:lnTo>
                  <a:pt x="1922796" y="544015"/>
                </a:lnTo>
                <a:lnTo>
                  <a:pt x="1924278" y="503936"/>
                </a:lnTo>
                <a:lnTo>
                  <a:pt x="1925749" y="323575"/>
                </a:lnTo>
                <a:lnTo>
                  <a:pt x="1927220" y="428784"/>
                </a:lnTo>
                <a:lnTo>
                  <a:pt x="1930183" y="453834"/>
                </a:lnTo>
                <a:lnTo>
                  <a:pt x="1931654" y="398727"/>
                </a:lnTo>
                <a:lnTo>
                  <a:pt x="1933125" y="463857"/>
                </a:lnTo>
                <a:lnTo>
                  <a:pt x="1936089" y="358648"/>
                </a:lnTo>
                <a:lnTo>
                  <a:pt x="1937560" y="353632"/>
                </a:lnTo>
                <a:lnTo>
                  <a:pt x="1939041" y="423778"/>
                </a:lnTo>
                <a:lnTo>
                  <a:pt x="1940512" y="373676"/>
                </a:lnTo>
                <a:lnTo>
                  <a:pt x="1941983" y="433800"/>
                </a:lnTo>
                <a:lnTo>
                  <a:pt x="1943465" y="428784"/>
                </a:lnTo>
                <a:lnTo>
                  <a:pt x="1946418" y="368670"/>
                </a:lnTo>
                <a:lnTo>
                  <a:pt x="1947889" y="373676"/>
                </a:lnTo>
                <a:lnTo>
                  <a:pt x="1949371" y="328581"/>
                </a:lnTo>
                <a:lnTo>
                  <a:pt x="1950852" y="353632"/>
                </a:lnTo>
                <a:lnTo>
                  <a:pt x="1952323" y="338603"/>
                </a:lnTo>
                <a:lnTo>
                  <a:pt x="1953794" y="368670"/>
                </a:lnTo>
                <a:lnTo>
                  <a:pt x="1955276" y="298524"/>
                </a:lnTo>
                <a:lnTo>
                  <a:pt x="1956758" y="358648"/>
                </a:lnTo>
                <a:lnTo>
                  <a:pt x="1961182" y="233394"/>
                </a:lnTo>
                <a:lnTo>
                  <a:pt x="1967087" y="383699"/>
                </a:lnTo>
                <a:lnTo>
                  <a:pt x="1968569" y="358648"/>
                </a:lnTo>
                <a:lnTo>
                  <a:pt x="1970040" y="378682"/>
                </a:lnTo>
                <a:lnTo>
                  <a:pt x="1972993" y="288502"/>
                </a:lnTo>
                <a:lnTo>
                  <a:pt x="1974464" y="473879"/>
                </a:lnTo>
                <a:lnTo>
                  <a:pt x="1975945" y="433800"/>
                </a:lnTo>
                <a:lnTo>
                  <a:pt x="1977427" y="458851"/>
                </a:lnTo>
                <a:lnTo>
                  <a:pt x="1978898" y="368670"/>
                </a:lnTo>
                <a:lnTo>
                  <a:pt x="1980369" y="368670"/>
                </a:lnTo>
                <a:lnTo>
                  <a:pt x="1981851" y="428784"/>
                </a:lnTo>
                <a:lnTo>
                  <a:pt x="1986275" y="323575"/>
                </a:lnTo>
                <a:lnTo>
                  <a:pt x="1987756" y="413755"/>
                </a:lnTo>
                <a:lnTo>
                  <a:pt x="1989238" y="368670"/>
                </a:lnTo>
                <a:lnTo>
                  <a:pt x="1990709" y="403733"/>
                </a:lnTo>
                <a:lnTo>
                  <a:pt x="1992180" y="393721"/>
                </a:lnTo>
                <a:lnTo>
                  <a:pt x="1993662" y="448829"/>
                </a:lnTo>
                <a:lnTo>
                  <a:pt x="1995144" y="448829"/>
                </a:lnTo>
                <a:lnTo>
                  <a:pt x="1999567" y="303530"/>
                </a:lnTo>
                <a:lnTo>
                  <a:pt x="2002520" y="403733"/>
                </a:lnTo>
                <a:lnTo>
                  <a:pt x="2006944" y="298524"/>
                </a:lnTo>
                <a:lnTo>
                  <a:pt x="2008426" y="303530"/>
                </a:lnTo>
                <a:lnTo>
                  <a:pt x="2009907" y="428784"/>
                </a:lnTo>
                <a:lnTo>
                  <a:pt x="2011378" y="343620"/>
                </a:lnTo>
                <a:lnTo>
                  <a:pt x="2012849" y="383699"/>
                </a:lnTo>
                <a:lnTo>
                  <a:pt x="2014331" y="358648"/>
                </a:lnTo>
                <a:lnTo>
                  <a:pt x="2015813" y="423778"/>
                </a:lnTo>
                <a:lnTo>
                  <a:pt x="2018755" y="348626"/>
                </a:lnTo>
                <a:lnTo>
                  <a:pt x="2020237" y="393721"/>
                </a:lnTo>
                <a:lnTo>
                  <a:pt x="2023189" y="313552"/>
                </a:lnTo>
                <a:lnTo>
                  <a:pt x="2024661" y="348626"/>
                </a:lnTo>
                <a:lnTo>
                  <a:pt x="2026142" y="278479"/>
                </a:lnTo>
                <a:lnTo>
                  <a:pt x="2027624" y="348626"/>
                </a:lnTo>
                <a:lnTo>
                  <a:pt x="2029095" y="313552"/>
                </a:lnTo>
                <a:lnTo>
                  <a:pt x="2030566" y="418761"/>
                </a:lnTo>
                <a:lnTo>
                  <a:pt x="2032048" y="303530"/>
                </a:lnTo>
                <a:lnTo>
                  <a:pt x="2033529" y="298524"/>
                </a:lnTo>
                <a:lnTo>
                  <a:pt x="2035000" y="263451"/>
                </a:lnTo>
                <a:lnTo>
                  <a:pt x="2037953" y="403733"/>
                </a:lnTo>
                <a:lnTo>
                  <a:pt x="2040906" y="258445"/>
                </a:lnTo>
                <a:lnTo>
                  <a:pt x="2042388" y="293518"/>
                </a:lnTo>
                <a:lnTo>
                  <a:pt x="2043859" y="363654"/>
                </a:lnTo>
                <a:lnTo>
                  <a:pt x="2046811" y="268467"/>
                </a:lnTo>
                <a:lnTo>
                  <a:pt x="2049764" y="218366"/>
                </a:lnTo>
                <a:lnTo>
                  <a:pt x="2051235" y="313552"/>
                </a:lnTo>
                <a:lnTo>
                  <a:pt x="2054199" y="288502"/>
                </a:lnTo>
                <a:lnTo>
                  <a:pt x="2055670" y="333597"/>
                </a:lnTo>
                <a:lnTo>
                  <a:pt x="2058623" y="268467"/>
                </a:lnTo>
                <a:lnTo>
                  <a:pt x="2060104" y="148220"/>
                </a:lnTo>
                <a:lnTo>
                  <a:pt x="2061575" y="163248"/>
                </a:lnTo>
                <a:lnTo>
                  <a:pt x="2063046" y="113147"/>
                </a:lnTo>
                <a:lnTo>
                  <a:pt x="2064528" y="108140"/>
                </a:lnTo>
                <a:lnTo>
                  <a:pt x="2066010" y="7938"/>
                </a:lnTo>
                <a:lnTo>
                  <a:pt x="2067481" y="12943"/>
                </a:lnTo>
                <a:lnTo>
                  <a:pt x="2070433" y="218366"/>
                </a:lnTo>
                <a:lnTo>
                  <a:pt x="2071915" y="293518"/>
                </a:lnTo>
                <a:lnTo>
                  <a:pt x="2073386" y="273473"/>
                </a:lnTo>
                <a:lnTo>
                  <a:pt x="2074868" y="188299"/>
                </a:lnTo>
                <a:lnTo>
                  <a:pt x="2076339" y="243417"/>
                </a:lnTo>
                <a:lnTo>
                  <a:pt x="2077810" y="253428"/>
                </a:lnTo>
                <a:lnTo>
                  <a:pt x="2079292" y="238400"/>
                </a:lnTo>
                <a:lnTo>
                  <a:pt x="2080773" y="263451"/>
                </a:lnTo>
                <a:lnTo>
                  <a:pt x="2083715" y="128175"/>
                </a:lnTo>
                <a:lnTo>
                  <a:pt x="2085197" y="113147"/>
                </a:lnTo>
                <a:lnTo>
                  <a:pt x="2086679" y="223372"/>
                </a:lnTo>
                <a:lnTo>
                  <a:pt x="2088150" y="238400"/>
                </a:lnTo>
                <a:lnTo>
                  <a:pt x="2089621" y="333597"/>
                </a:lnTo>
                <a:lnTo>
                  <a:pt x="2092584" y="258445"/>
                </a:lnTo>
                <a:lnTo>
                  <a:pt x="2094055" y="313552"/>
                </a:lnTo>
                <a:lnTo>
                  <a:pt x="2095527" y="243417"/>
                </a:lnTo>
                <a:lnTo>
                  <a:pt x="2097008" y="253428"/>
                </a:lnTo>
                <a:lnTo>
                  <a:pt x="2098490" y="228378"/>
                </a:lnTo>
                <a:lnTo>
                  <a:pt x="2099961" y="288502"/>
                </a:lnTo>
                <a:lnTo>
                  <a:pt x="2104395" y="248423"/>
                </a:lnTo>
                <a:lnTo>
                  <a:pt x="2107348" y="308546"/>
                </a:lnTo>
                <a:lnTo>
                  <a:pt x="2108819" y="283496"/>
                </a:lnTo>
                <a:lnTo>
                  <a:pt x="2110290" y="313552"/>
                </a:lnTo>
                <a:lnTo>
                  <a:pt x="2111772" y="293518"/>
                </a:lnTo>
                <a:lnTo>
                  <a:pt x="2113254" y="188299"/>
                </a:lnTo>
                <a:lnTo>
                  <a:pt x="2114725" y="283496"/>
                </a:lnTo>
                <a:lnTo>
                  <a:pt x="2116196" y="233394"/>
                </a:lnTo>
                <a:lnTo>
                  <a:pt x="2119159" y="223372"/>
                </a:lnTo>
                <a:lnTo>
                  <a:pt x="2120630" y="108140"/>
                </a:lnTo>
                <a:lnTo>
                  <a:pt x="2123583" y="268467"/>
                </a:lnTo>
                <a:lnTo>
                  <a:pt x="2126536" y="223372"/>
                </a:lnTo>
                <a:lnTo>
                  <a:pt x="2128007" y="223372"/>
                </a:lnTo>
                <a:lnTo>
                  <a:pt x="2129489" y="233394"/>
                </a:lnTo>
                <a:lnTo>
                  <a:pt x="2130970" y="188299"/>
                </a:lnTo>
                <a:lnTo>
                  <a:pt x="2132441" y="198321"/>
                </a:lnTo>
                <a:lnTo>
                  <a:pt x="2136876" y="73067"/>
                </a:lnTo>
                <a:lnTo>
                  <a:pt x="2144252" y="243417"/>
                </a:lnTo>
                <a:lnTo>
                  <a:pt x="2145734" y="253428"/>
                </a:lnTo>
                <a:lnTo>
                  <a:pt x="2147205" y="198321"/>
                </a:lnTo>
                <a:lnTo>
                  <a:pt x="2148676" y="248423"/>
                </a:lnTo>
                <a:lnTo>
                  <a:pt x="2150158" y="143213"/>
                </a:lnTo>
                <a:lnTo>
                  <a:pt x="2151629" y="288502"/>
                </a:lnTo>
                <a:lnTo>
                  <a:pt x="2153110" y="288502"/>
                </a:lnTo>
                <a:lnTo>
                  <a:pt x="2154592" y="373676"/>
                </a:lnTo>
                <a:lnTo>
                  <a:pt x="2156063" y="248423"/>
                </a:lnTo>
                <a:lnTo>
                  <a:pt x="2157545" y="313552"/>
                </a:lnTo>
                <a:lnTo>
                  <a:pt x="2159016" y="303530"/>
                </a:lnTo>
                <a:lnTo>
                  <a:pt x="2161969" y="238400"/>
                </a:lnTo>
                <a:lnTo>
                  <a:pt x="2163440" y="288502"/>
                </a:lnTo>
                <a:lnTo>
                  <a:pt x="2166403" y="193315"/>
                </a:lnTo>
                <a:lnTo>
                  <a:pt x="2169356" y="258445"/>
                </a:lnTo>
                <a:lnTo>
                  <a:pt x="2170827" y="238400"/>
                </a:lnTo>
                <a:lnTo>
                  <a:pt x="2172298" y="248423"/>
                </a:lnTo>
                <a:lnTo>
                  <a:pt x="2173780" y="168264"/>
                </a:lnTo>
                <a:lnTo>
                  <a:pt x="2175261" y="273473"/>
                </a:lnTo>
                <a:lnTo>
                  <a:pt x="2176733" y="273473"/>
                </a:lnTo>
                <a:lnTo>
                  <a:pt x="2178214" y="233394"/>
                </a:lnTo>
                <a:lnTo>
                  <a:pt x="2179685" y="228378"/>
                </a:lnTo>
                <a:lnTo>
                  <a:pt x="2181156" y="218366"/>
                </a:lnTo>
                <a:lnTo>
                  <a:pt x="2182638" y="243417"/>
                </a:lnTo>
                <a:lnTo>
                  <a:pt x="2184109" y="208344"/>
                </a:lnTo>
                <a:lnTo>
                  <a:pt x="2185591" y="333597"/>
                </a:lnTo>
                <a:lnTo>
                  <a:pt x="2187072" y="293518"/>
                </a:lnTo>
                <a:lnTo>
                  <a:pt x="2187072" y="293518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Rectangle 3">
            <a:extLst>
              <a:ext uri="{FF2B5EF4-FFF2-40B4-BE49-F238E27FC236}">
                <a16:creationId xmlns:a16="http://schemas.microsoft.com/office/drawing/2014/main" id="{9229F497-F607-48FE-9287-0BAFC0824D9B}"/>
              </a:ext>
            </a:extLst>
          </p:cNvPr>
          <p:cNvSpPr/>
          <p:nvPr/>
        </p:nvSpPr>
        <p:spPr>
          <a:xfrm>
            <a:off x="788840" y="1646766"/>
            <a:ext cx="3179363" cy="2091981"/>
          </a:xfrm>
          <a:custGeom>
            <a:avLst/>
            <a:gdLst>
              <a:gd name="connsiteX0" fmla="*/ 0 w 649153"/>
              <a:gd name="connsiteY0" fmla="*/ 0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0 w 649153"/>
              <a:gd name="connsiteY4" fmla="*/ 0 h 1445903"/>
              <a:gd name="connsiteX0" fmla="*/ 187929 w 649153"/>
              <a:gd name="connsiteY0" fmla="*/ 496468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187929 w 649153"/>
              <a:gd name="connsiteY4" fmla="*/ 496468 h 1445903"/>
              <a:gd name="connsiteX0" fmla="*/ 238417 w 649153"/>
              <a:gd name="connsiteY0" fmla="*/ 493663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238417 w 649153"/>
              <a:gd name="connsiteY4" fmla="*/ 493663 h 1445903"/>
              <a:gd name="connsiteX0" fmla="*/ 238417 w 649153"/>
              <a:gd name="connsiteY0" fmla="*/ 493663 h 1445903"/>
              <a:gd name="connsiteX1" fmla="*/ 601068 w 649153"/>
              <a:gd name="connsiteY1" fmla="*/ 57452 h 1445903"/>
              <a:gd name="connsiteX2" fmla="*/ 649153 w 649153"/>
              <a:gd name="connsiteY2" fmla="*/ 0 h 1445903"/>
              <a:gd name="connsiteX3" fmla="*/ 649153 w 649153"/>
              <a:gd name="connsiteY3" fmla="*/ 1445903 h 1445903"/>
              <a:gd name="connsiteX4" fmla="*/ 0 w 649153"/>
              <a:gd name="connsiteY4" fmla="*/ 1445903 h 1445903"/>
              <a:gd name="connsiteX5" fmla="*/ 238417 w 649153"/>
              <a:gd name="connsiteY5" fmla="*/ 493663 h 1445903"/>
              <a:gd name="connsiteX0" fmla="*/ 238417 w 649153"/>
              <a:gd name="connsiteY0" fmla="*/ 493663 h 1445903"/>
              <a:gd name="connsiteX1" fmla="*/ 606678 w 649153"/>
              <a:gd name="connsiteY1" fmla="*/ 40623 h 1445903"/>
              <a:gd name="connsiteX2" fmla="*/ 649153 w 649153"/>
              <a:gd name="connsiteY2" fmla="*/ 0 h 1445903"/>
              <a:gd name="connsiteX3" fmla="*/ 649153 w 649153"/>
              <a:gd name="connsiteY3" fmla="*/ 1445903 h 1445903"/>
              <a:gd name="connsiteX4" fmla="*/ 0 w 649153"/>
              <a:gd name="connsiteY4" fmla="*/ 1445903 h 1445903"/>
              <a:gd name="connsiteX5" fmla="*/ 238417 w 649153"/>
              <a:gd name="connsiteY5" fmla="*/ 493663 h 1445903"/>
              <a:gd name="connsiteX0" fmla="*/ 238417 w 649153"/>
              <a:gd name="connsiteY0" fmla="*/ 511943 h 1464183"/>
              <a:gd name="connsiteX1" fmla="*/ 612288 w 649153"/>
              <a:gd name="connsiteY1" fmla="*/ 0 h 1464183"/>
              <a:gd name="connsiteX2" fmla="*/ 649153 w 649153"/>
              <a:gd name="connsiteY2" fmla="*/ 18280 h 1464183"/>
              <a:gd name="connsiteX3" fmla="*/ 649153 w 649153"/>
              <a:gd name="connsiteY3" fmla="*/ 1464183 h 1464183"/>
              <a:gd name="connsiteX4" fmla="*/ 0 w 649153"/>
              <a:gd name="connsiteY4" fmla="*/ 1464183 h 1464183"/>
              <a:gd name="connsiteX5" fmla="*/ 238417 w 649153"/>
              <a:gd name="connsiteY5" fmla="*/ 511943 h 1464183"/>
              <a:gd name="connsiteX0" fmla="*/ 238417 w 649153"/>
              <a:gd name="connsiteY0" fmla="*/ 511943 h 1464183"/>
              <a:gd name="connsiteX1" fmla="*/ 550580 w 649153"/>
              <a:gd name="connsiteY1" fmla="*/ 173904 h 1464183"/>
              <a:gd name="connsiteX2" fmla="*/ 612288 w 649153"/>
              <a:gd name="connsiteY2" fmla="*/ 0 h 1464183"/>
              <a:gd name="connsiteX3" fmla="*/ 649153 w 649153"/>
              <a:gd name="connsiteY3" fmla="*/ 18280 h 1464183"/>
              <a:gd name="connsiteX4" fmla="*/ 649153 w 649153"/>
              <a:gd name="connsiteY4" fmla="*/ 1464183 h 1464183"/>
              <a:gd name="connsiteX5" fmla="*/ 0 w 649153"/>
              <a:gd name="connsiteY5" fmla="*/ 1464183 h 1464183"/>
              <a:gd name="connsiteX6" fmla="*/ 238417 w 649153"/>
              <a:gd name="connsiteY6" fmla="*/ 511943 h 146418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23508 w 649153"/>
              <a:gd name="connsiteY2" fmla="*/ 4159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3873 w 649153"/>
              <a:gd name="connsiteY2" fmla="*/ 976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1068 w 649153"/>
              <a:gd name="connsiteY2" fmla="*/ 415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9483 w 649153"/>
              <a:gd name="connsiteY2" fmla="*/ 415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567410 w 649153"/>
              <a:gd name="connsiteY2" fmla="*/ 141599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7775 w 649153"/>
              <a:gd name="connsiteY1" fmla="*/ 26599 h 1445903"/>
              <a:gd name="connsiteX2" fmla="*/ 567410 w 649153"/>
              <a:gd name="connsiteY2" fmla="*/ 141599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7775 w 649153"/>
              <a:gd name="connsiteY1" fmla="*/ 26599 h 1445903"/>
              <a:gd name="connsiteX2" fmla="*/ 578630 w 649153"/>
              <a:gd name="connsiteY2" fmla="*/ 110745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6629 h 1448869"/>
              <a:gd name="connsiteX1" fmla="*/ 547775 w 649153"/>
              <a:gd name="connsiteY1" fmla="*/ 12735 h 1448869"/>
              <a:gd name="connsiteX2" fmla="*/ 578630 w 649153"/>
              <a:gd name="connsiteY2" fmla="*/ 113711 h 1448869"/>
              <a:gd name="connsiteX3" fmla="*/ 609483 w 649153"/>
              <a:gd name="connsiteY3" fmla="*/ 7124 h 1448869"/>
              <a:gd name="connsiteX4" fmla="*/ 649153 w 649153"/>
              <a:gd name="connsiteY4" fmla="*/ 2966 h 1448869"/>
              <a:gd name="connsiteX5" fmla="*/ 649153 w 649153"/>
              <a:gd name="connsiteY5" fmla="*/ 1448869 h 1448869"/>
              <a:gd name="connsiteX6" fmla="*/ 0 w 649153"/>
              <a:gd name="connsiteY6" fmla="*/ 1448869 h 1448869"/>
              <a:gd name="connsiteX7" fmla="*/ 238417 w 649153"/>
              <a:gd name="connsiteY7" fmla="*/ 496629 h 1448869"/>
              <a:gd name="connsiteX0" fmla="*/ 238417 w 649153"/>
              <a:gd name="connsiteY0" fmla="*/ 498413 h 1450653"/>
              <a:gd name="connsiteX1" fmla="*/ 547775 w 649153"/>
              <a:gd name="connsiteY1" fmla="*/ 14519 h 1450653"/>
              <a:gd name="connsiteX2" fmla="*/ 570216 w 649153"/>
              <a:gd name="connsiteY2" fmla="*/ 87446 h 1450653"/>
              <a:gd name="connsiteX3" fmla="*/ 609483 w 649153"/>
              <a:gd name="connsiteY3" fmla="*/ 8908 h 1450653"/>
              <a:gd name="connsiteX4" fmla="*/ 649153 w 649153"/>
              <a:gd name="connsiteY4" fmla="*/ 4750 h 1450653"/>
              <a:gd name="connsiteX5" fmla="*/ 649153 w 649153"/>
              <a:gd name="connsiteY5" fmla="*/ 1450653 h 1450653"/>
              <a:gd name="connsiteX6" fmla="*/ 0 w 649153"/>
              <a:gd name="connsiteY6" fmla="*/ 1450653 h 1450653"/>
              <a:gd name="connsiteX7" fmla="*/ 238417 w 649153"/>
              <a:gd name="connsiteY7" fmla="*/ 498413 h 145065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70216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89850 w 649153"/>
              <a:gd name="connsiteY2" fmla="*/ 102330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84240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2166 w 649153"/>
              <a:gd name="connsiteY1" fmla="*/ 20989 h 1445903"/>
              <a:gd name="connsiteX2" fmla="*/ 584240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2166 w 649153"/>
              <a:gd name="connsiteY1" fmla="*/ 20989 h 1445903"/>
              <a:gd name="connsiteX2" fmla="*/ 578630 w 649153"/>
              <a:gd name="connsiteY2" fmla="*/ 85501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78630 w 649153"/>
              <a:gd name="connsiteY3" fmla="*/ 85501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601069 w 649153"/>
              <a:gd name="connsiteY3" fmla="*/ 77086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81435 w 649153"/>
              <a:gd name="connsiteY3" fmla="*/ 82696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81435 w 649153"/>
              <a:gd name="connsiteY3" fmla="*/ 54647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1769897 w 2180633"/>
              <a:gd name="connsiteY0" fmla="*/ 493663 h 1445903"/>
              <a:gd name="connsiteX1" fmla="*/ 2037182 w 2180633"/>
              <a:gd name="connsiteY1" fmla="*/ 91111 h 1445903"/>
              <a:gd name="connsiteX2" fmla="*/ 2073646 w 2180633"/>
              <a:gd name="connsiteY2" fmla="*/ 20989 h 1445903"/>
              <a:gd name="connsiteX3" fmla="*/ 2112915 w 2180633"/>
              <a:gd name="connsiteY3" fmla="*/ 54647 h 1445903"/>
              <a:gd name="connsiteX4" fmla="*/ 2140963 w 2180633"/>
              <a:gd name="connsiteY4" fmla="*/ 4158 h 1445903"/>
              <a:gd name="connsiteX5" fmla="*/ 2180633 w 2180633"/>
              <a:gd name="connsiteY5" fmla="*/ 0 h 1445903"/>
              <a:gd name="connsiteX6" fmla="*/ 2180633 w 2180633"/>
              <a:gd name="connsiteY6" fmla="*/ 1445903 h 1445903"/>
              <a:gd name="connsiteX7" fmla="*/ 0 w 2180633"/>
              <a:gd name="connsiteY7" fmla="*/ 1443098 h 1445903"/>
              <a:gd name="connsiteX8" fmla="*/ 1769897 w 2180633"/>
              <a:gd name="connsiteY8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1786726 w 2197462"/>
              <a:gd name="connsiteY8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56971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54011 w 2197462"/>
              <a:gd name="connsiteY2" fmla="*/ 91111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69791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69791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03115 w 2197462"/>
              <a:gd name="connsiteY1" fmla="*/ 221948 h 1445903"/>
              <a:gd name="connsiteX2" fmla="*/ 1941215 w 2197462"/>
              <a:gd name="connsiteY2" fmla="*/ 212423 h 1445903"/>
              <a:gd name="connsiteX3" fmla="*/ 1969791 w 2197462"/>
              <a:gd name="connsiteY3" fmla="*/ 105267 h 1445903"/>
              <a:gd name="connsiteX4" fmla="*/ 2013530 w 2197462"/>
              <a:gd name="connsiteY4" fmla="*/ 57773 h 1445903"/>
              <a:gd name="connsiteX5" fmla="*/ 2090475 w 2197462"/>
              <a:gd name="connsiteY5" fmla="*/ 20989 h 1445903"/>
              <a:gd name="connsiteX6" fmla="*/ 2129744 w 2197462"/>
              <a:gd name="connsiteY6" fmla="*/ 54647 h 1445903"/>
              <a:gd name="connsiteX7" fmla="*/ 2157792 w 2197462"/>
              <a:gd name="connsiteY7" fmla="*/ 4158 h 1445903"/>
              <a:gd name="connsiteX8" fmla="*/ 2197462 w 2197462"/>
              <a:gd name="connsiteY8" fmla="*/ 0 h 1445903"/>
              <a:gd name="connsiteX9" fmla="*/ 2197462 w 2197462"/>
              <a:gd name="connsiteY9" fmla="*/ 1445903 h 1445903"/>
              <a:gd name="connsiteX10" fmla="*/ 0 w 2197462"/>
              <a:gd name="connsiteY10" fmla="*/ 1443098 h 1445903"/>
              <a:gd name="connsiteX11" fmla="*/ 20452 w 2197462"/>
              <a:gd name="connsiteY11" fmla="*/ 1356971 h 1445903"/>
              <a:gd name="connsiteX12" fmla="*/ 1786726 w 2197462"/>
              <a:gd name="connsiteY12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903115 w 2197462"/>
              <a:gd name="connsiteY2" fmla="*/ 221948 h 1445903"/>
              <a:gd name="connsiteX3" fmla="*/ 1941215 w 2197462"/>
              <a:gd name="connsiteY3" fmla="*/ 212423 h 1445903"/>
              <a:gd name="connsiteX4" fmla="*/ 1969791 w 2197462"/>
              <a:gd name="connsiteY4" fmla="*/ 105267 h 1445903"/>
              <a:gd name="connsiteX5" fmla="*/ 2013530 w 2197462"/>
              <a:gd name="connsiteY5" fmla="*/ 57773 h 1445903"/>
              <a:gd name="connsiteX6" fmla="*/ 2090475 w 2197462"/>
              <a:gd name="connsiteY6" fmla="*/ 20989 h 1445903"/>
              <a:gd name="connsiteX7" fmla="*/ 2129744 w 2197462"/>
              <a:gd name="connsiteY7" fmla="*/ 54647 h 1445903"/>
              <a:gd name="connsiteX8" fmla="*/ 2157792 w 2197462"/>
              <a:gd name="connsiteY8" fmla="*/ 4158 h 1445903"/>
              <a:gd name="connsiteX9" fmla="*/ 2197462 w 2197462"/>
              <a:gd name="connsiteY9" fmla="*/ 0 h 1445903"/>
              <a:gd name="connsiteX10" fmla="*/ 2197462 w 2197462"/>
              <a:gd name="connsiteY10" fmla="*/ 1445903 h 1445903"/>
              <a:gd name="connsiteX11" fmla="*/ 0 w 2197462"/>
              <a:gd name="connsiteY11" fmla="*/ 1443098 h 1445903"/>
              <a:gd name="connsiteX12" fmla="*/ 20452 w 2197462"/>
              <a:gd name="connsiteY12" fmla="*/ 1356971 h 1445903"/>
              <a:gd name="connsiteX13" fmla="*/ 1786726 w 2197462"/>
              <a:gd name="connsiteY13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03115 w 2197462"/>
              <a:gd name="connsiteY3" fmla="*/ 22194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03115 w 2197462"/>
              <a:gd name="connsiteY3" fmla="*/ 207661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15021 w 2197462"/>
              <a:gd name="connsiteY3" fmla="*/ 20289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15021 w 2197462"/>
              <a:gd name="connsiteY3" fmla="*/ 20289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786726 w 2197462"/>
              <a:gd name="connsiteY15" fmla="*/ 493663 h 1445903"/>
              <a:gd name="connsiteX0" fmla="*/ 1496214 w 2197462"/>
              <a:gd name="connsiteY0" fmla="*/ 641301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496214 w 2197462"/>
              <a:gd name="connsiteY15" fmla="*/ 641301 h 1445903"/>
              <a:gd name="connsiteX0" fmla="*/ 1496214 w 2197462"/>
              <a:gd name="connsiteY0" fmla="*/ 641301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496214 w 2197462"/>
              <a:gd name="connsiteY15" fmla="*/ 641301 h 1445903"/>
              <a:gd name="connsiteX0" fmla="*/ 1539077 w 2197462"/>
              <a:gd name="connsiteY0" fmla="*/ 705595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9077 w 2197462"/>
              <a:gd name="connsiteY15" fmla="*/ 705595 h 1445903"/>
              <a:gd name="connsiteX0" fmla="*/ 1531934 w 2197462"/>
              <a:gd name="connsiteY0" fmla="*/ 655589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736427 w 2197462"/>
              <a:gd name="connsiteY1" fmla="*/ 526748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784053 w 2197462"/>
              <a:gd name="connsiteY2" fmla="*/ 48626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772146 w 2197462"/>
              <a:gd name="connsiteY2" fmla="*/ 46721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72146 w 2197462"/>
              <a:gd name="connsiteY2" fmla="*/ 46721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45953 w 2197462"/>
              <a:gd name="connsiteY2" fmla="*/ 505317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48334 w 2197462"/>
              <a:gd name="connsiteY2" fmla="*/ 500554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12459 h 1445903"/>
              <a:gd name="connsiteX2" fmla="*/ 1748334 w 2197462"/>
              <a:gd name="connsiteY2" fmla="*/ 500554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69753 w 2197462"/>
              <a:gd name="connsiteY1" fmla="*/ 555323 h 1445903"/>
              <a:gd name="connsiteX2" fmla="*/ 1698327 w 2197462"/>
              <a:gd name="connsiteY2" fmla="*/ 512459 h 1445903"/>
              <a:gd name="connsiteX3" fmla="*/ 1748334 w 2197462"/>
              <a:gd name="connsiteY3" fmla="*/ 500554 h 1445903"/>
              <a:gd name="connsiteX4" fmla="*/ 1772146 w 2197462"/>
              <a:gd name="connsiteY4" fmla="*/ 467217 h 1445903"/>
              <a:gd name="connsiteX5" fmla="*/ 1824534 w 2197462"/>
              <a:gd name="connsiteY5" fmla="*/ 393398 h 1445903"/>
              <a:gd name="connsiteX6" fmla="*/ 1872159 w 2197462"/>
              <a:gd name="connsiteY6" fmla="*/ 281479 h 1445903"/>
              <a:gd name="connsiteX7" fmla="*/ 1915021 w 2197462"/>
              <a:gd name="connsiteY7" fmla="*/ 202898 h 1445903"/>
              <a:gd name="connsiteX8" fmla="*/ 1941215 w 2197462"/>
              <a:gd name="connsiteY8" fmla="*/ 212423 h 1445903"/>
              <a:gd name="connsiteX9" fmla="*/ 1969791 w 2197462"/>
              <a:gd name="connsiteY9" fmla="*/ 105267 h 1445903"/>
              <a:gd name="connsiteX10" fmla="*/ 2013530 w 2197462"/>
              <a:gd name="connsiteY10" fmla="*/ 57773 h 1445903"/>
              <a:gd name="connsiteX11" fmla="*/ 2090475 w 2197462"/>
              <a:gd name="connsiteY11" fmla="*/ 20989 h 1445903"/>
              <a:gd name="connsiteX12" fmla="*/ 2129744 w 2197462"/>
              <a:gd name="connsiteY12" fmla="*/ 54647 h 1445903"/>
              <a:gd name="connsiteX13" fmla="*/ 2157792 w 2197462"/>
              <a:gd name="connsiteY13" fmla="*/ 4158 h 1445903"/>
              <a:gd name="connsiteX14" fmla="*/ 2197462 w 2197462"/>
              <a:gd name="connsiteY14" fmla="*/ 0 h 1445903"/>
              <a:gd name="connsiteX15" fmla="*/ 2197462 w 2197462"/>
              <a:gd name="connsiteY15" fmla="*/ 1445903 h 1445903"/>
              <a:gd name="connsiteX16" fmla="*/ 0 w 2197462"/>
              <a:gd name="connsiteY16" fmla="*/ 1443098 h 1445903"/>
              <a:gd name="connsiteX17" fmla="*/ 20452 w 2197462"/>
              <a:gd name="connsiteY17" fmla="*/ 1356971 h 1445903"/>
              <a:gd name="connsiteX18" fmla="*/ 1531934 w 2197462"/>
              <a:gd name="connsiteY18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69753 w 2197462"/>
              <a:gd name="connsiteY2" fmla="*/ 555323 h 1445903"/>
              <a:gd name="connsiteX3" fmla="*/ 1698327 w 2197462"/>
              <a:gd name="connsiteY3" fmla="*/ 512459 h 1445903"/>
              <a:gd name="connsiteX4" fmla="*/ 1748334 w 2197462"/>
              <a:gd name="connsiteY4" fmla="*/ 500554 h 1445903"/>
              <a:gd name="connsiteX5" fmla="*/ 1772146 w 2197462"/>
              <a:gd name="connsiteY5" fmla="*/ 467217 h 1445903"/>
              <a:gd name="connsiteX6" fmla="*/ 1824534 w 2197462"/>
              <a:gd name="connsiteY6" fmla="*/ 393398 h 1445903"/>
              <a:gd name="connsiteX7" fmla="*/ 1872159 w 2197462"/>
              <a:gd name="connsiteY7" fmla="*/ 281479 h 1445903"/>
              <a:gd name="connsiteX8" fmla="*/ 1915021 w 2197462"/>
              <a:gd name="connsiteY8" fmla="*/ 202898 h 1445903"/>
              <a:gd name="connsiteX9" fmla="*/ 1941215 w 2197462"/>
              <a:gd name="connsiteY9" fmla="*/ 212423 h 1445903"/>
              <a:gd name="connsiteX10" fmla="*/ 1969791 w 2197462"/>
              <a:gd name="connsiteY10" fmla="*/ 105267 h 1445903"/>
              <a:gd name="connsiteX11" fmla="*/ 2013530 w 2197462"/>
              <a:gd name="connsiteY11" fmla="*/ 57773 h 1445903"/>
              <a:gd name="connsiteX12" fmla="*/ 2090475 w 2197462"/>
              <a:gd name="connsiteY12" fmla="*/ 20989 h 1445903"/>
              <a:gd name="connsiteX13" fmla="*/ 2129744 w 2197462"/>
              <a:gd name="connsiteY13" fmla="*/ 54647 h 1445903"/>
              <a:gd name="connsiteX14" fmla="*/ 2157792 w 2197462"/>
              <a:gd name="connsiteY14" fmla="*/ 4158 h 1445903"/>
              <a:gd name="connsiteX15" fmla="*/ 2197462 w 2197462"/>
              <a:gd name="connsiteY15" fmla="*/ 0 h 1445903"/>
              <a:gd name="connsiteX16" fmla="*/ 2197462 w 2197462"/>
              <a:gd name="connsiteY16" fmla="*/ 1445903 h 1445903"/>
              <a:gd name="connsiteX17" fmla="*/ 0 w 2197462"/>
              <a:gd name="connsiteY17" fmla="*/ 1443098 h 1445903"/>
              <a:gd name="connsiteX18" fmla="*/ 20452 w 2197462"/>
              <a:gd name="connsiteY18" fmla="*/ 1356971 h 1445903"/>
              <a:gd name="connsiteX19" fmla="*/ 1531934 w 2197462"/>
              <a:gd name="connsiteY19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69753 w 2197462"/>
              <a:gd name="connsiteY2" fmla="*/ 555323 h 1445903"/>
              <a:gd name="connsiteX3" fmla="*/ 1698327 w 2197462"/>
              <a:gd name="connsiteY3" fmla="*/ 512459 h 1445903"/>
              <a:gd name="connsiteX4" fmla="*/ 1748334 w 2197462"/>
              <a:gd name="connsiteY4" fmla="*/ 500554 h 1445903"/>
              <a:gd name="connsiteX5" fmla="*/ 1772146 w 2197462"/>
              <a:gd name="connsiteY5" fmla="*/ 467217 h 1445903"/>
              <a:gd name="connsiteX6" fmla="*/ 1824534 w 2197462"/>
              <a:gd name="connsiteY6" fmla="*/ 393398 h 1445903"/>
              <a:gd name="connsiteX7" fmla="*/ 1872159 w 2197462"/>
              <a:gd name="connsiteY7" fmla="*/ 281479 h 1445903"/>
              <a:gd name="connsiteX8" fmla="*/ 1915021 w 2197462"/>
              <a:gd name="connsiteY8" fmla="*/ 202898 h 1445903"/>
              <a:gd name="connsiteX9" fmla="*/ 1941215 w 2197462"/>
              <a:gd name="connsiteY9" fmla="*/ 212423 h 1445903"/>
              <a:gd name="connsiteX10" fmla="*/ 1969791 w 2197462"/>
              <a:gd name="connsiteY10" fmla="*/ 105267 h 1445903"/>
              <a:gd name="connsiteX11" fmla="*/ 2013530 w 2197462"/>
              <a:gd name="connsiteY11" fmla="*/ 57773 h 1445903"/>
              <a:gd name="connsiteX12" fmla="*/ 2090475 w 2197462"/>
              <a:gd name="connsiteY12" fmla="*/ 20989 h 1445903"/>
              <a:gd name="connsiteX13" fmla="*/ 2129744 w 2197462"/>
              <a:gd name="connsiteY13" fmla="*/ 54647 h 1445903"/>
              <a:gd name="connsiteX14" fmla="*/ 2157792 w 2197462"/>
              <a:gd name="connsiteY14" fmla="*/ 4158 h 1445903"/>
              <a:gd name="connsiteX15" fmla="*/ 2197462 w 2197462"/>
              <a:gd name="connsiteY15" fmla="*/ 0 h 1445903"/>
              <a:gd name="connsiteX16" fmla="*/ 2197462 w 2197462"/>
              <a:gd name="connsiteY16" fmla="*/ 1445903 h 1445903"/>
              <a:gd name="connsiteX17" fmla="*/ 0 w 2197462"/>
              <a:gd name="connsiteY17" fmla="*/ 1443098 h 1445903"/>
              <a:gd name="connsiteX18" fmla="*/ 20452 w 2197462"/>
              <a:gd name="connsiteY18" fmla="*/ 1356971 h 1445903"/>
              <a:gd name="connsiteX19" fmla="*/ 1531934 w 2197462"/>
              <a:gd name="connsiteY19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43559 w 2197462"/>
              <a:gd name="connsiteY2" fmla="*/ 562467 h 1445903"/>
              <a:gd name="connsiteX3" fmla="*/ 1669753 w 2197462"/>
              <a:gd name="connsiteY3" fmla="*/ 555323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69753 w 2197462"/>
              <a:gd name="connsiteY3" fmla="*/ 555323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67372 w 2197462"/>
              <a:gd name="connsiteY3" fmla="*/ 569610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57847 w 2197462"/>
              <a:gd name="connsiteY3" fmla="*/ 569610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41178 w 2197462"/>
              <a:gd name="connsiteY3" fmla="*/ 571991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236659 w 2197462"/>
              <a:gd name="connsiteY0" fmla="*/ 815133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236659 w 2197462"/>
              <a:gd name="connsiteY20" fmla="*/ 815133 h 1445903"/>
              <a:gd name="connsiteX0" fmla="*/ 1236659 w 2197462"/>
              <a:gd name="connsiteY0" fmla="*/ 815133 h 1445903"/>
              <a:gd name="connsiteX1" fmla="*/ 1562596 w 2197462"/>
              <a:gd name="connsiteY1" fmla="*/ 586280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236659 w 2197462"/>
              <a:gd name="connsiteY20" fmla="*/ 815133 h 1445903"/>
              <a:gd name="connsiteX0" fmla="*/ 1236659 w 2197462"/>
              <a:gd name="connsiteY0" fmla="*/ 815133 h 1445903"/>
              <a:gd name="connsiteX1" fmla="*/ 1510209 w 2197462"/>
              <a:gd name="connsiteY1" fmla="*/ 664861 h 1445903"/>
              <a:gd name="connsiteX2" fmla="*/ 1562596 w 2197462"/>
              <a:gd name="connsiteY2" fmla="*/ 586280 h 1445903"/>
              <a:gd name="connsiteX3" fmla="*/ 1619746 w 2197462"/>
              <a:gd name="connsiteY3" fmla="*/ 538654 h 1445903"/>
              <a:gd name="connsiteX4" fmla="*/ 1636416 w 2197462"/>
              <a:gd name="connsiteY4" fmla="*/ 567228 h 1445903"/>
              <a:gd name="connsiteX5" fmla="*/ 1698327 w 2197462"/>
              <a:gd name="connsiteY5" fmla="*/ 512459 h 1445903"/>
              <a:gd name="connsiteX6" fmla="*/ 1748334 w 2197462"/>
              <a:gd name="connsiteY6" fmla="*/ 500554 h 1445903"/>
              <a:gd name="connsiteX7" fmla="*/ 1772146 w 2197462"/>
              <a:gd name="connsiteY7" fmla="*/ 467217 h 1445903"/>
              <a:gd name="connsiteX8" fmla="*/ 1824534 w 2197462"/>
              <a:gd name="connsiteY8" fmla="*/ 393398 h 1445903"/>
              <a:gd name="connsiteX9" fmla="*/ 1872159 w 2197462"/>
              <a:gd name="connsiteY9" fmla="*/ 281479 h 1445903"/>
              <a:gd name="connsiteX10" fmla="*/ 1915021 w 2197462"/>
              <a:gd name="connsiteY10" fmla="*/ 202898 h 1445903"/>
              <a:gd name="connsiteX11" fmla="*/ 1941215 w 2197462"/>
              <a:gd name="connsiteY11" fmla="*/ 212423 h 1445903"/>
              <a:gd name="connsiteX12" fmla="*/ 1969791 w 2197462"/>
              <a:gd name="connsiteY12" fmla="*/ 105267 h 1445903"/>
              <a:gd name="connsiteX13" fmla="*/ 2013530 w 2197462"/>
              <a:gd name="connsiteY13" fmla="*/ 57773 h 1445903"/>
              <a:gd name="connsiteX14" fmla="*/ 2090475 w 2197462"/>
              <a:gd name="connsiteY14" fmla="*/ 20989 h 1445903"/>
              <a:gd name="connsiteX15" fmla="*/ 2129744 w 2197462"/>
              <a:gd name="connsiteY15" fmla="*/ 54647 h 1445903"/>
              <a:gd name="connsiteX16" fmla="*/ 2157792 w 2197462"/>
              <a:gd name="connsiteY16" fmla="*/ 4158 h 1445903"/>
              <a:gd name="connsiteX17" fmla="*/ 2197462 w 2197462"/>
              <a:gd name="connsiteY17" fmla="*/ 0 h 1445903"/>
              <a:gd name="connsiteX18" fmla="*/ 2197462 w 2197462"/>
              <a:gd name="connsiteY18" fmla="*/ 1445903 h 1445903"/>
              <a:gd name="connsiteX19" fmla="*/ 0 w 2197462"/>
              <a:gd name="connsiteY19" fmla="*/ 1443098 h 1445903"/>
              <a:gd name="connsiteX20" fmla="*/ 20452 w 2197462"/>
              <a:gd name="connsiteY20" fmla="*/ 1356971 h 1445903"/>
              <a:gd name="connsiteX21" fmla="*/ 1236659 w 2197462"/>
              <a:gd name="connsiteY21" fmla="*/ 815133 h 1445903"/>
              <a:gd name="connsiteX0" fmla="*/ 1236659 w 2197462"/>
              <a:gd name="connsiteY0" fmla="*/ 815133 h 1445903"/>
              <a:gd name="connsiteX1" fmla="*/ 1503065 w 2197462"/>
              <a:gd name="connsiteY1" fmla="*/ 660098 h 1445903"/>
              <a:gd name="connsiteX2" fmla="*/ 1562596 w 2197462"/>
              <a:gd name="connsiteY2" fmla="*/ 586280 h 1445903"/>
              <a:gd name="connsiteX3" fmla="*/ 1619746 w 2197462"/>
              <a:gd name="connsiteY3" fmla="*/ 538654 h 1445903"/>
              <a:gd name="connsiteX4" fmla="*/ 1636416 w 2197462"/>
              <a:gd name="connsiteY4" fmla="*/ 567228 h 1445903"/>
              <a:gd name="connsiteX5" fmla="*/ 1698327 w 2197462"/>
              <a:gd name="connsiteY5" fmla="*/ 512459 h 1445903"/>
              <a:gd name="connsiteX6" fmla="*/ 1748334 w 2197462"/>
              <a:gd name="connsiteY6" fmla="*/ 500554 h 1445903"/>
              <a:gd name="connsiteX7" fmla="*/ 1772146 w 2197462"/>
              <a:gd name="connsiteY7" fmla="*/ 467217 h 1445903"/>
              <a:gd name="connsiteX8" fmla="*/ 1824534 w 2197462"/>
              <a:gd name="connsiteY8" fmla="*/ 393398 h 1445903"/>
              <a:gd name="connsiteX9" fmla="*/ 1872159 w 2197462"/>
              <a:gd name="connsiteY9" fmla="*/ 281479 h 1445903"/>
              <a:gd name="connsiteX10" fmla="*/ 1915021 w 2197462"/>
              <a:gd name="connsiteY10" fmla="*/ 202898 h 1445903"/>
              <a:gd name="connsiteX11" fmla="*/ 1941215 w 2197462"/>
              <a:gd name="connsiteY11" fmla="*/ 212423 h 1445903"/>
              <a:gd name="connsiteX12" fmla="*/ 1969791 w 2197462"/>
              <a:gd name="connsiteY12" fmla="*/ 105267 h 1445903"/>
              <a:gd name="connsiteX13" fmla="*/ 2013530 w 2197462"/>
              <a:gd name="connsiteY13" fmla="*/ 57773 h 1445903"/>
              <a:gd name="connsiteX14" fmla="*/ 2090475 w 2197462"/>
              <a:gd name="connsiteY14" fmla="*/ 20989 h 1445903"/>
              <a:gd name="connsiteX15" fmla="*/ 2129744 w 2197462"/>
              <a:gd name="connsiteY15" fmla="*/ 54647 h 1445903"/>
              <a:gd name="connsiteX16" fmla="*/ 2157792 w 2197462"/>
              <a:gd name="connsiteY16" fmla="*/ 4158 h 1445903"/>
              <a:gd name="connsiteX17" fmla="*/ 2197462 w 2197462"/>
              <a:gd name="connsiteY17" fmla="*/ 0 h 1445903"/>
              <a:gd name="connsiteX18" fmla="*/ 2197462 w 2197462"/>
              <a:gd name="connsiteY18" fmla="*/ 1445903 h 1445903"/>
              <a:gd name="connsiteX19" fmla="*/ 0 w 2197462"/>
              <a:gd name="connsiteY19" fmla="*/ 1443098 h 1445903"/>
              <a:gd name="connsiteX20" fmla="*/ 20452 w 2197462"/>
              <a:gd name="connsiteY20" fmla="*/ 1356971 h 1445903"/>
              <a:gd name="connsiteX21" fmla="*/ 1236659 w 2197462"/>
              <a:gd name="connsiteY21" fmla="*/ 815133 h 1445903"/>
              <a:gd name="connsiteX0" fmla="*/ 1236659 w 2197462"/>
              <a:gd name="connsiteY0" fmla="*/ 815133 h 1445903"/>
              <a:gd name="connsiteX1" fmla="*/ 1460203 w 2197462"/>
              <a:gd name="connsiteY1" fmla="*/ 705342 h 1445903"/>
              <a:gd name="connsiteX2" fmla="*/ 1503065 w 2197462"/>
              <a:gd name="connsiteY2" fmla="*/ 660098 h 1445903"/>
              <a:gd name="connsiteX3" fmla="*/ 1562596 w 2197462"/>
              <a:gd name="connsiteY3" fmla="*/ 586280 h 1445903"/>
              <a:gd name="connsiteX4" fmla="*/ 1619746 w 2197462"/>
              <a:gd name="connsiteY4" fmla="*/ 538654 h 1445903"/>
              <a:gd name="connsiteX5" fmla="*/ 1636416 w 2197462"/>
              <a:gd name="connsiteY5" fmla="*/ 567228 h 1445903"/>
              <a:gd name="connsiteX6" fmla="*/ 1698327 w 2197462"/>
              <a:gd name="connsiteY6" fmla="*/ 512459 h 1445903"/>
              <a:gd name="connsiteX7" fmla="*/ 1748334 w 2197462"/>
              <a:gd name="connsiteY7" fmla="*/ 500554 h 1445903"/>
              <a:gd name="connsiteX8" fmla="*/ 1772146 w 2197462"/>
              <a:gd name="connsiteY8" fmla="*/ 467217 h 1445903"/>
              <a:gd name="connsiteX9" fmla="*/ 1824534 w 2197462"/>
              <a:gd name="connsiteY9" fmla="*/ 393398 h 1445903"/>
              <a:gd name="connsiteX10" fmla="*/ 1872159 w 2197462"/>
              <a:gd name="connsiteY10" fmla="*/ 281479 h 1445903"/>
              <a:gd name="connsiteX11" fmla="*/ 1915021 w 2197462"/>
              <a:gd name="connsiteY11" fmla="*/ 202898 h 1445903"/>
              <a:gd name="connsiteX12" fmla="*/ 1941215 w 2197462"/>
              <a:gd name="connsiteY12" fmla="*/ 212423 h 1445903"/>
              <a:gd name="connsiteX13" fmla="*/ 1969791 w 2197462"/>
              <a:gd name="connsiteY13" fmla="*/ 105267 h 1445903"/>
              <a:gd name="connsiteX14" fmla="*/ 2013530 w 2197462"/>
              <a:gd name="connsiteY14" fmla="*/ 57773 h 1445903"/>
              <a:gd name="connsiteX15" fmla="*/ 2090475 w 2197462"/>
              <a:gd name="connsiteY15" fmla="*/ 20989 h 1445903"/>
              <a:gd name="connsiteX16" fmla="*/ 2129744 w 2197462"/>
              <a:gd name="connsiteY16" fmla="*/ 54647 h 1445903"/>
              <a:gd name="connsiteX17" fmla="*/ 2157792 w 2197462"/>
              <a:gd name="connsiteY17" fmla="*/ 4158 h 1445903"/>
              <a:gd name="connsiteX18" fmla="*/ 2197462 w 2197462"/>
              <a:gd name="connsiteY18" fmla="*/ 0 h 1445903"/>
              <a:gd name="connsiteX19" fmla="*/ 2197462 w 2197462"/>
              <a:gd name="connsiteY19" fmla="*/ 1445903 h 1445903"/>
              <a:gd name="connsiteX20" fmla="*/ 0 w 2197462"/>
              <a:gd name="connsiteY20" fmla="*/ 1443098 h 1445903"/>
              <a:gd name="connsiteX21" fmla="*/ 20452 w 2197462"/>
              <a:gd name="connsiteY21" fmla="*/ 1356971 h 1445903"/>
              <a:gd name="connsiteX22" fmla="*/ 1236659 w 2197462"/>
              <a:gd name="connsiteY22" fmla="*/ 815133 h 1445903"/>
              <a:gd name="connsiteX0" fmla="*/ 1236659 w 2197462"/>
              <a:gd name="connsiteY0" fmla="*/ 815133 h 1445903"/>
              <a:gd name="connsiteX1" fmla="*/ 1393528 w 2197462"/>
              <a:gd name="connsiteY1" fmla="*/ 691054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36659 w 2197462"/>
              <a:gd name="connsiteY0" fmla="*/ 815133 h 1445903"/>
              <a:gd name="connsiteX1" fmla="*/ 1393528 w 2197462"/>
              <a:gd name="connsiteY1" fmla="*/ 691054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36659 w 2197462"/>
              <a:gd name="connsiteY0" fmla="*/ 815133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412578 w 2197462"/>
              <a:gd name="connsiteY1" fmla="*/ 70772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4003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4003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8766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76860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48565 w 2197462"/>
              <a:gd name="connsiteY0" fmla="*/ 860377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48565 w 2197462"/>
              <a:gd name="connsiteY23" fmla="*/ 860377 h 1445903"/>
              <a:gd name="connsiteX0" fmla="*/ 1248565 w 2197462"/>
              <a:gd name="connsiteY0" fmla="*/ 860377 h 1445903"/>
              <a:gd name="connsiteX1" fmla="*/ 1381622 w 2197462"/>
              <a:gd name="connsiteY1" fmla="*/ 77677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131884 w 2197462"/>
              <a:gd name="connsiteY0" fmla="*/ 850852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31884 w 2197462"/>
              <a:gd name="connsiteY24" fmla="*/ 850852 h 1445903"/>
              <a:gd name="connsiteX0" fmla="*/ 1131884 w 2197462"/>
              <a:gd name="connsiteY0" fmla="*/ 850852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131884 w 2197462"/>
              <a:gd name="connsiteY25" fmla="*/ 850852 h 1445903"/>
              <a:gd name="connsiteX0" fmla="*/ 1177128 w 2197462"/>
              <a:gd name="connsiteY0" fmla="*/ 836565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177128 w 2197462"/>
              <a:gd name="connsiteY25" fmla="*/ 836565 h 1445903"/>
              <a:gd name="connsiteX0" fmla="*/ 1177128 w 2197462"/>
              <a:gd name="connsiteY0" fmla="*/ 836565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248272 w 2197462"/>
              <a:gd name="connsiteY25" fmla="*/ 883936 h 1445903"/>
              <a:gd name="connsiteX26" fmla="*/ 1177128 w 2197462"/>
              <a:gd name="connsiteY26" fmla="*/ 836565 h 1445903"/>
              <a:gd name="connsiteX0" fmla="*/ 1224753 w 2197462"/>
              <a:gd name="connsiteY0" fmla="*/ 857996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248272 w 2197462"/>
              <a:gd name="connsiteY25" fmla="*/ 883936 h 1445903"/>
              <a:gd name="connsiteX26" fmla="*/ 1224753 w 2197462"/>
              <a:gd name="connsiteY26" fmla="*/ 857996 h 1445903"/>
              <a:gd name="connsiteX0" fmla="*/ 1224753 w 2197462"/>
              <a:gd name="connsiteY0" fmla="*/ 857996 h 1445903"/>
              <a:gd name="connsiteX1" fmla="*/ 1293515 w 2197462"/>
              <a:gd name="connsiteY1" fmla="*/ 795829 h 1445903"/>
              <a:gd name="connsiteX2" fmla="*/ 1353047 w 2197462"/>
              <a:gd name="connsiteY2" fmla="*/ 757729 h 1445903"/>
              <a:gd name="connsiteX3" fmla="*/ 1391147 w 2197462"/>
              <a:gd name="connsiteY3" fmla="*/ 686292 h 1445903"/>
              <a:gd name="connsiteX4" fmla="*/ 1460203 w 2197462"/>
              <a:gd name="connsiteY4" fmla="*/ 705342 h 1445903"/>
              <a:gd name="connsiteX5" fmla="*/ 1503065 w 2197462"/>
              <a:gd name="connsiteY5" fmla="*/ 660098 h 1445903"/>
              <a:gd name="connsiteX6" fmla="*/ 1562596 w 2197462"/>
              <a:gd name="connsiteY6" fmla="*/ 586280 h 1445903"/>
              <a:gd name="connsiteX7" fmla="*/ 1619746 w 2197462"/>
              <a:gd name="connsiteY7" fmla="*/ 538654 h 1445903"/>
              <a:gd name="connsiteX8" fmla="*/ 1636416 w 2197462"/>
              <a:gd name="connsiteY8" fmla="*/ 567228 h 1445903"/>
              <a:gd name="connsiteX9" fmla="*/ 1698327 w 2197462"/>
              <a:gd name="connsiteY9" fmla="*/ 512459 h 1445903"/>
              <a:gd name="connsiteX10" fmla="*/ 1748334 w 2197462"/>
              <a:gd name="connsiteY10" fmla="*/ 500554 h 1445903"/>
              <a:gd name="connsiteX11" fmla="*/ 1772146 w 2197462"/>
              <a:gd name="connsiteY11" fmla="*/ 467217 h 1445903"/>
              <a:gd name="connsiteX12" fmla="*/ 1824534 w 2197462"/>
              <a:gd name="connsiteY12" fmla="*/ 393398 h 1445903"/>
              <a:gd name="connsiteX13" fmla="*/ 1872159 w 2197462"/>
              <a:gd name="connsiteY13" fmla="*/ 281479 h 1445903"/>
              <a:gd name="connsiteX14" fmla="*/ 1915021 w 2197462"/>
              <a:gd name="connsiteY14" fmla="*/ 202898 h 1445903"/>
              <a:gd name="connsiteX15" fmla="*/ 1941215 w 2197462"/>
              <a:gd name="connsiteY15" fmla="*/ 212423 h 1445903"/>
              <a:gd name="connsiteX16" fmla="*/ 1969791 w 2197462"/>
              <a:gd name="connsiteY16" fmla="*/ 105267 h 1445903"/>
              <a:gd name="connsiteX17" fmla="*/ 2013530 w 2197462"/>
              <a:gd name="connsiteY17" fmla="*/ 57773 h 1445903"/>
              <a:gd name="connsiteX18" fmla="*/ 2090475 w 2197462"/>
              <a:gd name="connsiteY18" fmla="*/ 20989 h 1445903"/>
              <a:gd name="connsiteX19" fmla="*/ 2129744 w 2197462"/>
              <a:gd name="connsiteY19" fmla="*/ 54647 h 1445903"/>
              <a:gd name="connsiteX20" fmla="*/ 2157792 w 2197462"/>
              <a:gd name="connsiteY20" fmla="*/ 4158 h 1445903"/>
              <a:gd name="connsiteX21" fmla="*/ 2197462 w 2197462"/>
              <a:gd name="connsiteY21" fmla="*/ 0 h 1445903"/>
              <a:gd name="connsiteX22" fmla="*/ 2197462 w 2197462"/>
              <a:gd name="connsiteY22" fmla="*/ 1445903 h 1445903"/>
              <a:gd name="connsiteX23" fmla="*/ 0 w 2197462"/>
              <a:gd name="connsiteY23" fmla="*/ 1443098 h 1445903"/>
              <a:gd name="connsiteX24" fmla="*/ 20452 w 2197462"/>
              <a:gd name="connsiteY24" fmla="*/ 1356971 h 1445903"/>
              <a:gd name="connsiteX25" fmla="*/ 1153022 w 2197462"/>
              <a:gd name="connsiteY25" fmla="*/ 1069673 h 1445903"/>
              <a:gd name="connsiteX26" fmla="*/ 1248272 w 2197462"/>
              <a:gd name="connsiteY26" fmla="*/ 883936 h 1445903"/>
              <a:gd name="connsiteX27" fmla="*/ 1224753 w 2197462"/>
              <a:gd name="connsiteY27" fmla="*/ 857996 h 1445903"/>
              <a:gd name="connsiteX0" fmla="*/ 1224753 w 2197462"/>
              <a:gd name="connsiteY0" fmla="*/ 857996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57729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24753 w 2197462"/>
              <a:gd name="connsiteY28" fmla="*/ 857996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57729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46185 w 2197462"/>
              <a:gd name="connsiteY2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81597 w 2197462"/>
              <a:gd name="connsiteY27" fmla="*/ 991092 h 1445903"/>
              <a:gd name="connsiteX28" fmla="*/ 1248272 w 2197462"/>
              <a:gd name="connsiteY28" fmla="*/ 883936 h 1445903"/>
              <a:gd name="connsiteX29" fmla="*/ 1246185 w 2197462"/>
              <a:gd name="connsiteY2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81597 w 2197462"/>
              <a:gd name="connsiteY27" fmla="*/ 991092 h 1445903"/>
              <a:gd name="connsiteX28" fmla="*/ 1238747 w 2197462"/>
              <a:gd name="connsiteY28" fmla="*/ 891080 h 1445903"/>
              <a:gd name="connsiteX29" fmla="*/ 1246185 w 2197462"/>
              <a:gd name="connsiteY2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81597 w 2197462"/>
              <a:gd name="connsiteY28" fmla="*/ 991092 h 1445903"/>
              <a:gd name="connsiteX29" fmla="*/ 1238747 w 2197462"/>
              <a:gd name="connsiteY29" fmla="*/ 891080 h 1445903"/>
              <a:gd name="connsiteX30" fmla="*/ 1246185 w 2197462"/>
              <a:gd name="connsiteY3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53022 w 2197462"/>
              <a:gd name="connsiteY28" fmla="*/ 1017286 h 1445903"/>
              <a:gd name="connsiteX29" fmla="*/ 1181597 w 2197462"/>
              <a:gd name="connsiteY29" fmla="*/ 991092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53022 w 2197462"/>
              <a:gd name="connsiteY28" fmla="*/ 1017286 h 1445903"/>
              <a:gd name="connsiteX29" fmla="*/ 1179215 w 2197462"/>
              <a:gd name="connsiteY29" fmla="*/ 981567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43497 w 2197462"/>
              <a:gd name="connsiteY28" fmla="*/ 1017286 h 1445903"/>
              <a:gd name="connsiteX29" fmla="*/ 1179215 w 2197462"/>
              <a:gd name="connsiteY29" fmla="*/ 981567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486272 w 2197462"/>
              <a:gd name="connsiteY26" fmla="*/ 1331611 h 1445903"/>
              <a:gd name="connsiteX27" fmla="*/ 1153022 w 2197462"/>
              <a:gd name="connsiteY27" fmla="*/ 1069673 h 1445903"/>
              <a:gd name="connsiteX28" fmla="*/ 1103015 w 2197462"/>
              <a:gd name="connsiteY28" fmla="*/ 1067292 h 1445903"/>
              <a:gd name="connsiteX29" fmla="*/ 1143497 w 2197462"/>
              <a:gd name="connsiteY29" fmla="*/ 1017286 h 1445903"/>
              <a:gd name="connsiteX30" fmla="*/ 1179215 w 2197462"/>
              <a:gd name="connsiteY30" fmla="*/ 981567 h 1445903"/>
              <a:gd name="connsiteX31" fmla="*/ 1238747 w 2197462"/>
              <a:gd name="connsiteY31" fmla="*/ 891080 h 1445903"/>
              <a:gd name="connsiteX32" fmla="*/ 1246185 w 2197462"/>
              <a:gd name="connsiteY3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486272 w 2197462"/>
              <a:gd name="connsiteY26" fmla="*/ 1331611 h 1445903"/>
              <a:gd name="connsiteX27" fmla="*/ 1153022 w 2197462"/>
              <a:gd name="connsiteY27" fmla="*/ 1069673 h 1445903"/>
              <a:gd name="connsiteX28" fmla="*/ 1103015 w 2197462"/>
              <a:gd name="connsiteY28" fmla="*/ 1067292 h 1445903"/>
              <a:gd name="connsiteX29" fmla="*/ 1143497 w 2197462"/>
              <a:gd name="connsiteY29" fmla="*/ 1017286 h 1445903"/>
              <a:gd name="connsiteX30" fmla="*/ 1179215 w 2197462"/>
              <a:gd name="connsiteY30" fmla="*/ 981567 h 1445903"/>
              <a:gd name="connsiteX31" fmla="*/ 1238747 w 2197462"/>
              <a:gd name="connsiteY31" fmla="*/ 891080 h 1445903"/>
              <a:gd name="connsiteX32" fmla="*/ 1246185 w 2197462"/>
              <a:gd name="connsiteY3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133847 w 2197462"/>
              <a:gd name="connsiteY26" fmla="*/ 1333992 h 1445903"/>
              <a:gd name="connsiteX27" fmla="*/ 486272 w 2197462"/>
              <a:gd name="connsiteY27" fmla="*/ 1331611 h 1445903"/>
              <a:gd name="connsiteX28" fmla="*/ 1153022 w 2197462"/>
              <a:gd name="connsiteY28" fmla="*/ 1069673 h 1445903"/>
              <a:gd name="connsiteX29" fmla="*/ 1103015 w 2197462"/>
              <a:gd name="connsiteY29" fmla="*/ 1067292 h 1445903"/>
              <a:gd name="connsiteX30" fmla="*/ 1143497 w 2197462"/>
              <a:gd name="connsiteY30" fmla="*/ 1017286 h 1445903"/>
              <a:gd name="connsiteX31" fmla="*/ 1179215 w 2197462"/>
              <a:gd name="connsiteY31" fmla="*/ 981567 h 1445903"/>
              <a:gd name="connsiteX32" fmla="*/ 1238747 w 2197462"/>
              <a:gd name="connsiteY32" fmla="*/ 891080 h 1445903"/>
              <a:gd name="connsiteX33" fmla="*/ 1246185 w 2197462"/>
              <a:gd name="connsiteY3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90984 w 2197462"/>
              <a:gd name="connsiteY26" fmla="*/ 1357804 h 1445903"/>
              <a:gd name="connsiteX27" fmla="*/ 133847 w 2197462"/>
              <a:gd name="connsiteY27" fmla="*/ 1333992 h 1445903"/>
              <a:gd name="connsiteX28" fmla="*/ 486272 w 2197462"/>
              <a:gd name="connsiteY28" fmla="*/ 1331611 h 1445903"/>
              <a:gd name="connsiteX29" fmla="*/ 1153022 w 2197462"/>
              <a:gd name="connsiteY29" fmla="*/ 1069673 h 1445903"/>
              <a:gd name="connsiteX30" fmla="*/ 1103015 w 2197462"/>
              <a:gd name="connsiteY30" fmla="*/ 1067292 h 1445903"/>
              <a:gd name="connsiteX31" fmla="*/ 1143497 w 2197462"/>
              <a:gd name="connsiteY31" fmla="*/ 1017286 h 1445903"/>
              <a:gd name="connsiteX32" fmla="*/ 1179215 w 2197462"/>
              <a:gd name="connsiteY32" fmla="*/ 981567 h 1445903"/>
              <a:gd name="connsiteX33" fmla="*/ 1238747 w 2197462"/>
              <a:gd name="connsiteY33" fmla="*/ 891080 h 1445903"/>
              <a:gd name="connsiteX34" fmla="*/ 1246185 w 2197462"/>
              <a:gd name="connsiteY3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486272 w 2197462"/>
              <a:gd name="connsiteY28" fmla="*/ 1331611 h 1445903"/>
              <a:gd name="connsiteX29" fmla="*/ 1153022 w 2197462"/>
              <a:gd name="connsiteY29" fmla="*/ 1069673 h 1445903"/>
              <a:gd name="connsiteX30" fmla="*/ 1103015 w 2197462"/>
              <a:gd name="connsiteY30" fmla="*/ 1067292 h 1445903"/>
              <a:gd name="connsiteX31" fmla="*/ 1143497 w 2197462"/>
              <a:gd name="connsiteY31" fmla="*/ 1017286 h 1445903"/>
              <a:gd name="connsiteX32" fmla="*/ 1179215 w 2197462"/>
              <a:gd name="connsiteY32" fmla="*/ 981567 h 1445903"/>
              <a:gd name="connsiteX33" fmla="*/ 1238747 w 2197462"/>
              <a:gd name="connsiteY33" fmla="*/ 891080 h 1445903"/>
              <a:gd name="connsiteX34" fmla="*/ 1246185 w 2197462"/>
              <a:gd name="connsiteY3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486272 w 2197462"/>
              <a:gd name="connsiteY29" fmla="*/ 1331611 h 1445903"/>
              <a:gd name="connsiteX30" fmla="*/ 1153022 w 2197462"/>
              <a:gd name="connsiteY30" fmla="*/ 1069673 h 1445903"/>
              <a:gd name="connsiteX31" fmla="*/ 1103015 w 2197462"/>
              <a:gd name="connsiteY31" fmla="*/ 1067292 h 1445903"/>
              <a:gd name="connsiteX32" fmla="*/ 1143497 w 2197462"/>
              <a:gd name="connsiteY32" fmla="*/ 1017286 h 1445903"/>
              <a:gd name="connsiteX33" fmla="*/ 1179215 w 2197462"/>
              <a:gd name="connsiteY33" fmla="*/ 981567 h 1445903"/>
              <a:gd name="connsiteX34" fmla="*/ 1238747 w 2197462"/>
              <a:gd name="connsiteY34" fmla="*/ 891080 h 1445903"/>
              <a:gd name="connsiteX35" fmla="*/ 1246185 w 2197462"/>
              <a:gd name="connsiteY3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486272 w 2197462"/>
              <a:gd name="connsiteY30" fmla="*/ 1331611 h 1445903"/>
              <a:gd name="connsiteX31" fmla="*/ 1153022 w 2197462"/>
              <a:gd name="connsiteY31" fmla="*/ 1069673 h 1445903"/>
              <a:gd name="connsiteX32" fmla="*/ 1103015 w 2197462"/>
              <a:gd name="connsiteY32" fmla="*/ 1067292 h 1445903"/>
              <a:gd name="connsiteX33" fmla="*/ 1143497 w 2197462"/>
              <a:gd name="connsiteY33" fmla="*/ 1017286 h 1445903"/>
              <a:gd name="connsiteX34" fmla="*/ 1179215 w 2197462"/>
              <a:gd name="connsiteY34" fmla="*/ 981567 h 1445903"/>
              <a:gd name="connsiteX35" fmla="*/ 1238747 w 2197462"/>
              <a:gd name="connsiteY35" fmla="*/ 891080 h 1445903"/>
              <a:gd name="connsiteX36" fmla="*/ 1246185 w 2197462"/>
              <a:gd name="connsiteY3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360065 w 2197462"/>
              <a:gd name="connsiteY30" fmla="*/ 1326848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1153022 w 2197462"/>
              <a:gd name="connsiteY33" fmla="*/ 1069673 h 1445903"/>
              <a:gd name="connsiteX34" fmla="*/ 1103015 w 2197462"/>
              <a:gd name="connsiteY34" fmla="*/ 1067292 h 1445903"/>
              <a:gd name="connsiteX35" fmla="*/ 1143497 w 2197462"/>
              <a:gd name="connsiteY35" fmla="*/ 1017286 h 1445903"/>
              <a:gd name="connsiteX36" fmla="*/ 1179215 w 2197462"/>
              <a:gd name="connsiteY36" fmla="*/ 981567 h 1445903"/>
              <a:gd name="connsiteX37" fmla="*/ 1238747 w 2197462"/>
              <a:gd name="connsiteY37" fmla="*/ 891080 h 1445903"/>
              <a:gd name="connsiteX38" fmla="*/ 1246185 w 2197462"/>
              <a:gd name="connsiteY3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1153022 w 2197462"/>
              <a:gd name="connsiteY34" fmla="*/ 1069673 h 1445903"/>
              <a:gd name="connsiteX35" fmla="*/ 1103015 w 2197462"/>
              <a:gd name="connsiteY35" fmla="*/ 1067292 h 1445903"/>
              <a:gd name="connsiteX36" fmla="*/ 1143497 w 2197462"/>
              <a:gd name="connsiteY36" fmla="*/ 1017286 h 1445903"/>
              <a:gd name="connsiteX37" fmla="*/ 1179215 w 2197462"/>
              <a:gd name="connsiteY37" fmla="*/ 981567 h 1445903"/>
              <a:gd name="connsiteX38" fmla="*/ 1238747 w 2197462"/>
              <a:gd name="connsiteY38" fmla="*/ 891080 h 1445903"/>
              <a:gd name="connsiteX39" fmla="*/ 1246185 w 2197462"/>
              <a:gd name="connsiteY3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900609 w 2197462"/>
              <a:gd name="connsiteY34" fmla="*/ 1226836 h 1445903"/>
              <a:gd name="connsiteX35" fmla="*/ 1153022 w 2197462"/>
              <a:gd name="connsiteY35" fmla="*/ 1069673 h 1445903"/>
              <a:gd name="connsiteX36" fmla="*/ 1103015 w 2197462"/>
              <a:gd name="connsiteY36" fmla="*/ 1067292 h 1445903"/>
              <a:gd name="connsiteX37" fmla="*/ 1143497 w 2197462"/>
              <a:gd name="connsiteY37" fmla="*/ 1017286 h 1445903"/>
              <a:gd name="connsiteX38" fmla="*/ 1179215 w 2197462"/>
              <a:gd name="connsiteY38" fmla="*/ 981567 h 1445903"/>
              <a:gd name="connsiteX39" fmla="*/ 1238747 w 2197462"/>
              <a:gd name="connsiteY39" fmla="*/ 891080 h 1445903"/>
              <a:gd name="connsiteX40" fmla="*/ 1246185 w 2197462"/>
              <a:gd name="connsiteY4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850603 w 2197462"/>
              <a:gd name="connsiteY34" fmla="*/ 1236361 h 1445903"/>
              <a:gd name="connsiteX35" fmla="*/ 900609 w 2197462"/>
              <a:gd name="connsiteY35" fmla="*/ 1226836 h 1445903"/>
              <a:gd name="connsiteX36" fmla="*/ 1153022 w 2197462"/>
              <a:gd name="connsiteY36" fmla="*/ 1069673 h 1445903"/>
              <a:gd name="connsiteX37" fmla="*/ 1103015 w 2197462"/>
              <a:gd name="connsiteY37" fmla="*/ 1067292 h 1445903"/>
              <a:gd name="connsiteX38" fmla="*/ 1143497 w 2197462"/>
              <a:gd name="connsiteY38" fmla="*/ 1017286 h 1445903"/>
              <a:gd name="connsiteX39" fmla="*/ 1179215 w 2197462"/>
              <a:gd name="connsiteY39" fmla="*/ 981567 h 1445903"/>
              <a:gd name="connsiteX40" fmla="*/ 1238747 w 2197462"/>
              <a:gd name="connsiteY40" fmla="*/ 891080 h 1445903"/>
              <a:gd name="connsiteX41" fmla="*/ 1246185 w 2197462"/>
              <a:gd name="connsiteY4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43447 w 2197462"/>
              <a:gd name="connsiteY34" fmla="*/ 1276842 h 1445903"/>
              <a:gd name="connsiteX35" fmla="*/ 850603 w 2197462"/>
              <a:gd name="connsiteY35" fmla="*/ 1236361 h 1445903"/>
              <a:gd name="connsiteX36" fmla="*/ 900609 w 2197462"/>
              <a:gd name="connsiteY36" fmla="*/ 1226836 h 1445903"/>
              <a:gd name="connsiteX37" fmla="*/ 1153022 w 2197462"/>
              <a:gd name="connsiteY37" fmla="*/ 1069673 h 1445903"/>
              <a:gd name="connsiteX38" fmla="*/ 1103015 w 2197462"/>
              <a:gd name="connsiteY38" fmla="*/ 1067292 h 1445903"/>
              <a:gd name="connsiteX39" fmla="*/ 1143497 w 2197462"/>
              <a:gd name="connsiteY39" fmla="*/ 1017286 h 1445903"/>
              <a:gd name="connsiteX40" fmla="*/ 1179215 w 2197462"/>
              <a:gd name="connsiteY40" fmla="*/ 981567 h 1445903"/>
              <a:gd name="connsiteX41" fmla="*/ 1238747 w 2197462"/>
              <a:gd name="connsiteY41" fmla="*/ 891080 h 1445903"/>
              <a:gd name="connsiteX42" fmla="*/ 1246185 w 2197462"/>
              <a:gd name="connsiteY4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43447 w 2197462"/>
              <a:gd name="connsiteY34" fmla="*/ 1276842 h 1445903"/>
              <a:gd name="connsiteX35" fmla="*/ 769640 w 2197462"/>
              <a:gd name="connsiteY35" fmla="*/ 1245886 h 1445903"/>
              <a:gd name="connsiteX36" fmla="*/ 850603 w 2197462"/>
              <a:gd name="connsiteY36" fmla="*/ 1236361 h 1445903"/>
              <a:gd name="connsiteX37" fmla="*/ 900609 w 2197462"/>
              <a:gd name="connsiteY37" fmla="*/ 1226836 h 1445903"/>
              <a:gd name="connsiteX38" fmla="*/ 1153022 w 2197462"/>
              <a:gd name="connsiteY38" fmla="*/ 1069673 h 1445903"/>
              <a:gd name="connsiteX39" fmla="*/ 1103015 w 2197462"/>
              <a:gd name="connsiteY39" fmla="*/ 1067292 h 1445903"/>
              <a:gd name="connsiteX40" fmla="*/ 1143497 w 2197462"/>
              <a:gd name="connsiteY40" fmla="*/ 1017286 h 1445903"/>
              <a:gd name="connsiteX41" fmla="*/ 1179215 w 2197462"/>
              <a:gd name="connsiteY41" fmla="*/ 981567 h 1445903"/>
              <a:gd name="connsiteX42" fmla="*/ 1238747 w 2197462"/>
              <a:gd name="connsiteY42" fmla="*/ 891080 h 1445903"/>
              <a:gd name="connsiteX43" fmla="*/ 1246185 w 2197462"/>
              <a:gd name="connsiteY4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55353 w 2197462"/>
              <a:gd name="connsiteY34" fmla="*/ 1250648 h 1445903"/>
              <a:gd name="connsiteX35" fmla="*/ 769640 w 2197462"/>
              <a:gd name="connsiteY35" fmla="*/ 1245886 h 1445903"/>
              <a:gd name="connsiteX36" fmla="*/ 850603 w 2197462"/>
              <a:gd name="connsiteY36" fmla="*/ 1236361 h 1445903"/>
              <a:gd name="connsiteX37" fmla="*/ 900609 w 2197462"/>
              <a:gd name="connsiteY37" fmla="*/ 1226836 h 1445903"/>
              <a:gd name="connsiteX38" fmla="*/ 1153022 w 2197462"/>
              <a:gd name="connsiteY38" fmla="*/ 1069673 h 1445903"/>
              <a:gd name="connsiteX39" fmla="*/ 1103015 w 2197462"/>
              <a:gd name="connsiteY39" fmla="*/ 1067292 h 1445903"/>
              <a:gd name="connsiteX40" fmla="*/ 1143497 w 2197462"/>
              <a:gd name="connsiteY40" fmla="*/ 1017286 h 1445903"/>
              <a:gd name="connsiteX41" fmla="*/ 1179215 w 2197462"/>
              <a:gd name="connsiteY41" fmla="*/ 981567 h 1445903"/>
              <a:gd name="connsiteX42" fmla="*/ 1238747 w 2197462"/>
              <a:gd name="connsiteY42" fmla="*/ 891080 h 1445903"/>
              <a:gd name="connsiteX43" fmla="*/ 1246185 w 2197462"/>
              <a:gd name="connsiteY4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729159 w 2197462"/>
              <a:gd name="connsiteY34" fmla="*/ 1255411 h 1445903"/>
              <a:gd name="connsiteX35" fmla="*/ 755353 w 2197462"/>
              <a:gd name="connsiteY35" fmla="*/ 1250648 h 1445903"/>
              <a:gd name="connsiteX36" fmla="*/ 769640 w 2197462"/>
              <a:gd name="connsiteY36" fmla="*/ 1245886 h 1445903"/>
              <a:gd name="connsiteX37" fmla="*/ 850603 w 2197462"/>
              <a:gd name="connsiteY37" fmla="*/ 1236361 h 1445903"/>
              <a:gd name="connsiteX38" fmla="*/ 900609 w 2197462"/>
              <a:gd name="connsiteY38" fmla="*/ 1226836 h 1445903"/>
              <a:gd name="connsiteX39" fmla="*/ 1153022 w 2197462"/>
              <a:gd name="connsiteY39" fmla="*/ 1069673 h 1445903"/>
              <a:gd name="connsiteX40" fmla="*/ 1103015 w 2197462"/>
              <a:gd name="connsiteY40" fmla="*/ 1067292 h 1445903"/>
              <a:gd name="connsiteX41" fmla="*/ 1143497 w 2197462"/>
              <a:gd name="connsiteY41" fmla="*/ 1017286 h 1445903"/>
              <a:gd name="connsiteX42" fmla="*/ 1179215 w 2197462"/>
              <a:gd name="connsiteY42" fmla="*/ 981567 h 1445903"/>
              <a:gd name="connsiteX43" fmla="*/ 1238747 w 2197462"/>
              <a:gd name="connsiteY43" fmla="*/ 891080 h 1445903"/>
              <a:gd name="connsiteX44" fmla="*/ 1246185 w 2197462"/>
              <a:gd name="connsiteY4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583903 w 2197462"/>
              <a:gd name="connsiteY34" fmla="*/ 1305417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591047 w 2197462"/>
              <a:gd name="connsiteY34" fmla="*/ 1319705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38672 w 2197462"/>
              <a:gd name="connsiteY35" fmla="*/ 1291129 h 1445903"/>
              <a:gd name="connsiteX36" fmla="*/ 729159 w 2197462"/>
              <a:gd name="connsiteY36" fmla="*/ 1255411 h 1445903"/>
              <a:gd name="connsiteX37" fmla="*/ 755353 w 2197462"/>
              <a:gd name="connsiteY37" fmla="*/ 1250648 h 1445903"/>
              <a:gd name="connsiteX38" fmla="*/ 769640 w 2197462"/>
              <a:gd name="connsiteY38" fmla="*/ 1245886 h 1445903"/>
              <a:gd name="connsiteX39" fmla="*/ 850603 w 2197462"/>
              <a:gd name="connsiteY39" fmla="*/ 1236361 h 1445903"/>
              <a:gd name="connsiteX40" fmla="*/ 900609 w 2197462"/>
              <a:gd name="connsiteY40" fmla="*/ 1226836 h 1445903"/>
              <a:gd name="connsiteX41" fmla="*/ 1153022 w 2197462"/>
              <a:gd name="connsiteY41" fmla="*/ 1069673 h 1445903"/>
              <a:gd name="connsiteX42" fmla="*/ 1103015 w 2197462"/>
              <a:gd name="connsiteY42" fmla="*/ 1067292 h 1445903"/>
              <a:gd name="connsiteX43" fmla="*/ 1143497 w 2197462"/>
              <a:gd name="connsiteY43" fmla="*/ 1017286 h 1445903"/>
              <a:gd name="connsiteX44" fmla="*/ 1179215 w 2197462"/>
              <a:gd name="connsiteY44" fmla="*/ 981567 h 1445903"/>
              <a:gd name="connsiteX45" fmla="*/ 1238747 w 2197462"/>
              <a:gd name="connsiteY45" fmla="*/ 891080 h 1445903"/>
              <a:gd name="connsiteX46" fmla="*/ 1246185 w 2197462"/>
              <a:gd name="connsiteY4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729159 w 2197462"/>
              <a:gd name="connsiteY37" fmla="*/ 1255411 h 1445903"/>
              <a:gd name="connsiteX38" fmla="*/ 755353 w 2197462"/>
              <a:gd name="connsiteY38" fmla="*/ 1250648 h 1445903"/>
              <a:gd name="connsiteX39" fmla="*/ 769640 w 2197462"/>
              <a:gd name="connsiteY39" fmla="*/ 1245886 h 1445903"/>
              <a:gd name="connsiteX40" fmla="*/ 850603 w 2197462"/>
              <a:gd name="connsiteY40" fmla="*/ 1236361 h 1445903"/>
              <a:gd name="connsiteX41" fmla="*/ 900609 w 2197462"/>
              <a:gd name="connsiteY41" fmla="*/ 1226836 h 1445903"/>
              <a:gd name="connsiteX42" fmla="*/ 1153022 w 2197462"/>
              <a:gd name="connsiteY42" fmla="*/ 1069673 h 1445903"/>
              <a:gd name="connsiteX43" fmla="*/ 1103015 w 2197462"/>
              <a:gd name="connsiteY43" fmla="*/ 1067292 h 1445903"/>
              <a:gd name="connsiteX44" fmla="*/ 1143497 w 2197462"/>
              <a:gd name="connsiteY44" fmla="*/ 1017286 h 1445903"/>
              <a:gd name="connsiteX45" fmla="*/ 1179215 w 2197462"/>
              <a:gd name="connsiteY45" fmla="*/ 981567 h 1445903"/>
              <a:gd name="connsiteX46" fmla="*/ 1238747 w 2197462"/>
              <a:gd name="connsiteY46" fmla="*/ 891080 h 1445903"/>
              <a:gd name="connsiteX47" fmla="*/ 1246185 w 2197462"/>
              <a:gd name="connsiteY4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103015 w 2197462"/>
              <a:gd name="connsiteY45" fmla="*/ 1067292 h 1445903"/>
              <a:gd name="connsiteX46" fmla="*/ 1143497 w 2197462"/>
              <a:gd name="connsiteY46" fmla="*/ 1017286 h 1445903"/>
              <a:gd name="connsiteX47" fmla="*/ 1179215 w 2197462"/>
              <a:gd name="connsiteY47" fmla="*/ 981567 h 1445903"/>
              <a:gd name="connsiteX48" fmla="*/ 1238747 w 2197462"/>
              <a:gd name="connsiteY48" fmla="*/ 891080 h 1445903"/>
              <a:gd name="connsiteX49" fmla="*/ 1246185 w 2197462"/>
              <a:gd name="connsiteY4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103015 w 2197462"/>
              <a:gd name="connsiteY45" fmla="*/ 1067292 h 1445903"/>
              <a:gd name="connsiteX46" fmla="*/ 1143497 w 2197462"/>
              <a:gd name="connsiteY46" fmla="*/ 1017286 h 1445903"/>
              <a:gd name="connsiteX47" fmla="*/ 1179215 w 2197462"/>
              <a:gd name="connsiteY47" fmla="*/ 981567 h 1445903"/>
              <a:gd name="connsiteX48" fmla="*/ 1238747 w 2197462"/>
              <a:gd name="connsiteY48" fmla="*/ 891080 h 1445903"/>
              <a:gd name="connsiteX49" fmla="*/ 1246185 w 2197462"/>
              <a:gd name="connsiteY4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17291 w 2197462"/>
              <a:gd name="connsiteY44" fmla="*/ 1131585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17291 w 2197462"/>
              <a:gd name="connsiteY44" fmla="*/ 1131585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05385 w 2197462"/>
              <a:gd name="connsiteY44" fmla="*/ 112920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05385 w 2197462"/>
              <a:gd name="connsiteY44" fmla="*/ 112920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1005385 w 2197462"/>
              <a:gd name="connsiteY45" fmla="*/ 1129203 h 1445903"/>
              <a:gd name="connsiteX46" fmla="*/ 1055390 w 2197462"/>
              <a:gd name="connsiteY46" fmla="*/ 1091104 h 1445903"/>
              <a:gd name="connsiteX47" fmla="*/ 1103015 w 2197462"/>
              <a:gd name="connsiteY47" fmla="*/ 1067292 h 1445903"/>
              <a:gd name="connsiteX48" fmla="*/ 1143497 w 2197462"/>
              <a:gd name="connsiteY48" fmla="*/ 1017286 h 1445903"/>
              <a:gd name="connsiteX49" fmla="*/ 1179215 w 2197462"/>
              <a:gd name="connsiteY49" fmla="*/ 981567 h 1445903"/>
              <a:gd name="connsiteX50" fmla="*/ 1238747 w 2197462"/>
              <a:gd name="connsiteY50" fmla="*/ 891080 h 1445903"/>
              <a:gd name="connsiteX51" fmla="*/ 1246185 w 2197462"/>
              <a:gd name="connsiteY5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957759 w 2197462"/>
              <a:gd name="connsiteY45" fmla="*/ 1188736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62596 w 2197462"/>
              <a:gd name="connsiteY8" fmla="*/ 586280 h 1445903"/>
              <a:gd name="connsiteX9" fmla="*/ 1619746 w 2197462"/>
              <a:gd name="connsiteY9" fmla="*/ 538654 h 1445903"/>
              <a:gd name="connsiteX10" fmla="*/ 1636416 w 2197462"/>
              <a:gd name="connsiteY10" fmla="*/ 567228 h 1445903"/>
              <a:gd name="connsiteX11" fmla="*/ 1698327 w 2197462"/>
              <a:gd name="connsiteY11" fmla="*/ 512459 h 1445903"/>
              <a:gd name="connsiteX12" fmla="*/ 1748334 w 2197462"/>
              <a:gd name="connsiteY12" fmla="*/ 500554 h 1445903"/>
              <a:gd name="connsiteX13" fmla="*/ 1772146 w 2197462"/>
              <a:gd name="connsiteY13" fmla="*/ 467217 h 1445903"/>
              <a:gd name="connsiteX14" fmla="*/ 1824534 w 2197462"/>
              <a:gd name="connsiteY14" fmla="*/ 393398 h 1445903"/>
              <a:gd name="connsiteX15" fmla="*/ 1872159 w 2197462"/>
              <a:gd name="connsiteY15" fmla="*/ 281479 h 1445903"/>
              <a:gd name="connsiteX16" fmla="*/ 1915021 w 2197462"/>
              <a:gd name="connsiteY16" fmla="*/ 202898 h 1445903"/>
              <a:gd name="connsiteX17" fmla="*/ 1941215 w 2197462"/>
              <a:gd name="connsiteY17" fmla="*/ 212423 h 1445903"/>
              <a:gd name="connsiteX18" fmla="*/ 1969791 w 2197462"/>
              <a:gd name="connsiteY18" fmla="*/ 105267 h 1445903"/>
              <a:gd name="connsiteX19" fmla="*/ 2013530 w 2197462"/>
              <a:gd name="connsiteY19" fmla="*/ 57773 h 1445903"/>
              <a:gd name="connsiteX20" fmla="*/ 2090475 w 2197462"/>
              <a:gd name="connsiteY20" fmla="*/ 20989 h 1445903"/>
              <a:gd name="connsiteX21" fmla="*/ 2129744 w 2197462"/>
              <a:gd name="connsiteY21" fmla="*/ 54647 h 1445903"/>
              <a:gd name="connsiteX22" fmla="*/ 2157792 w 2197462"/>
              <a:gd name="connsiteY22" fmla="*/ 4158 h 1445903"/>
              <a:gd name="connsiteX23" fmla="*/ 2197462 w 2197462"/>
              <a:gd name="connsiteY23" fmla="*/ 0 h 1445903"/>
              <a:gd name="connsiteX24" fmla="*/ 2197462 w 2197462"/>
              <a:gd name="connsiteY24" fmla="*/ 1445903 h 1445903"/>
              <a:gd name="connsiteX25" fmla="*/ 0 w 2197462"/>
              <a:gd name="connsiteY25" fmla="*/ 1443098 h 1445903"/>
              <a:gd name="connsiteX26" fmla="*/ 15690 w 2197462"/>
              <a:gd name="connsiteY26" fmla="*/ 1364115 h 1445903"/>
              <a:gd name="connsiteX27" fmla="*/ 74315 w 2197462"/>
              <a:gd name="connsiteY27" fmla="*/ 1357804 h 1445903"/>
              <a:gd name="connsiteX28" fmla="*/ 133847 w 2197462"/>
              <a:gd name="connsiteY28" fmla="*/ 1333992 h 1445903"/>
              <a:gd name="connsiteX29" fmla="*/ 229097 w 2197462"/>
              <a:gd name="connsiteY29" fmla="*/ 1307799 h 1445903"/>
              <a:gd name="connsiteX30" fmla="*/ 314822 w 2197462"/>
              <a:gd name="connsiteY30" fmla="*/ 1310179 h 1445903"/>
              <a:gd name="connsiteX31" fmla="*/ 364828 w 2197462"/>
              <a:gd name="connsiteY31" fmla="*/ 1314942 h 1445903"/>
              <a:gd name="connsiteX32" fmla="*/ 429121 w 2197462"/>
              <a:gd name="connsiteY32" fmla="*/ 1307798 h 1445903"/>
              <a:gd name="connsiteX33" fmla="*/ 457697 w 2197462"/>
              <a:gd name="connsiteY33" fmla="*/ 1300654 h 1445903"/>
              <a:gd name="connsiteX34" fmla="*/ 507703 w 2197462"/>
              <a:gd name="connsiteY34" fmla="*/ 1286367 h 1445903"/>
              <a:gd name="connsiteX35" fmla="*/ 600572 w 2197462"/>
              <a:gd name="connsiteY35" fmla="*/ 1322086 h 1445903"/>
              <a:gd name="connsiteX36" fmla="*/ 600572 w 2197462"/>
              <a:gd name="connsiteY36" fmla="*/ 1312561 h 1445903"/>
              <a:gd name="connsiteX37" fmla="*/ 638672 w 2197462"/>
              <a:gd name="connsiteY37" fmla="*/ 1291129 h 1445903"/>
              <a:gd name="connsiteX38" fmla="*/ 650578 w 2197462"/>
              <a:gd name="connsiteY38" fmla="*/ 1274461 h 1445903"/>
              <a:gd name="connsiteX39" fmla="*/ 729159 w 2197462"/>
              <a:gd name="connsiteY39" fmla="*/ 1255411 h 1445903"/>
              <a:gd name="connsiteX40" fmla="*/ 755353 w 2197462"/>
              <a:gd name="connsiteY40" fmla="*/ 1250648 h 1445903"/>
              <a:gd name="connsiteX41" fmla="*/ 769640 w 2197462"/>
              <a:gd name="connsiteY41" fmla="*/ 1245886 h 1445903"/>
              <a:gd name="connsiteX42" fmla="*/ 807740 w 2197462"/>
              <a:gd name="connsiteY42" fmla="*/ 1274461 h 1445903"/>
              <a:gd name="connsiteX43" fmla="*/ 850603 w 2197462"/>
              <a:gd name="connsiteY43" fmla="*/ 1236361 h 1445903"/>
              <a:gd name="connsiteX44" fmla="*/ 900609 w 2197462"/>
              <a:gd name="connsiteY44" fmla="*/ 1226836 h 1445903"/>
              <a:gd name="connsiteX45" fmla="*/ 891084 w 2197462"/>
              <a:gd name="connsiteY45" fmla="*/ 1200641 h 1445903"/>
              <a:gd name="connsiteX46" fmla="*/ 950615 w 2197462"/>
              <a:gd name="connsiteY46" fmla="*/ 1186355 h 1445903"/>
              <a:gd name="connsiteX47" fmla="*/ 1005385 w 2197462"/>
              <a:gd name="connsiteY47" fmla="*/ 1129203 h 1445903"/>
              <a:gd name="connsiteX48" fmla="*/ 1055390 w 2197462"/>
              <a:gd name="connsiteY48" fmla="*/ 1091104 h 1445903"/>
              <a:gd name="connsiteX49" fmla="*/ 1103015 w 2197462"/>
              <a:gd name="connsiteY49" fmla="*/ 1067292 h 1445903"/>
              <a:gd name="connsiteX50" fmla="*/ 1143497 w 2197462"/>
              <a:gd name="connsiteY50" fmla="*/ 1017286 h 1445903"/>
              <a:gd name="connsiteX51" fmla="*/ 1179215 w 2197462"/>
              <a:gd name="connsiteY51" fmla="*/ 981567 h 1445903"/>
              <a:gd name="connsiteX52" fmla="*/ 1238747 w 2197462"/>
              <a:gd name="connsiteY52" fmla="*/ 891080 h 1445903"/>
              <a:gd name="connsiteX53" fmla="*/ 1246185 w 2197462"/>
              <a:gd name="connsiteY5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62596 w 2197462"/>
              <a:gd name="connsiteY8" fmla="*/ 586280 h 1445903"/>
              <a:gd name="connsiteX9" fmla="*/ 1619746 w 2197462"/>
              <a:gd name="connsiteY9" fmla="*/ 538654 h 1445903"/>
              <a:gd name="connsiteX10" fmla="*/ 1636416 w 2197462"/>
              <a:gd name="connsiteY10" fmla="*/ 567228 h 1445903"/>
              <a:gd name="connsiteX11" fmla="*/ 1698327 w 2197462"/>
              <a:gd name="connsiteY11" fmla="*/ 512459 h 1445903"/>
              <a:gd name="connsiteX12" fmla="*/ 1748334 w 2197462"/>
              <a:gd name="connsiteY12" fmla="*/ 500554 h 1445903"/>
              <a:gd name="connsiteX13" fmla="*/ 1772146 w 2197462"/>
              <a:gd name="connsiteY13" fmla="*/ 467217 h 1445903"/>
              <a:gd name="connsiteX14" fmla="*/ 1824534 w 2197462"/>
              <a:gd name="connsiteY14" fmla="*/ 393398 h 1445903"/>
              <a:gd name="connsiteX15" fmla="*/ 1872159 w 2197462"/>
              <a:gd name="connsiteY15" fmla="*/ 281479 h 1445903"/>
              <a:gd name="connsiteX16" fmla="*/ 1915021 w 2197462"/>
              <a:gd name="connsiteY16" fmla="*/ 202898 h 1445903"/>
              <a:gd name="connsiteX17" fmla="*/ 1941215 w 2197462"/>
              <a:gd name="connsiteY17" fmla="*/ 212423 h 1445903"/>
              <a:gd name="connsiteX18" fmla="*/ 1969791 w 2197462"/>
              <a:gd name="connsiteY18" fmla="*/ 105267 h 1445903"/>
              <a:gd name="connsiteX19" fmla="*/ 2018292 w 2197462"/>
              <a:gd name="connsiteY19" fmla="*/ 57773 h 1445903"/>
              <a:gd name="connsiteX20" fmla="*/ 2090475 w 2197462"/>
              <a:gd name="connsiteY20" fmla="*/ 20989 h 1445903"/>
              <a:gd name="connsiteX21" fmla="*/ 2129744 w 2197462"/>
              <a:gd name="connsiteY21" fmla="*/ 54647 h 1445903"/>
              <a:gd name="connsiteX22" fmla="*/ 2157792 w 2197462"/>
              <a:gd name="connsiteY22" fmla="*/ 4158 h 1445903"/>
              <a:gd name="connsiteX23" fmla="*/ 2197462 w 2197462"/>
              <a:gd name="connsiteY23" fmla="*/ 0 h 1445903"/>
              <a:gd name="connsiteX24" fmla="*/ 2197462 w 2197462"/>
              <a:gd name="connsiteY24" fmla="*/ 1445903 h 1445903"/>
              <a:gd name="connsiteX25" fmla="*/ 0 w 2197462"/>
              <a:gd name="connsiteY25" fmla="*/ 1443098 h 1445903"/>
              <a:gd name="connsiteX26" fmla="*/ 15690 w 2197462"/>
              <a:gd name="connsiteY26" fmla="*/ 1364115 h 1445903"/>
              <a:gd name="connsiteX27" fmla="*/ 74315 w 2197462"/>
              <a:gd name="connsiteY27" fmla="*/ 1357804 h 1445903"/>
              <a:gd name="connsiteX28" fmla="*/ 133847 w 2197462"/>
              <a:gd name="connsiteY28" fmla="*/ 1333992 h 1445903"/>
              <a:gd name="connsiteX29" fmla="*/ 229097 w 2197462"/>
              <a:gd name="connsiteY29" fmla="*/ 1307799 h 1445903"/>
              <a:gd name="connsiteX30" fmla="*/ 314822 w 2197462"/>
              <a:gd name="connsiteY30" fmla="*/ 1310179 h 1445903"/>
              <a:gd name="connsiteX31" fmla="*/ 364828 w 2197462"/>
              <a:gd name="connsiteY31" fmla="*/ 1314942 h 1445903"/>
              <a:gd name="connsiteX32" fmla="*/ 429121 w 2197462"/>
              <a:gd name="connsiteY32" fmla="*/ 1307798 h 1445903"/>
              <a:gd name="connsiteX33" fmla="*/ 457697 w 2197462"/>
              <a:gd name="connsiteY33" fmla="*/ 1300654 h 1445903"/>
              <a:gd name="connsiteX34" fmla="*/ 507703 w 2197462"/>
              <a:gd name="connsiteY34" fmla="*/ 1286367 h 1445903"/>
              <a:gd name="connsiteX35" fmla="*/ 600572 w 2197462"/>
              <a:gd name="connsiteY35" fmla="*/ 1322086 h 1445903"/>
              <a:gd name="connsiteX36" fmla="*/ 600572 w 2197462"/>
              <a:gd name="connsiteY36" fmla="*/ 1312561 h 1445903"/>
              <a:gd name="connsiteX37" fmla="*/ 638672 w 2197462"/>
              <a:gd name="connsiteY37" fmla="*/ 1291129 h 1445903"/>
              <a:gd name="connsiteX38" fmla="*/ 650578 w 2197462"/>
              <a:gd name="connsiteY38" fmla="*/ 1274461 h 1445903"/>
              <a:gd name="connsiteX39" fmla="*/ 729159 w 2197462"/>
              <a:gd name="connsiteY39" fmla="*/ 1255411 h 1445903"/>
              <a:gd name="connsiteX40" fmla="*/ 755353 w 2197462"/>
              <a:gd name="connsiteY40" fmla="*/ 1250648 h 1445903"/>
              <a:gd name="connsiteX41" fmla="*/ 769640 w 2197462"/>
              <a:gd name="connsiteY41" fmla="*/ 1245886 h 1445903"/>
              <a:gd name="connsiteX42" fmla="*/ 807740 w 2197462"/>
              <a:gd name="connsiteY42" fmla="*/ 1274461 h 1445903"/>
              <a:gd name="connsiteX43" fmla="*/ 850603 w 2197462"/>
              <a:gd name="connsiteY43" fmla="*/ 1236361 h 1445903"/>
              <a:gd name="connsiteX44" fmla="*/ 900609 w 2197462"/>
              <a:gd name="connsiteY44" fmla="*/ 1226836 h 1445903"/>
              <a:gd name="connsiteX45" fmla="*/ 891084 w 2197462"/>
              <a:gd name="connsiteY45" fmla="*/ 1200641 h 1445903"/>
              <a:gd name="connsiteX46" fmla="*/ 950615 w 2197462"/>
              <a:gd name="connsiteY46" fmla="*/ 1186355 h 1445903"/>
              <a:gd name="connsiteX47" fmla="*/ 1005385 w 2197462"/>
              <a:gd name="connsiteY47" fmla="*/ 1129203 h 1445903"/>
              <a:gd name="connsiteX48" fmla="*/ 1055390 w 2197462"/>
              <a:gd name="connsiteY48" fmla="*/ 1091104 h 1445903"/>
              <a:gd name="connsiteX49" fmla="*/ 1103015 w 2197462"/>
              <a:gd name="connsiteY49" fmla="*/ 1067292 h 1445903"/>
              <a:gd name="connsiteX50" fmla="*/ 1143497 w 2197462"/>
              <a:gd name="connsiteY50" fmla="*/ 1017286 h 1445903"/>
              <a:gd name="connsiteX51" fmla="*/ 1179215 w 2197462"/>
              <a:gd name="connsiteY51" fmla="*/ 981567 h 1445903"/>
              <a:gd name="connsiteX52" fmla="*/ 1238747 w 2197462"/>
              <a:gd name="connsiteY52" fmla="*/ 891080 h 1445903"/>
              <a:gd name="connsiteX53" fmla="*/ 1246185 w 2197462"/>
              <a:gd name="connsiteY5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900609 w 2197462"/>
              <a:gd name="connsiteY45" fmla="*/ 122683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81559 w 2197462"/>
              <a:gd name="connsiteY45" fmla="*/ 1248267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9178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9178 w 2197462"/>
              <a:gd name="connsiteY45" fmla="*/ 1243505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6797 w 2197462"/>
              <a:gd name="connsiteY45" fmla="*/ 1248267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83941 w 2197462"/>
              <a:gd name="connsiteY45" fmla="*/ 1241124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6797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69653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2035 w 2197462"/>
              <a:gd name="connsiteY45" fmla="*/ 1241123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1534 w 2197462"/>
              <a:gd name="connsiteY40" fmla="*/ 1283986 h 1445903"/>
              <a:gd name="connsiteX41" fmla="*/ 729159 w 2197462"/>
              <a:gd name="connsiteY41" fmla="*/ 1255411 h 1445903"/>
              <a:gd name="connsiteX42" fmla="*/ 755353 w 2197462"/>
              <a:gd name="connsiteY42" fmla="*/ 1250648 h 1445903"/>
              <a:gd name="connsiteX43" fmla="*/ 769640 w 2197462"/>
              <a:gd name="connsiteY43" fmla="*/ 1245886 h 1445903"/>
              <a:gd name="connsiteX44" fmla="*/ 807740 w 2197462"/>
              <a:gd name="connsiteY44" fmla="*/ 1274461 h 1445903"/>
              <a:gd name="connsiteX45" fmla="*/ 850603 w 2197462"/>
              <a:gd name="connsiteY45" fmla="*/ 1236361 h 1445903"/>
              <a:gd name="connsiteX46" fmla="*/ 872035 w 2197462"/>
              <a:gd name="connsiteY46" fmla="*/ 1241123 h 1445903"/>
              <a:gd name="connsiteX47" fmla="*/ 891084 w 2197462"/>
              <a:gd name="connsiteY47" fmla="*/ 1200641 h 1445903"/>
              <a:gd name="connsiteX48" fmla="*/ 950615 w 2197462"/>
              <a:gd name="connsiteY48" fmla="*/ 1186355 h 1445903"/>
              <a:gd name="connsiteX49" fmla="*/ 1005385 w 2197462"/>
              <a:gd name="connsiteY49" fmla="*/ 1129203 h 1445903"/>
              <a:gd name="connsiteX50" fmla="*/ 1055390 w 2197462"/>
              <a:gd name="connsiteY50" fmla="*/ 1091104 h 1445903"/>
              <a:gd name="connsiteX51" fmla="*/ 1103015 w 2197462"/>
              <a:gd name="connsiteY51" fmla="*/ 1067292 h 1445903"/>
              <a:gd name="connsiteX52" fmla="*/ 1143497 w 2197462"/>
              <a:gd name="connsiteY52" fmla="*/ 1017286 h 1445903"/>
              <a:gd name="connsiteX53" fmla="*/ 1179215 w 2197462"/>
              <a:gd name="connsiteY53" fmla="*/ 981567 h 1445903"/>
              <a:gd name="connsiteX54" fmla="*/ 1238747 w 2197462"/>
              <a:gd name="connsiteY54" fmla="*/ 891080 h 1445903"/>
              <a:gd name="connsiteX55" fmla="*/ 1246185 w 2197462"/>
              <a:gd name="connsiteY5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729159 w 2197462"/>
              <a:gd name="connsiteY41" fmla="*/ 1255411 h 1445903"/>
              <a:gd name="connsiteX42" fmla="*/ 755353 w 2197462"/>
              <a:gd name="connsiteY42" fmla="*/ 1250648 h 1445903"/>
              <a:gd name="connsiteX43" fmla="*/ 769640 w 2197462"/>
              <a:gd name="connsiteY43" fmla="*/ 1245886 h 1445903"/>
              <a:gd name="connsiteX44" fmla="*/ 807740 w 2197462"/>
              <a:gd name="connsiteY44" fmla="*/ 1274461 h 1445903"/>
              <a:gd name="connsiteX45" fmla="*/ 850603 w 2197462"/>
              <a:gd name="connsiteY45" fmla="*/ 1236361 h 1445903"/>
              <a:gd name="connsiteX46" fmla="*/ 872035 w 2197462"/>
              <a:gd name="connsiteY46" fmla="*/ 1241123 h 1445903"/>
              <a:gd name="connsiteX47" fmla="*/ 891084 w 2197462"/>
              <a:gd name="connsiteY47" fmla="*/ 1200641 h 1445903"/>
              <a:gd name="connsiteX48" fmla="*/ 950615 w 2197462"/>
              <a:gd name="connsiteY48" fmla="*/ 1186355 h 1445903"/>
              <a:gd name="connsiteX49" fmla="*/ 1005385 w 2197462"/>
              <a:gd name="connsiteY49" fmla="*/ 1129203 h 1445903"/>
              <a:gd name="connsiteX50" fmla="*/ 1055390 w 2197462"/>
              <a:gd name="connsiteY50" fmla="*/ 1091104 h 1445903"/>
              <a:gd name="connsiteX51" fmla="*/ 1103015 w 2197462"/>
              <a:gd name="connsiteY51" fmla="*/ 1067292 h 1445903"/>
              <a:gd name="connsiteX52" fmla="*/ 1143497 w 2197462"/>
              <a:gd name="connsiteY52" fmla="*/ 1017286 h 1445903"/>
              <a:gd name="connsiteX53" fmla="*/ 1179215 w 2197462"/>
              <a:gd name="connsiteY53" fmla="*/ 981567 h 1445903"/>
              <a:gd name="connsiteX54" fmla="*/ 1238747 w 2197462"/>
              <a:gd name="connsiteY54" fmla="*/ 891080 h 1445903"/>
              <a:gd name="connsiteX55" fmla="*/ 1246185 w 2197462"/>
              <a:gd name="connsiteY5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583903 w 2197462"/>
              <a:gd name="connsiteY37" fmla="*/ 1317323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14834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583903 w 2197462"/>
              <a:gd name="connsiteY37" fmla="*/ 1317323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69803 w 2197462"/>
              <a:gd name="connsiteY21" fmla="*/ 57642 h 1445903"/>
              <a:gd name="connsiteX22" fmla="*/ 2090475 w 2197462"/>
              <a:gd name="connsiteY22" fmla="*/ 20989 h 1445903"/>
              <a:gd name="connsiteX23" fmla="*/ 2129744 w 2197462"/>
              <a:gd name="connsiteY23" fmla="*/ 54647 h 1445903"/>
              <a:gd name="connsiteX24" fmla="*/ 2157792 w 2197462"/>
              <a:gd name="connsiteY24" fmla="*/ 4158 h 1445903"/>
              <a:gd name="connsiteX25" fmla="*/ 2197462 w 2197462"/>
              <a:gd name="connsiteY25" fmla="*/ 0 h 1445903"/>
              <a:gd name="connsiteX26" fmla="*/ 2197462 w 2197462"/>
              <a:gd name="connsiteY26" fmla="*/ 1445903 h 1445903"/>
              <a:gd name="connsiteX27" fmla="*/ 0 w 2197462"/>
              <a:gd name="connsiteY27" fmla="*/ 1443098 h 1445903"/>
              <a:gd name="connsiteX28" fmla="*/ 15690 w 2197462"/>
              <a:gd name="connsiteY28" fmla="*/ 1364115 h 1445903"/>
              <a:gd name="connsiteX29" fmla="*/ 74315 w 2197462"/>
              <a:gd name="connsiteY29" fmla="*/ 1357804 h 1445903"/>
              <a:gd name="connsiteX30" fmla="*/ 133847 w 2197462"/>
              <a:gd name="connsiteY30" fmla="*/ 1333992 h 1445903"/>
              <a:gd name="connsiteX31" fmla="*/ 229097 w 2197462"/>
              <a:gd name="connsiteY31" fmla="*/ 1307799 h 1445903"/>
              <a:gd name="connsiteX32" fmla="*/ 314822 w 2197462"/>
              <a:gd name="connsiteY32" fmla="*/ 1310179 h 1445903"/>
              <a:gd name="connsiteX33" fmla="*/ 364828 w 2197462"/>
              <a:gd name="connsiteY33" fmla="*/ 1314942 h 1445903"/>
              <a:gd name="connsiteX34" fmla="*/ 414834 w 2197462"/>
              <a:gd name="connsiteY34" fmla="*/ 1307798 h 1445903"/>
              <a:gd name="connsiteX35" fmla="*/ 457697 w 2197462"/>
              <a:gd name="connsiteY35" fmla="*/ 1300654 h 1445903"/>
              <a:gd name="connsiteX36" fmla="*/ 507703 w 2197462"/>
              <a:gd name="connsiteY36" fmla="*/ 1286367 h 1445903"/>
              <a:gd name="connsiteX37" fmla="*/ 600572 w 2197462"/>
              <a:gd name="connsiteY37" fmla="*/ 1322086 h 1445903"/>
              <a:gd name="connsiteX38" fmla="*/ 583903 w 2197462"/>
              <a:gd name="connsiteY38" fmla="*/ 1317323 h 1445903"/>
              <a:gd name="connsiteX39" fmla="*/ 638672 w 2197462"/>
              <a:gd name="connsiteY39" fmla="*/ 1291129 h 1445903"/>
              <a:gd name="connsiteX40" fmla="*/ 650578 w 2197462"/>
              <a:gd name="connsiteY40" fmla="*/ 1274461 h 1445903"/>
              <a:gd name="connsiteX41" fmla="*/ 688678 w 2197462"/>
              <a:gd name="connsiteY41" fmla="*/ 1281605 h 1445903"/>
              <a:gd name="connsiteX42" fmla="*/ 695822 w 2197462"/>
              <a:gd name="connsiteY42" fmla="*/ 1269698 h 1445903"/>
              <a:gd name="connsiteX43" fmla="*/ 729159 w 2197462"/>
              <a:gd name="connsiteY43" fmla="*/ 1255411 h 1445903"/>
              <a:gd name="connsiteX44" fmla="*/ 755353 w 2197462"/>
              <a:gd name="connsiteY44" fmla="*/ 1250648 h 1445903"/>
              <a:gd name="connsiteX45" fmla="*/ 769640 w 2197462"/>
              <a:gd name="connsiteY45" fmla="*/ 1245886 h 1445903"/>
              <a:gd name="connsiteX46" fmla="*/ 807740 w 2197462"/>
              <a:gd name="connsiteY46" fmla="*/ 1274461 h 1445903"/>
              <a:gd name="connsiteX47" fmla="*/ 850603 w 2197462"/>
              <a:gd name="connsiteY47" fmla="*/ 1236361 h 1445903"/>
              <a:gd name="connsiteX48" fmla="*/ 872035 w 2197462"/>
              <a:gd name="connsiteY48" fmla="*/ 1241123 h 1445903"/>
              <a:gd name="connsiteX49" fmla="*/ 891084 w 2197462"/>
              <a:gd name="connsiteY49" fmla="*/ 1200641 h 1445903"/>
              <a:gd name="connsiteX50" fmla="*/ 950615 w 2197462"/>
              <a:gd name="connsiteY50" fmla="*/ 1186355 h 1445903"/>
              <a:gd name="connsiteX51" fmla="*/ 1005385 w 2197462"/>
              <a:gd name="connsiteY51" fmla="*/ 1129203 h 1445903"/>
              <a:gd name="connsiteX52" fmla="*/ 1055390 w 2197462"/>
              <a:gd name="connsiteY52" fmla="*/ 1091104 h 1445903"/>
              <a:gd name="connsiteX53" fmla="*/ 1103015 w 2197462"/>
              <a:gd name="connsiteY53" fmla="*/ 1067292 h 1445903"/>
              <a:gd name="connsiteX54" fmla="*/ 1143497 w 2197462"/>
              <a:gd name="connsiteY54" fmla="*/ 1017286 h 1445903"/>
              <a:gd name="connsiteX55" fmla="*/ 1179215 w 2197462"/>
              <a:gd name="connsiteY55" fmla="*/ 981567 h 1445903"/>
              <a:gd name="connsiteX56" fmla="*/ 1238747 w 2197462"/>
              <a:gd name="connsiteY56" fmla="*/ 891080 h 1445903"/>
              <a:gd name="connsiteX57" fmla="*/ 1246185 w 2197462"/>
              <a:gd name="connsiteY5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2018292 w 2197462"/>
              <a:gd name="connsiteY21" fmla="*/ 57773 h 1445903"/>
              <a:gd name="connsiteX22" fmla="*/ 2069803 w 2197462"/>
              <a:gd name="connsiteY22" fmla="*/ 57642 h 1445903"/>
              <a:gd name="connsiteX23" fmla="*/ 2090475 w 2197462"/>
              <a:gd name="connsiteY23" fmla="*/ 20989 h 1445903"/>
              <a:gd name="connsiteX24" fmla="*/ 2129744 w 2197462"/>
              <a:gd name="connsiteY24" fmla="*/ 54647 h 1445903"/>
              <a:gd name="connsiteX25" fmla="*/ 2157792 w 2197462"/>
              <a:gd name="connsiteY25" fmla="*/ 4158 h 1445903"/>
              <a:gd name="connsiteX26" fmla="*/ 2197462 w 2197462"/>
              <a:gd name="connsiteY26" fmla="*/ 0 h 1445903"/>
              <a:gd name="connsiteX27" fmla="*/ 2197462 w 2197462"/>
              <a:gd name="connsiteY27" fmla="*/ 1445903 h 1445903"/>
              <a:gd name="connsiteX28" fmla="*/ 0 w 2197462"/>
              <a:gd name="connsiteY28" fmla="*/ 1443098 h 1445903"/>
              <a:gd name="connsiteX29" fmla="*/ 15690 w 2197462"/>
              <a:gd name="connsiteY29" fmla="*/ 1364115 h 1445903"/>
              <a:gd name="connsiteX30" fmla="*/ 74315 w 2197462"/>
              <a:gd name="connsiteY30" fmla="*/ 1357804 h 1445903"/>
              <a:gd name="connsiteX31" fmla="*/ 133847 w 2197462"/>
              <a:gd name="connsiteY31" fmla="*/ 1333992 h 1445903"/>
              <a:gd name="connsiteX32" fmla="*/ 229097 w 2197462"/>
              <a:gd name="connsiteY32" fmla="*/ 1307799 h 1445903"/>
              <a:gd name="connsiteX33" fmla="*/ 314822 w 2197462"/>
              <a:gd name="connsiteY33" fmla="*/ 1310179 h 1445903"/>
              <a:gd name="connsiteX34" fmla="*/ 364828 w 2197462"/>
              <a:gd name="connsiteY34" fmla="*/ 1314942 h 1445903"/>
              <a:gd name="connsiteX35" fmla="*/ 414834 w 2197462"/>
              <a:gd name="connsiteY35" fmla="*/ 1307798 h 1445903"/>
              <a:gd name="connsiteX36" fmla="*/ 457697 w 2197462"/>
              <a:gd name="connsiteY36" fmla="*/ 1300654 h 1445903"/>
              <a:gd name="connsiteX37" fmla="*/ 507703 w 2197462"/>
              <a:gd name="connsiteY37" fmla="*/ 1286367 h 1445903"/>
              <a:gd name="connsiteX38" fmla="*/ 600572 w 2197462"/>
              <a:gd name="connsiteY38" fmla="*/ 1322086 h 1445903"/>
              <a:gd name="connsiteX39" fmla="*/ 583903 w 2197462"/>
              <a:gd name="connsiteY39" fmla="*/ 1317323 h 1445903"/>
              <a:gd name="connsiteX40" fmla="*/ 638672 w 2197462"/>
              <a:gd name="connsiteY40" fmla="*/ 1291129 h 1445903"/>
              <a:gd name="connsiteX41" fmla="*/ 650578 w 2197462"/>
              <a:gd name="connsiteY41" fmla="*/ 1274461 h 1445903"/>
              <a:gd name="connsiteX42" fmla="*/ 688678 w 2197462"/>
              <a:gd name="connsiteY42" fmla="*/ 1281605 h 1445903"/>
              <a:gd name="connsiteX43" fmla="*/ 695822 w 2197462"/>
              <a:gd name="connsiteY43" fmla="*/ 1269698 h 1445903"/>
              <a:gd name="connsiteX44" fmla="*/ 729159 w 2197462"/>
              <a:gd name="connsiteY44" fmla="*/ 1255411 h 1445903"/>
              <a:gd name="connsiteX45" fmla="*/ 755353 w 2197462"/>
              <a:gd name="connsiteY45" fmla="*/ 1250648 h 1445903"/>
              <a:gd name="connsiteX46" fmla="*/ 769640 w 2197462"/>
              <a:gd name="connsiteY46" fmla="*/ 1245886 h 1445903"/>
              <a:gd name="connsiteX47" fmla="*/ 807740 w 2197462"/>
              <a:gd name="connsiteY47" fmla="*/ 1274461 h 1445903"/>
              <a:gd name="connsiteX48" fmla="*/ 850603 w 2197462"/>
              <a:gd name="connsiteY48" fmla="*/ 1236361 h 1445903"/>
              <a:gd name="connsiteX49" fmla="*/ 872035 w 2197462"/>
              <a:gd name="connsiteY49" fmla="*/ 1241123 h 1445903"/>
              <a:gd name="connsiteX50" fmla="*/ 891084 w 2197462"/>
              <a:gd name="connsiteY50" fmla="*/ 1200641 h 1445903"/>
              <a:gd name="connsiteX51" fmla="*/ 950615 w 2197462"/>
              <a:gd name="connsiteY51" fmla="*/ 1186355 h 1445903"/>
              <a:gd name="connsiteX52" fmla="*/ 1005385 w 2197462"/>
              <a:gd name="connsiteY52" fmla="*/ 1129203 h 1445903"/>
              <a:gd name="connsiteX53" fmla="*/ 1055390 w 2197462"/>
              <a:gd name="connsiteY53" fmla="*/ 1091104 h 1445903"/>
              <a:gd name="connsiteX54" fmla="*/ 1103015 w 2197462"/>
              <a:gd name="connsiteY54" fmla="*/ 1067292 h 1445903"/>
              <a:gd name="connsiteX55" fmla="*/ 1143497 w 2197462"/>
              <a:gd name="connsiteY55" fmla="*/ 1017286 h 1445903"/>
              <a:gd name="connsiteX56" fmla="*/ 1179215 w 2197462"/>
              <a:gd name="connsiteY56" fmla="*/ 981567 h 1445903"/>
              <a:gd name="connsiteX57" fmla="*/ 1238747 w 2197462"/>
              <a:gd name="connsiteY57" fmla="*/ 891080 h 1445903"/>
              <a:gd name="connsiteX58" fmla="*/ 1246185 w 2197462"/>
              <a:gd name="connsiteY5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91066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1534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07703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69640 w 2197462"/>
              <a:gd name="connsiteY48" fmla="*/ 1245886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69640 w 2197462"/>
              <a:gd name="connsiteY48" fmla="*/ 1245886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74403 w 2197462"/>
              <a:gd name="connsiteY48" fmla="*/ 1238742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2015 w 2197462"/>
              <a:gd name="connsiteY46" fmla="*/ 1255411 h 1445903"/>
              <a:gd name="connsiteX47" fmla="*/ 755353 w 2197462"/>
              <a:gd name="connsiteY47" fmla="*/ 1250648 h 1445903"/>
              <a:gd name="connsiteX48" fmla="*/ 774403 w 2197462"/>
              <a:gd name="connsiteY48" fmla="*/ 1238742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197462" h="1445903">
                <a:moveTo>
                  <a:pt x="1246185" y="874664"/>
                </a:moveTo>
                <a:cubicBezTo>
                  <a:pt x="1246185" y="866330"/>
                  <a:pt x="1253480" y="856197"/>
                  <a:pt x="1264940" y="845836"/>
                </a:cubicBezTo>
                <a:cubicBezTo>
                  <a:pt x="1276400" y="835475"/>
                  <a:pt x="1280816" y="799004"/>
                  <a:pt x="1298278" y="786304"/>
                </a:cubicBezTo>
                <a:cubicBezTo>
                  <a:pt x="1315741" y="773604"/>
                  <a:pt x="1351459" y="780748"/>
                  <a:pt x="1353047" y="743442"/>
                </a:cubicBezTo>
                <a:cubicBezTo>
                  <a:pt x="1360142" y="750147"/>
                  <a:pt x="1372890" y="707723"/>
                  <a:pt x="1398290" y="695817"/>
                </a:cubicBezTo>
                <a:cubicBezTo>
                  <a:pt x="1408609" y="687086"/>
                  <a:pt x="1402259" y="679942"/>
                  <a:pt x="1412578" y="681529"/>
                </a:cubicBezTo>
                <a:cubicBezTo>
                  <a:pt x="1422897" y="683117"/>
                  <a:pt x="1445519" y="710501"/>
                  <a:pt x="1460203" y="705342"/>
                </a:cubicBezTo>
                <a:cubicBezTo>
                  <a:pt x="1474887" y="700183"/>
                  <a:pt x="1491953" y="673989"/>
                  <a:pt x="1503065" y="660098"/>
                </a:cubicBezTo>
                <a:cubicBezTo>
                  <a:pt x="1514177" y="646207"/>
                  <a:pt x="1533625" y="629539"/>
                  <a:pt x="1543547" y="617236"/>
                </a:cubicBezTo>
                <a:cubicBezTo>
                  <a:pt x="1553469" y="604933"/>
                  <a:pt x="1547118" y="600171"/>
                  <a:pt x="1562596" y="586280"/>
                </a:cubicBezTo>
                <a:cubicBezTo>
                  <a:pt x="1581994" y="566394"/>
                  <a:pt x="1605459" y="544607"/>
                  <a:pt x="1619746" y="538654"/>
                </a:cubicBezTo>
                <a:cubicBezTo>
                  <a:pt x="1634033" y="532701"/>
                  <a:pt x="1628478" y="566831"/>
                  <a:pt x="1636416" y="567228"/>
                </a:cubicBezTo>
                <a:cubicBezTo>
                  <a:pt x="1644354" y="567625"/>
                  <a:pt x="1659435" y="562070"/>
                  <a:pt x="1669753" y="552942"/>
                </a:cubicBezTo>
                <a:cubicBezTo>
                  <a:pt x="1680071" y="543814"/>
                  <a:pt x="1684833" y="519206"/>
                  <a:pt x="1698327" y="512459"/>
                </a:cubicBezTo>
                <a:cubicBezTo>
                  <a:pt x="1733997" y="483445"/>
                  <a:pt x="1734443" y="508094"/>
                  <a:pt x="1748334" y="500554"/>
                </a:cubicBezTo>
                <a:cubicBezTo>
                  <a:pt x="1762225" y="493014"/>
                  <a:pt x="1759049" y="481901"/>
                  <a:pt x="1772146" y="467217"/>
                </a:cubicBezTo>
                <a:cubicBezTo>
                  <a:pt x="1785243" y="452533"/>
                  <a:pt x="1805484" y="422767"/>
                  <a:pt x="1824534" y="393398"/>
                </a:cubicBezTo>
                <a:cubicBezTo>
                  <a:pt x="1839170" y="358431"/>
                  <a:pt x="1859062" y="310054"/>
                  <a:pt x="1872159" y="281479"/>
                </a:cubicBezTo>
                <a:cubicBezTo>
                  <a:pt x="1885256" y="252904"/>
                  <a:pt x="1903909" y="214804"/>
                  <a:pt x="1915021" y="202898"/>
                </a:cubicBezTo>
                <a:cubicBezTo>
                  <a:pt x="1926133" y="190992"/>
                  <a:pt x="1940421" y="241395"/>
                  <a:pt x="1941215" y="212423"/>
                </a:cubicBezTo>
                <a:cubicBezTo>
                  <a:pt x="1951484" y="138165"/>
                  <a:pt x="1966073" y="134217"/>
                  <a:pt x="1969791" y="105267"/>
                </a:cubicBezTo>
                <a:cubicBezTo>
                  <a:pt x="1976935" y="82248"/>
                  <a:pt x="1985520" y="91752"/>
                  <a:pt x="1993603" y="83836"/>
                </a:cubicBezTo>
                <a:cubicBezTo>
                  <a:pt x="2001686" y="75920"/>
                  <a:pt x="2004005" y="60551"/>
                  <a:pt x="2018292" y="57773"/>
                </a:cubicBezTo>
                <a:cubicBezTo>
                  <a:pt x="2032580" y="54995"/>
                  <a:pt x="2057773" y="63773"/>
                  <a:pt x="2069803" y="57642"/>
                </a:cubicBezTo>
                <a:cubicBezTo>
                  <a:pt x="2081834" y="51511"/>
                  <a:pt x="2081279" y="21488"/>
                  <a:pt x="2090475" y="20989"/>
                </a:cubicBezTo>
                <a:cubicBezTo>
                  <a:pt x="2146242" y="-41428"/>
                  <a:pt x="2119927" y="79891"/>
                  <a:pt x="2129744" y="54647"/>
                </a:cubicBezTo>
                <a:cubicBezTo>
                  <a:pt x="2139561" y="29403"/>
                  <a:pt x="2145103" y="24018"/>
                  <a:pt x="2157792" y="4158"/>
                </a:cubicBezTo>
                <a:lnTo>
                  <a:pt x="2197462" y="0"/>
                </a:lnTo>
                <a:lnTo>
                  <a:pt x="2197462" y="1445903"/>
                </a:lnTo>
                <a:lnTo>
                  <a:pt x="0" y="1443098"/>
                </a:lnTo>
                <a:cubicBezTo>
                  <a:pt x="7752" y="1436546"/>
                  <a:pt x="7938" y="1370667"/>
                  <a:pt x="15690" y="1364115"/>
                </a:cubicBezTo>
                <a:cubicBezTo>
                  <a:pt x="29663" y="1345931"/>
                  <a:pt x="54622" y="1362825"/>
                  <a:pt x="74315" y="1357804"/>
                </a:cubicBezTo>
                <a:cubicBezTo>
                  <a:pt x="94008" y="1352784"/>
                  <a:pt x="109241" y="1336373"/>
                  <a:pt x="133847" y="1333992"/>
                </a:cubicBezTo>
                <a:cubicBezTo>
                  <a:pt x="158453" y="1331611"/>
                  <a:pt x="204490" y="1317721"/>
                  <a:pt x="229097" y="1307799"/>
                </a:cubicBezTo>
                <a:cubicBezTo>
                  <a:pt x="258466" y="1326452"/>
                  <a:pt x="296566" y="1305020"/>
                  <a:pt x="314822" y="1310179"/>
                </a:cubicBezTo>
                <a:cubicBezTo>
                  <a:pt x="333078" y="1315338"/>
                  <a:pt x="351731" y="1309783"/>
                  <a:pt x="364828" y="1314942"/>
                </a:cubicBezTo>
                <a:cubicBezTo>
                  <a:pt x="377925" y="1320101"/>
                  <a:pt x="396974" y="1300257"/>
                  <a:pt x="417215" y="1303035"/>
                </a:cubicBezTo>
                <a:cubicBezTo>
                  <a:pt x="437456" y="1305813"/>
                  <a:pt x="446585" y="1301845"/>
                  <a:pt x="457697" y="1300654"/>
                </a:cubicBezTo>
                <a:cubicBezTo>
                  <a:pt x="468810" y="1299464"/>
                  <a:pt x="473175" y="1288748"/>
                  <a:pt x="481509" y="1286367"/>
                </a:cubicBezTo>
                <a:cubicBezTo>
                  <a:pt x="489843" y="1283986"/>
                  <a:pt x="503734" y="1289542"/>
                  <a:pt x="507703" y="1286367"/>
                </a:cubicBezTo>
                <a:cubicBezTo>
                  <a:pt x="511672" y="1283192"/>
                  <a:pt x="498972" y="1271286"/>
                  <a:pt x="517228" y="1276842"/>
                </a:cubicBezTo>
                <a:cubicBezTo>
                  <a:pt x="535484" y="1282398"/>
                  <a:pt x="563265" y="1303432"/>
                  <a:pt x="583903" y="1317323"/>
                </a:cubicBezTo>
                <a:cubicBezTo>
                  <a:pt x="590253" y="1312164"/>
                  <a:pt x="629544" y="1296685"/>
                  <a:pt x="638672" y="1291129"/>
                </a:cubicBezTo>
                <a:cubicBezTo>
                  <a:pt x="647800" y="1285573"/>
                  <a:pt x="643831" y="1278430"/>
                  <a:pt x="650578" y="1274461"/>
                </a:cubicBezTo>
                <a:cubicBezTo>
                  <a:pt x="657325" y="1270492"/>
                  <a:pt x="672406" y="1282399"/>
                  <a:pt x="681534" y="1281605"/>
                </a:cubicBezTo>
                <a:cubicBezTo>
                  <a:pt x="690662" y="1280811"/>
                  <a:pt x="689075" y="1274064"/>
                  <a:pt x="695822" y="1269698"/>
                </a:cubicBezTo>
                <a:cubicBezTo>
                  <a:pt x="702569" y="1265332"/>
                  <a:pt x="713681" y="1258586"/>
                  <a:pt x="722015" y="1255411"/>
                </a:cubicBezTo>
                <a:cubicBezTo>
                  <a:pt x="730349" y="1252236"/>
                  <a:pt x="747812" y="1249060"/>
                  <a:pt x="755353" y="1250648"/>
                </a:cubicBezTo>
                <a:cubicBezTo>
                  <a:pt x="762894" y="1252236"/>
                  <a:pt x="765275" y="1240330"/>
                  <a:pt x="774403" y="1238742"/>
                </a:cubicBezTo>
                <a:cubicBezTo>
                  <a:pt x="783531" y="1237155"/>
                  <a:pt x="806152" y="1276048"/>
                  <a:pt x="807740" y="1274461"/>
                </a:cubicBezTo>
                <a:cubicBezTo>
                  <a:pt x="821234" y="1272874"/>
                  <a:pt x="835522" y="1238742"/>
                  <a:pt x="850603" y="1236361"/>
                </a:cubicBezTo>
                <a:cubicBezTo>
                  <a:pt x="865684" y="1233980"/>
                  <a:pt x="859335" y="1245489"/>
                  <a:pt x="872035" y="1241123"/>
                </a:cubicBezTo>
                <a:cubicBezTo>
                  <a:pt x="884735" y="1236757"/>
                  <a:pt x="882750" y="1210166"/>
                  <a:pt x="891084" y="1200641"/>
                </a:cubicBezTo>
                <a:cubicBezTo>
                  <a:pt x="899418" y="1191116"/>
                  <a:pt x="932359" y="1200643"/>
                  <a:pt x="950615" y="1186355"/>
                </a:cubicBezTo>
                <a:cubicBezTo>
                  <a:pt x="968871" y="1172067"/>
                  <a:pt x="987922" y="1142300"/>
                  <a:pt x="1005385" y="1129203"/>
                </a:cubicBezTo>
                <a:cubicBezTo>
                  <a:pt x="1041501" y="1105391"/>
                  <a:pt x="1063724" y="1091501"/>
                  <a:pt x="1055390" y="1091104"/>
                </a:cubicBezTo>
                <a:cubicBezTo>
                  <a:pt x="1047056" y="1090707"/>
                  <a:pt x="1117699" y="1071261"/>
                  <a:pt x="1103015" y="1067292"/>
                </a:cubicBezTo>
                <a:cubicBezTo>
                  <a:pt x="1104603" y="1058561"/>
                  <a:pt x="1130400" y="1029986"/>
                  <a:pt x="1143497" y="1017286"/>
                </a:cubicBezTo>
                <a:cubicBezTo>
                  <a:pt x="1156594" y="1004586"/>
                  <a:pt x="1166515" y="1002601"/>
                  <a:pt x="1179215" y="981567"/>
                </a:cubicBezTo>
                <a:cubicBezTo>
                  <a:pt x="1191915" y="960533"/>
                  <a:pt x="1242667" y="901356"/>
                  <a:pt x="1238747" y="891080"/>
                </a:cubicBezTo>
                <a:cubicBezTo>
                  <a:pt x="1242765" y="852229"/>
                  <a:pt x="1215229" y="891730"/>
                  <a:pt x="1246185" y="874664"/>
                </a:cubicBezTo>
                <a:close/>
              </a:path>
            </a:pathLst>
          </a:custGeom>
          <a:solidFill>
            <a:schemeClr val="bg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4DF44C6-AD00-4E02-982F-1734137C8F46}"/>
              </a:ext>
            </a:extLst>
          </p:cNvPr>
          <p:cNvSpPr/>
          <p:nvPr/>
        </p:nvSpPr>
        <p:spPr>
          <a:xfrm>
            <a:off x="-72748" y="1623368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92F19CD-1AB4-4073-93E0-1EDDC21F0699}"/>
              </a:ext>
            </a:extLst>
          </p:cNvPr>
          <p:cNvSpPr/>
          <p:nvPr/>
        </p:nvSpPr>
        <p:spPr>
          <a:xfrm>
            <a:off x="-13835" y="987002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F5AB5-36D4-4BC0-A196-6FA21E00FE62}"/>
              </a:ext>
            </a:extLst>
          </p:cNvPr>
          <p:cNvSpPr/>
          <p:nvPr/>
        </p:nvSpPr>
        <p:spPr>
          <a:xfrm>
            <a:off x="-7186" y="5887833"/>
            <a:ext cx="4000897" cy="1143114"/>
          </a:xfrm>
          <a:custGeom>
            <a:avLst/>
            <a:gdLst>
              <a:gd name="connsiteX0" fmla="*/ 7938 w 2741083"/>
              <a:gd name="connsiteY0" fmla="*/ 779209 h 783166"/>
              <a:gd name="connsiteX1" fmla="*/ 253407 w 2741083"/>
              <a:gd name="connsiteY1" fmla="*/ 775092 h 783166"/>
              <a:gd name="connsiteX2" fmla="*/ 466005 w 2741083"/>
              <a:gd name="connsiteY2" fmla="*/ 768932 h 783166"/>
              <a:gd name="connsiteX3" fmla="*/ 607737 w 2741083"/>
              <a:gd name="connsiteY3" fmla="*/ 762879 h 783166"/>
              <a:gd name="connsiteX4" fmla="*/ 714036 w 2741083"/>
              <a:gd name="connsiteY4" fmla="*/ 756423 h 783166"/>
              <a:gd name="connsiteX5" fmla="*/ 855768 w 2741083"/>
              <a:gd name="connsiteY5" fmla="*/ 745331 h 783166"/>
              <a:gd name="connsiteX6" fmla="*/ 1086083 w 2741083"/>
              <a:gd name="connsiteY6" fmla="*/ 724778 h 783166"/>
              <a:gd name="connsiteX7" fmla="*/ 1156949 w 2741083"/>
              <a:gd name="connsiteY7" fmla="*/ 718132 h 783166"/>
              <a:gd name="connsiteX8" fmla="*/ 1227815 w 2741083"/>
              <a:gd name="connsiteY8" fmla="*/ 711444 h 783166"/>
              <a:gd name="connsiteX9" fmla="*/ 1404980 w 2741083"/>
              <a:gd name="connsiteY9" fmla="*/ 690489 h 783166"/>
              <a:gd name="connsiteX10" fmla="*/ 1493562 w 2741083"/>
              <a:gd name="connsiteY10" fmla="*/ 677894 h 783166"/>
              <a:gd name="connsiteX11" fmla="*/ 1564428 w 2741083"/>
              <a:gd name="connsiteY11" fmla="*/ 665681 h 783166"/>
              <a:gd name="connsiteX12" fmla="*/ 1635294 w 2741083"/>
              <a:gd name="connsiteY12" fmla="*/ 650769 h 783166"/>
              <a:gd name="connsiteX13" fmla="*/ 1706160 w 2741083"/>
              <a:gd name="connsiteY13" fmla="*/ 633423 h 783166"/>
              <a:gd name="connsiteX14" fmla="*/ 1759310 w 2741083"/>
              <a:gd name="connsiteY14" fmla="*/ 618226 h 783166"/>
              <a:gd name="connsiteX15" fmla="*/ 1812459 w 2741083"/>
              <a:gd name="connsiteY15" fmla="*/ 600848 h 783166"/>
              <a:gd name="connsiteX16" fmla="*/ 1865609 w 2741083"/>
              <a:gd name="connsiteY16" fmla="*/ 580009 h 783166"/>
              <a:gd name="connsiteX17" fmla="*/ 1954191 w 2741083"/>
              <a:gd name="connsiteY17" fmla="*/ 540861 h 783166"/>
              <a:gd name="connsiteX18" fmla="*/ 2095923 w 2741083"/>
              <a:gd name="connsiteY18" fmla="*/ 471572 h 783166"/>
              <a:gd name="connsiteX19" fmla="*/ 2149073 w 2741083"/>
              <a:gd name="connsiteY19" fmla="*/ 442976 h 783166"/>
              <a:gd name="connsiteX20" fmla="*/ 2255372 w 2741083"/>
              <a:gd name="connsiteY20" fmla="*/ 381879 h 783166"/>
              <a:gd name="connsiteX21" fmla="*/ 2326238 w 2741083"/>
              <a:gd name="connsiteY21" fmla="*/ 338942 h 783166"/>
              <a:gd name="connsiteX22" fmla="*/ 2379388 w 2741083"/>
              <a:gd name="connsiteY22" fmla="*/ 305054 h 783166"/>
              <a:gd name="connsiteX23" fmla="*/ 2414820 w 2741083"/>
              <a:gd name="connsiteY23" fmla="*/ 280966 h 783166"/>
              <a:gd name="connsiteX24" fmla="*/ 2467970 w 2741083"/>
              <a:gd name="connsiteY24" fmla="*/ 241279 h 783166"/>
              <a:gd name="connsiteX25" fmla="*/ 2538836 w 2741083"/>
              <a:gd name="connsiteY25" fmla="*/ 183864 h 783166"/>
              <a:gd name="connsiteX26" fmla="*/ 2609702 w 2741083"/>
              <a:gd name="connsiteY26" fmla="*/ 121158 h 783166"/>
              <a:gd name="connsiteX27" fmla="*/ 2716001 w 2741083"/>
              <a:gd name="connsiteY27" fmla="*/ 24511 h 783166"/>
              <a:gd name="connsiteX28" fmla="*/ 2733717 w 2741083"/>
              <a:gd name="connsiteY28" fmla="*/ 7938 h 783166"/>
              <a:gd name="connsiteX29" fmla="*/ 2733717 w 2741083"/>
              <a:gd name="connsiteY29" fmla="*/ 7938 h 78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1083" h="783166">
                <a:moveTo>
                  <a:pt x="7938" y="779209"/>
                </a:moveTo>
                <a:lnTo>
                  <a:pt x="253407" y="775092"/>
                </a:lnTo>
                <a:lnTo>
                  <a:pt x="466005" y="768932"/>
                </a:lnTo>
                <a:lnTo>
                  <a:pt x="607737" y="762879"/>
                </a:lnTo>
                <a:lnTo>
                  <a:pt x="714036" y="756423"/>
                </a:lnTo>
                <a:lnTo>
                  <a:pt x="855768" y="745331"/>
                </a:lnTo>
                <a:lnTo>
                  <a:pt x="1086083" y="724778"/>
                </a:lnTo>
                <a:lnTo>
                  <a:pt x="1156949" y="718132"/>
                </a:lnTo>
                <a:lnTo>
                  <a:pt x="1227815" y="711444"/>
                </a:lnTo>
                <a:lnTo>
                  <a:pt x="1404980" y="690489"/>
                </a:lnTo>
                <a:lnTo>
                  <a:pt x="1493562" y="677894"/>
                </a:lnTo>
                <a:lnTo>
                  <a:pt x="1564428" y="665681"/>
                </a:lnTo>
                <a:lnTo>
                  <a:pt x="1635294" y="650769"/>
                </a:lnTo>
                <a:lnTo>
                  <a:pt x="1706160" y="633423"/>
                </a:lnTo>
                <a:lnTo>
                  <a:pt x="1759310" y="618226"/>
                </a:lnTo>
                <a:lnTo>
                  <a:pt x="1812459" y="600848"/>
                </a:lnTo>
                <a:lnTo>
                  <a:pt x="1865609" y="580009"/>
                </a:lnTo>
                <a:lnTo>
                  <a:pt x="1954191" y="540861"/>
                </a:lnTo>
                <a:lnTo>
                  <a:pt x="2095923" y="471572"/>
                </a:lnTo>
                <a:lnTo>
                  <a:pt x="2149073" y="442976"/>
                </a:lnTo>
                <a:lnTo>
                  <a:pt x="2255372" y="381879"/>
                </a:lnTo>
                <a:lnTo>
                  <a:pt x="2326238" y="338942"/>
                </a:lnTo>
                <a:lnTo>
                  <a:pt x="2379388" y="305054"/>
                </a:lnTo>
                <a:lnTo>
                  <a:pt x="2414820" y="280966"/>
                </a:lnTo>
                <a:lnTo>
                  <a:pt x="2467970" y="241279"/>
                </a:lnTo>
                <a:lnTo>
                  <a:pt x="2538836" y="183864"/>
                </a:lnTo>
                <a:lnTo>
                  <a:pt x="2609702" y="121158"/>
                </a:lnTo>
                <a:lnTo>
                  <a:pt x="2716001" y="24511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1810D8C-5B16-448F-9B9E-E251AED26870}"/>
              </a:ext>
            </a:extLst>
          </p:cNvPr>
          <p:cNvSpPr/>
          <p:nvPr/>
        </p:nvSpPr>
        <p:spPr>
          <a:xfrm>
            <a:off x="-15353" y="6737804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60801D-277D-41F9-8ADB-4003FFD0B7BA}"/>
              </a:ext>
            </a:extLst>
          </p:cNvPr>
          <p:cNvSpPr/>
          <p:nvPr/>
        </p:nvSpPr>
        <p:spPr>
          <a:xfrm>
            <a:off x="522295" y="420540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7DAB71-9DD9-4B87-8464-20B8443092EA}"/>
              </a:ext>
            </a:extLst>
          </p:cNvPr>
          <p:cNvSpPr/>
          <p:nvPr/>
        </p:nvSpPr>
        <p:spPr>
          <a:xfrm>
            <a:off x="573344" y="642921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AE9717-3BDD-4E85-8AC9-BED8617CA1E5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32994 h 1449916"/>
              <a:gd name="connsiteX2" fmla="*/ 43370 w 1397000"/>
              <a:gd name="connsiteY2" fmla="*/ 98865 h 1449916"/>
              <a:gd name="connsiteX3" fmla="*/ 61087 w 1397000"/>
              <a:gd name="connsiteY3" fmla="*/ 193304 h 1449916"/>
              <a:gd name="connsiteX4" fmla="*/ 78804 w 1397000"/>
              <a:gd name="connsiteY4" fmla="*/ 306122 h 1449916"/>
              <a:gd name="connsiteX5" fmla="*/ 96520 w 1397000"/>
              <a:gd name="connsiteY5" fmla="*/ 428994 h 1449916"/>
              <a:gd name="connsiteX6" fmla="*/ 114237 w 1397000"/>
              <a:gd name="connsiteY6" fmla="*/ 555275 h 1449916"/>
              <a:gd name="connsiteX7" fmla="*/ 131953 w 1397000"/>
              <a:gd name="connsiteY7" fmla="*/ 679745 h 1449916"/>
              <a:gd name="connsiteX8" fmla="*/ 149669 w 1397000"/>
              <a:gd name="connsiteY8" fmla="*/ 798501 h 1449916"/>
              <a:gd name="connsiteX9" fmla="*/ 167386 w 1397000"/>
              <a:gd name="connsiteY9" fmla="*/ 908716 h 1449916"/>
              <a:gd name="connsiteX10" fmla="*/ 185102 w 1397000"/>
              <a:gd name="connsiteY10" fmla="*/ 1008527 h 1449916"/>
              <a:gd name="connsiteX11" fmla="*/ 202819 w 1397000"/>
              <a:gd name="connsiteY11" fmla="*/ 1096877 h 1449916"/>
              <a:gd name="connsiteX12" fmla="*/ 220536 w 1397000"/>
              <a:gd name="connsiteY12" fmla="*/ 1173384 h 1449916"/>
              <a:gd name="connsiteX13" fmla="*/ 238252 w 1397000"/>
              <a:gd name="connsiteY13" fmla="*/ 1238143 h 1449916"/>
              <a:gd name="connsiteX14" fmla="*/ 255969 w 1397000"/>
              <a:gd name="connsiteY14" fmla="*/ 1291737 h 1449916"/>
              <a:gd name="connsiteX15" fmla="*/ 273685 w 1397000"/>
              <a:gd name="connsiteY15" fmla="*/ 1335002 h 1449916"/>
              <a:gd name="connsiteX16" fmla="*/ 291401 w 1397000"/>
              <a:gd name="connsiteY16" fmla="*/ 1369006 h 1449916"/>
              <a:gd name="connsiteX17" fmla="*/ 309118 w 1397000"/>
              <a:gd name="connsiteY17" fmla="*/ 1394956 h 1449916"/>
              <a:gd name="connsiteX18" fmla="*/ 326834 w 1397000"/>
              <a:gd name="connsiteY18" fmla="*/ 1414102 h 1449916"/>
              <a:gd name="connsiteX19" fmla="*/ 344551 w 1397000"/>
              <a:gd name="connsiteY19" fmla="*/ 1427670 h 1449916"/>
              <a:gd name="connsiteX20" fmla="*/ 362268 w 1397000"/>
              <a:gd name="connsiteY20" fmla="*/ 1436845 h 1449916"/>
              <a:gd name="connsiteX21" fmla="*/ 379984 w 1397000"/>
              <a:gd name="connsiteY21" fmla="*/ 1442708 h 1449916"/>
              <a:gd name="connsiteX22" fmla="*/ 397701 w 1397000"/>
              <a:gd name="connsiteY22" fmla="*/ 1446190 h 1449916"/>
              <a:gd name="connsiteX23" fmla="*/ 415417 w 1397000"/>
              <a:gd name="connsiteY23" fmla="*/ 1448063 h 1449916"/>
              <a:gd name="connsiteX24" fmla="*/ 433133 w 1397000"/>
              <a:gd name="connsiteY24" fmla="*/ 1448942 h 1449916"/>
              <a:gd name="connsiteX25" fmla="*/ 450850 w 1397000"/>
              <a:gd name="connsiteY25" fmla="*/ 1449281 h 1449916"/>
              <a:gd name="connsiteX26" fmla="*/ 468567 w 1397000"/>
              <a:gd name="connsiteY26" fmla="*/ 1449386 h 1449916"/>
              <a:gd name="connsiteX27" fmla="*/ 486283 w 1397000"/>
              <a:gd name="connsiteY27" fmla="*/ 1449397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32994"/>
                </a:lnTo>
                <a:lnTo>
                  <a:pt x="43370" y="98865"/>
                </a:lnTo>
                <a:lnTo>
                  <a:pt x="61087" y="193304"/>
                </a:lnTo>
                <a:lnTo>
                  <a:pt x="78804" y="306122"/>
                </a:lnTo>
                <a:lnTo>
                  <a:pt x="96520" y="428994"/>
                </a:lnTo>
                <a:lnTo>
                  <a:pt x="114237" y="555275"/>
                </a:lnTo>
                <a:lnTo>
                  <a:pt x="131953" y="679745"/>
                </a:lnTo>
                <a:lnTo>
                  <a:pt x="149669" y="798501"/>
                </a:lnTo>
                <a:lnTo>
                  <a:pt x="167386" y="908716"/>
                </a:lnTo>
                <a:lnTo>
                  <a:pt x="185102" y="1008527"/>
                </a:lnTo>
                <a:lnTo>
                  <a:pt x="202819" y="1096877"/>
                </a:lnTo>
                <a:lnTo>
                  <a:pt x="220536" y="1173384"/>
                </a:lnTo>
                <a:lnTo>
                  <a:pt x="238252" y="1238143"/>
                </a:lnTo>
                <a:lnTo>
                  <a:pt x="255969" y="1291737"/>
                </a:lnTo>
                <a:lnTo>
                  <a:pt x="273685" y="1335002"/>
                </a:lnTo>
                <a:lnTo>
                  <a:pt x="291401" y="1369006"/>
                </a:lnTo>
                <a:lnTo>
                  <a:pt x="309118" y="1394956"/>
                </a:lnTo>
                <a:lnTo>
                  <a:pt x="326834" y="1414102"/>
                </a:lnTo>
                <a:lnTo>
                  <a:pt x="344551" y="1427670"/>
                </a:lnTo>
                <a:lnTo>
                  <a:pt x="362268" y="1436845"/>
                </a:lnTo>
                <a:lnTo>
                  <a:pt x="379984" y="1442708"/>
                </a:lnTo>
                <a:lnTo>
                  <a:pt x="397701" y="1446190"/>
                </a:lnTo>
                <a:lnTo>
                  <a:pt x="415417" y="1448063"/>
                </a:lnTo>
                <a:lnTo>
                  <a:pt x="433133" y="1448942"/>
                </a:lnTo>
                <a:lnTo>
                  <a:pt x="450850" y="1449281"/>
                </a:lnTo>
                <a:lnTo>
                  <a:pt x="468567" y="1449386"/>
                </a:lnTo>
                <a:lnTo>
                  <a:pt x="486283" y="1449397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D99C9E-D251-4BF3-BBA6-889249C2D424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8560 h 1449916"/>
              <a:gd name="connsiteX2" fmla="*/ 43370 w 1397000"/>
              <a:gd name="connsiteY2" fmla="*/ 12644 h 1449916"/>
              <a:gd name="connsiteX3" fmla="*/ 61087 w 1397000"/>
              <a:gd name="connsiteY3" fmla="*/ 22939 h 1449916"/>
              <a:gd name="connsiteX4" fmla="*/ 78804 w 1397000"/>
              <a:gd name="connsiteY4" fmla="*/ 41472 h 1449916"/>
              <a:gd name="connsiteX5" fmla="*/ 96520 w 1397000"/>
              <a:gd name="connsiteY5" fmla="*/ 69602 h 1449916"/>
              <a:gd name="connsiteX6" fmla="*/ 114237 w 1397000"/>
              <a:gd name="connsiteY6" fmla="*/ 108090 h 1449916"/>
              <a:gd name="connsiteX7" fmla="*/ 131953 w 1397000"/>
              <a:gd name="connsiteY7" fmla="*/ 157151 h 1449916"/>
              <a:gd name="connsiteX8" fmla="*/ 149669 w 1397000"/>
              <a:gd name="connsiteY8" fmla="*/ 216523 h 1449916"/>
              <a:gd name="connsiteX9" fmla="*/ 167386 w 1397000"/>
              <a:gd name="connsiteY9" fmla="*/ 285506 h 1449916"/>
              <a:gd name="connsiteX10" fmla="*/ 185102 w 1397000"/>
              <a:gd name="connsiteY10" fmla="*/ 363060 h 1449916"/>
              <a:gd name="connsiteX11" fmla="*/ 202819 w 1397000"/>
              <a:gd name="connsiteY11" fmla="*/ 447833 h 1449916"/>
              <a:gd name="connsiteX12" fmla="*/ 220536 w 1397000"/>
              <a:gd name="connsiteY12" fmla="*/ 538225 h 1449916"/>
              <a:gd name="connsiteX13" fmla="*/ 238252 w 1397000"/>
              <a:gd name="connsiteY13" fmla="*/ 632470 h 1449916"/>
              <a:gd name="connsiteX14" fmla="*/ 255969 w 1397000"/>
              <a:gd name="connsiteY14" fmla="*/ 728672 h 1449916"/>
              <a:gd name="connsiteX15" fmla="*/ 273685 w 1397000"/>
              <a:gd name="connsiteY15" fmla="*/ 824864 h 1449916"/>
              <a:gd name="connsiteX16" fmla="*/ 291401 w 1397000"/>
              <a:gd name="connsiteY16" fmla="*/ 919108 h 1449916"/>
              <a:gd name="connsiteX17" fmla="*/ 309118 w 1397000"/>
              <a:gd name="connsiteY17" fmla="*/ 1009501 h 1449916"/>
              <a:gd name="connsiteX18" fmla="*/ 326834 w 1397000"/>
              <a:gd name="connsiteY18" fmla="*/ 1094273 h 1449916"/>
              <a:gd name="connsiteX19" fmla="*/ 344551 w 1397000"/>
              <a:gd name="connsiteY19" fmla="*/ 1171828 h 1449916"/>
              <a:gd name="connsiteX20" fmla="*/ 362268 w 1397000"/>
              <a:gd name="connsiteY20" fmla="*/ 1240810 h 1449916"/>
              <a:gd name="connsiteX21" fmla="*/ 379984 w 1397000"/>
              <a:gd name="connsiteY21" fmla="*/ 1300183 h 1449916"/>
              <a:gd name="connsiteX22" fmla="*/ 397701 w 1397000"/>
              <a:gd name="connsiteY22" fmla="*/ 1349247 h 1449916"/>
              <a:gd name="connsiteX23" fmla="*/ 415417 w 1397000"/>
              <a:gd name="connsiteY23" fmla="*/ 1387728 h 1449916"/>
              <a:gd name="connsiteX24" fmla="*/ 433133 w 1397000"/>
              <a:gd name="connsiteY24" fmla="*/ 1415858 h 1449916"/>
              <a:gd name="connsiteX25" fmla="*/ 450850 w 1397000"/>
              <a:gd name="connsiteY25" fmla="*/ 1434390 h 1449916"/>
              <a:gd name="connsiteX26" fmla="*/ 468567 w 1397000"/>
              <a:gd name="connsiteY26" fmla="*/ 1444687 h 1449916"/>
              <a:gd name="connsiteX27" fmla="*/ 486283 w 1397000"/>
              <a:gd name="connsiteY27" fmla="*/ 1448773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8560"/>
                </a:lnTo>
                <a:lnTo>
                  <a:pt x="43370" y="12644"/>
                </a:lnTo>
                <a:lnTo>
                  <a:pt x="61087" y="22939"/>
                </a:lnTo>
                <a:lnTo>
                  <a:pt x="78804" y="41472"/>
                </a:lnTo>
                <a:lnTo>
                  <a:pt x="96520" y="69602"/>
                </a:lnTo>
                <a:lnTo>
                  <a:pt x="114237" y="108090"/>
                </a:lnTo>
                <a:lnTo>
                  <a:pt x="131953" y="157151"/>
                </a:lnTo>
                <a:lnTo>
                  <a:pt x="149669" y="216523"/>
                </a:lnTo>
                <a:lnTo>
                  <a:pt x="167386" y="285506"/>
                </a:lnTo>
                <a:lnTo>
                  <a:pt x="185102" y="363060"/>
                </a:lnTo>
                <a:lnTo>
                  <a:pt x="202819" y="447833"/>
                </a:lnTo>
                <a:lnTo>
                  <a:pt x="220536" y="538225"/>
                </a:lnTo>
                <a:lnTo>
                  <a:pt x="238252" y="632470"/>
                </a:lnTo>
                <a:lnTo>
                  <a:pt x="255969" y="728672"/>
                </a:lnTo>
                <a:lnTo>
                  <a:pt x="273685" y="824864"/>
                </a:lnTo>
                <a:lnTo>
                  <a:pt x="291401" y="919108"/>
                </a:lnTo>
                <a:lnTo>
                  <a:pt x="309118" y="1009501"/>
                </a:lnTo>
                <a:lnTo>
                  <a:pt x="326834" y="1094273"/>
                </a:lnTo>
                <a:lnTo>
                  <a:pt x="344551" y="1171828"/>
                </a:lnTo>
                <a:lnTo>
                  <a:pt x="362268" y="1240810"/>
                </a:lnTo>
                <a:lnTo>
                  <a:pt x="379984" y="1300183"/>
                </a:lnTo>
                <a:lnTo>
                  <a:pt x="397701" y="1349247"/>
                </a:lnTo>
                <a:lnTo>
                  <a:pt x="415417" y="1387728"/>
                </a:lnTo>
                <a:lnTo>
                  <a:pt x="433133" y="1415858"/>
                </a:lnTo>
                <a:lnTo>
                  <a:pt x="450850" y="1434390"/>
                </a:lnTo>
                <a:lnTo>
                  <a:pt x="468567" y="1444687"/>
                </a:lnTo>
                <a:lnTo>
                  <a:pt x="486283" y="1448773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392469-26E5-45E4-9624-A2E5A6EA55DC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7938 h 1449916"/>
              <a:gd name="connsiteX2" fmla="*/ 43370 w 1397000"/>
              <a:gd name="connsiteY2" fmla="*/ 7938 h 1449916"/>
              <a:gd name="connsiteX3" fmla="*/ 61087 w 1397000"/>
              <a:gd name="connsiteY3" fmla="*/ 7942 h 1449916"/>
              <a:gd name="connsiteX4" fmla="*/ 78804 w 1397000"/>
              <a:gd name="connsiteY4" fmla="*/ 7958 h 1449916"/>
              <a:gd name="connsiteX5" fmla="*/ 96520 w 1397000"/>
              <a:gd name="connsiteY5" fmla="*/ 7997 h 1449916"/>
              <a:gd name="connsiteX6" fmla="*/ 114237 w 1397000"/>
              <a:gd name="connsiteY6" fmla="*/ 8082 h 1449916"/>
              <a:gd name="connsiteX7" fmla="*/ 131953 w 1397000"/>
              <a:gd name="connsiteY7" fmla="*/ 8247 h 1449916"/>
              <a:gd name="connsiteX8" fmla="*/ 149669 w 1397000"/>
              <a:gd name="connsiteY8" fmla="*/ 8530 h 1449916"/>
              <a:gd name="connsiteX9" fmla="*/ 167386 w 1397000"/>
              <a:gd name="connsiteY9" fmla="*/ 8985 h 1449916"/>
              <a:gd name="connsiteX10" fmla="*/ 185102 w 1397000"/>
              <a:gd name="connsiteY10" fmla="*/ 9681 h 1449916"/>
              <a:gd name="connsiteX11" fmla="*/ 202819 w 1397000"/>
              <a:gd name="connsiteY11" fmla="*/ 10692 h 1449916"/>
              <a:gd name="connsiteX12" fmla="*/ 220536 w 1397000"/>
              <a:gd name="connsiteY12" fmla="*/ 12113 h 1449916"/>
              <a:gd name="connsiteX13" fmla="*/ 238252 w 1397000"/>
              <a:gd name="connsiteY13" fmla="*/ 14046 h 1449916"/>
              <a:gd name="connsiteX14" fmla="*/ 255969 w 1397000"/>
              <a:gd name="connsiteY14" fmla="*/ 16612 h 1449916"/>
              <a:gd name="connsiteX15" fmla="*/ 273685 w 1397000"/>
              <a:gd name="connsiteY15" fmla="*/ 19938 h 1449916"/>
              <a:gd name="connsiteX16" fmla="*/ 291401 w 1397000"/>
              <a:gd name="connsiteY16" fmla="*/ 24167 h 1449916"/>
              <a:gd name="connsiteX17" fmla="*/ 309118 w 1397000"/>
              <a:gd name="connsiteY17" fmla="*/ 29452 h 1449916"/>
              <a:gd name="connsiteX18" fmla="*/ 326834 w 1397000"/>
              <a:gd name="connsiteY18" fmla="*/ 35956 h 1449916"/>
              <a:gd name="connsiteX19" fmla="*/ 344551 w 1397000"/>
              <a:gd name="connsiteY19" fmla="*/ 43848 h 1449916"/>
              <a:gd name="connsiteX20" fmla="*/ 362268 w 1397000"/>
              <a:gd name="connsiteY20" fmla="*/ 53306 h 1449916"/>
              <a:gd name="connsiteX21" fmla="*/ 379984 w 1397000"/>
              <a:gd name="connsiteY21" fmla="*/ 64512 h 1449916"/>
              <a:gd name="connsiteX22" fmla="*/ 397701 w 1397000"/>
              <a:gd name="connsiteY22" fmla="*/ 77652 h 1449916"/>
              <a:gd name="connsiteX23" fmla="*/ 415417 w 1397000"/>
              <a:gd name="connsiteY23" fmla="*/ 92911 h 1449916"/>
              <a:gd name="connsiteX24" fmla="*/ 433133 w 1397000"/>
              <a:gd name="connsiteY24" fmla="*/ 110472 h 1449916"/>
              <a:gd name="connsiteX25" fmla="*/ 450850 w 1397000"/>
              <a:gd name="connsiteY25" fmla="*/ 130513 h 1449916"/>
              <a:gd name="connsiteX26" fmla="*/ 468567 w 1397000"/>
              <a:gd name="connsiteY26" fmla="*/ 153203 h 1449916"/>
              <a:gd name="connsiteX27" fmla="*/ 486283 w 1397000"/>
              <a:gd name="connsiteY27" fmla="*/ 178709 h 1449916"/>
              <a:gd name="connsiteX28" fmla="*/ 504000 w 1397000"/>
              <a:gd name="connsiteY28" fmla="*/ 207168 h 1449916"/>
              <a:gd name="connsiteX29" fmla="*/ 521716 w 1397000"/>
              <a:gd name="connsiteY29" fmla="*/ 238706 h 1449916"/>
              <a:gd name="connsiteX30" fmla="*/ 539433 w 1397000"/>
              <a:gd name="connsiteY30" fmla="*/ 273441 h 1449916"/>
              <a:gd name="connsiteX31" fmla="*/ 557149 w 1397000"/>
              <a:gd name="connsiteY31" fmla="*/ 311424 h 1449916"/>
              <a:gd name="connsiteX32" fmla="*/ 574865 w 1397000"/>
              <a:gd name="connsiteY32" fmla="*/ 352731 h 1449916"/>
              <a:gd name="connsiteX33" fmla="*/ 592582 w 1397000"/>
              <a:gd name="connsiteY33" fmla="*/ 397350 h 1449916"/>
              <a:gd name="connsiteX34" fmla="*/ 610299 w 1397000"/>
              <a:gd name="connsiteY34" fmla="*/ 445261 h 1449916"/>
              <a:gd name="connsiteX35" fmla="*/ 628015 w 1397000"/>
              <a:gd name="connsiteY35" fmla="*/ 496389 h 1449916"/>
              <a:gd name="connsiteX36" fmla="*/ 645732 w 1397000"/>
              <a:gd name="connsiteY36" fmla="*/ 550607 h 1449916"/>
              <a:gd name="connsiteX37" fmla="*/ 663448 w 1397000"/>
              <a:gd name="connsiteY37" fmla="*/ 607736 h 1449916"/>
              <a:gd name="connsiteX38" fmla="*/ 681165 w 1397000"/>
              <a:gd name="connsiteY38" fmla="*/ 667532 h 1449916"/>
              <a:gd name="connsiteX39" fmla="*/ 698881 w 1397000"/>
              <a:gd name="connsiteY39" fmla="*/ 729667 h 1449916"/>
              <a:gd name="connsiteX40" fmla="*/ 716597 w 1397000"/>
              <a:gd name="connsiteY40" fmla="*/ 793770 h 1449916"/>
              <a:gd name="connsiteX41" fmla="*/ 734314 w 1397000"/>
              <a:gd name="connsiteY41" fmla="*/ 859355 h 1449916"/>
              <a:gd name="connsiteX42" fmla="*/ 752031 w 1397000"/>
              <a:gd name="connsiteY42" fmla="*/ 925882 h 1449916"/>
              <a:gd name="connsiteX43" fmla="*/ 769747 w 1397000"/>
              <a:gd name="connsiteY43" fmla="*/ 992684 h 1449916"/>
              <a:gd name="connsiteX44" fmla="*/ 787464 w 1397000"/>
              <a:gd name="connsiteY44" fmla="*/ 1059020 h 1449916"/>
              <a:gd name="connsiteX45" fmla="*/ 805180 w 1397000"/>
              <a:gd name="connsiteY45" fmla="*/ 1124013 h 1449916"/>
              <a:gd name="connsiteX46" fmla="*/ 822897 w 1397000"/>
              <a:gd name="connsiteY46" fmla="*/ 1186676 h 1449916"/>
              <a:gd name="connsiteX47" fmla="*/ 840613 w 1397000"/>
              <a:gd name="connsiteY47" fmla="*/ 1245922 h 1449916"/>
              <a:gd name="connsiteX48" fmla="*/ 858329 w 1397000"/>
              <a:gd name="connsiteY48" fmla="*/ 1300489 h 1449916"/>
              <a:gd name="connsiteX49" fmla="*/ 876046 w 1397000"/>
              <a:gd name="connsiteY49" fmla="*/ 1349003 h 1449916"/>
              <a:gd name="connsiteX50" fmla="*/ 893763 w 1397000"/>
              <a:gd name="connsiteY50" fmla="*/ 1389929 h 1449916"/>
              <a:gd name="connsiteX51" fmla="*/ 911479 w 1397000"/>
              <a:gd name="connsiteY51" fmla="*/ 1421573 h 1449916"/>
              <a:gd name="connsiteX52" fmla="*/ 929196 w 1397000"/>
              <a:gd name="connsiteY52" fmla="*/ 1442073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7938"/>
                </a:lnTo>
                <a:lnTo>
                  <a:pt x="43370" y="7938"/>
                </a:lnTo>
                <a:lnTo>
                  <a:pt x="61087" y="7942"/>
                </a:lnTo>
                <a:lnTo>
                  <a:pt x="78804" y="7958"/>
                </a:lnTo>
                <a:lnTo>
                  <a:pt x="96520" y="7997"/>
                </a:lnTo>
                <a:lnTo>
                  <a:pt x="114237" y="8082"/>
                </a:lnTo>
                <a:lnTo>
                  <a:pt x="131953" y="8247"/>
                </a:lnTo>
                <a:lnTo>
                  <a:pt x="149669" y="8530"/>
                </a:lnTo>
                <a:lnTo>
                  <a:pt x="167386" y="8985"/>
                </a:lnTo>
                <a:lnTo>
                  <a:pt x="185102" y="9681"/>
                </a:lnTo>
                <a:lnTo>
                  <a:pt x="202819" y="10692"/>
                </a:lnTo>
                <a:lnTo>
                  <a:pt x="220536" y="12113"/>
                </a:lnTo>
                <a:lnTo>
                  <a:pt x="238252" y="14046"/>
                </a:lnTo>
                <a:lnTo>
                  <a:pt x="255969" y="16612"/>
                </a:lnTo>
                <a:lnTo>
                  <a:pt x="273685" y="19938"/>
                </a:lnTo>
                <a:lnTo>
                  <a:pt x="291401" y="24167"/>
                </a:lnTo>
                <a:lnTo>
                  <a:pt x="309118" y="29452"/>
                </a:lnTo>
                <a:lnTo>
                  <a:pt x="326834" y="35956"/>
                </a:lnTo>
                <a:lnTo>
                  <a:pt x="344551" y="43848"/>
                </a:lnTo>
                <a:lnTo>
                  <a:pt x="362268" y="53306"/>
                </a:lnTo>
                <a:lnTo>
                  <a:pt x="379984" y="64512"/>
                </a:lnTo>
                <a:lnTo>
                  <a:pt x="397701" y="77652"/>
                </a:lnTo>
                <a:lnTo>
                  <a:pt x="415417" y="92911"/>
                </a:lnTo>
                <a:lnTo>
                  <a:pt x="433133" y="110472"/>
                </a:lnTo>
                <a:lnTo>
                  <a:pt x="450850" y="130513"/>
                </a:lnTo>
                <a:lnTo>
                  <a:pt x="468567" y="153203"/>
                </a:lnTo>
                <a:lnTo>
                  <a:pt x="486283" y="178709"/>
                </a:lnTo>
                <a:lnTo>
                  <a:pt x="504000" y="207168"/>
                </a:lnTo>
                <a:lnTo>
                  <a:pt x="521716" y="238706"/>
                </a:lnTo>
                <a:lnTo>
                  <a:pt x="539433" y="273441"/>
                </a:lnTo>
                <a:lnTo>
                  <a:pt x="557149" y="311424"/>
                </a:lnTo>
                <a:lnTo>
                  <a:pt x="574865" y="352731"/>
                </a:lnTo>
                <a:lnTo>
                  <a:pt x="592582" y="397350"/>
                </a:lnTo>
                <a:lnTo>
                  <a:pt x="610299" y="445261"/>
                </a:lnTo>
                <a:lnTo>
                  <a:pt x="628015" y="496389"/>
                </a:lnTo>
                <a:lnTo>
                  <a:pt x="645732" y="550607"/>
                </a:lnTo>
                <a:lnTo>
                  <a:pt x="663448" y="607736"/>
                </a:lnTo>
                <a:lnTo>
                  <a:pt x="681165" y="667532"/>
                </a:lnTo>
                <a:lnTo>
                  <a:pt x="698881" y="729667"/>
                </a:lnTo>
                <a:lnTo>
                  <a:pt x="716597" y="793770"/>
                </a:lnTo>
                <a:lnTo>
                  <a:pt x="734314" y="859355"/>
                </a:lnTo>
                <a:lnTo>
                  <a:pt x="752031" y="925882"/>
                </a:lnTo>
                <a:lnTo>
                  <a:pt x="769747" y="992684"/>
                </a:lnTo>
                <a:lnTo>
                  <a:pt x="787464" y="1059020"/>
                </a:lnTo>
                <a:lnTo>
                  <a:pt x="805180" y="1124013"/>
                </a:lnTo>
                <a:lnTo>
                  <a:pt x="822897" y="1186676"/>
                </a:lnTo>
                <a:lnTo>
                  <a:pt x="840613" y="1245922"/>
                </a:lnTo>
                <a:lnTo>
                  <a:pt x="858329" y="1300489"/>
                </a:lnTo>
                <a:lnTo>
                  <a:pt x="876046" y="1349003"/>
                </a:lnTo>
                <a:lnTo>
                  <a:pt x="893763" y="1389929"/>
                </a:lnTo>
                <a:lnTo>
                  <a:pt x="911479" y="1421573"/>
                </a:lnTo>
                <a:lnTo>
                  <a:pt x="929196" y="1442073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01CA78-99F6-4E25-91B4-7457F5F0D2BD}"/>
              </a:ext>
            </a:extLst>
          </p:cNvPr>
          <p:cNvSpPr/>
          <p:nvPr/>
        </p:nvSpPr>
        <p:spPr>
          <a:xfrm>
            <a:off x="780339" y="1454224"/>
            <a:ext cx="15447" cy="2286228"/>
          </a:xfrm>
          <a:custGeom>
            <a:avLst/>
            <a:gdLst>
              <a:gd name="connsiteX0" fmla="*/ 7938 w 10583"/>
              <a:gd name="connsiteY0" fmla="*/ 1561073 h 1566333"/>
              <a:gd name="connsiteX1" fmla="*/ 7938 w 10583"/>
              <a:gd name="connsiteY1" fmla="*/ 7938 h 156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566333">
                <a:moveTo>
                  <a:pt x="7938" y="1561073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2293A-AEC7-4393-8E27-B8FDDC5A178E}"/>
              </a:ext>
            </a:extLst>
          </p:cNvPr>
          <p:cNvCxnSpPr>
            <a:cxnSpLocks/>
          </p:cNvCxnSpPr>
          <p:nvPr/>
        </p:nvCxnSpPr>
        <p:spPr>
          <a:xfrm>
            <a:off x="1446133" y="374106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9B7F2-735D-49C5-B3FC-E473127188C1}"/>
              </a:ext>
            </a:extLst>
          </p:cNvPr>
          <p:cNvCxnSpPr>
            <a:cxnSpLocks/>
          </p:cNvCxnSpPr>
          <p:nvPr/>
        </p:nvCxnSpPr>
        <p:spPr>
          <a:xfrm>
            <a:off x="792739" y="374273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6D658-3620-4D29-B1AD-69D73DAB30B8}"/>
              </a:ext>
            </a:extLst>
          </p:cNvPr>
          <p:cNvCxnSpPr>
            <a:cxnSpLocks/>
          </p:cNvCxnSpPr>
          <p:nvPr/>
        </p:nvCxnSpPr>
        <p:spPr>
          <a:xfrm>
            <a:off x="2097575" y="374062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D94A9-0BE1-43F9-AB1E-8E1B5651A659}"/>
              </a:ext>
            </a:extLst>
          </p:cNvPr>
          <p:cNvCxnSpPr>
            <a:cxnSpLocks/>
          </p:cNvCxnSpPr>
          <p:nvPr/>
        </p:nvCxnSpPr>
        <p:spPr>
          <a:xfrm>
            <a:off x="274107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686F4-0FC4-489C-8364-45DAA29FD265}"/>
              </a:ext>
            </a:extLst>
          </p:cNvPr>
          <p:cNvCxnSpPr>
            <a:cxnSpLocks/>
          </p:cNvCxnSpPr>
          <p:nvPr/>
        </p:nvCxnSpPr>
        <p:spPr>
          <a:xfrm>
            <a:off x="3388546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5C88E-40BE-4734-AD7C-FD28DD687408}"/>
              </a:ext>
            </a:extLst>
          </p:cNvPr>
          <p:cNvCxnSpPr>
            <a:cxnSpLocks/>
          </p:cNvCxnSpPr>
          <p:nvPr/>
        </p:nvCxnSpPr>
        <p:spPr>
          <a:xfrm>
            <a:off x="403601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04585-1247-408A-BCF0-E9357DDA0D0C}"/>
              </a:ext>
            </a:extLst>
          </p:cNvPr>
          <p:cNvCxnSpPr>
            <a:cxnSpLocks/>
          </p:cNvCxnSpPr>
          <p:nvPr/>
        </p:nvCxnSpPr>
        <p:spPr>
          <a:xfrm>
            <a:off x="4683484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5F514-8E60-4948-8E9F-4F10E1DC3B39}"/>
              </a:ext>
            </a:extLst>
          </p:cNvPr>
          <p:cNvCxnSpPr>
            <a:cxnSpLocks/>
          </p:cNvCxnSpPr>
          <p:nvPr/>
        </p:nvCxnSpPr>
        <p:spPr>
          <a:xfrm>
            <a:off x="5326982" y="374012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78A5E-BCED-4938-AC3A-CB0AAC9C5B2A}"/>
              </a:ext>
            </a:extLst>
          </p:cNvPr>
          <p:cNvCxnSpPr>
            <a:cxnSpLocks/>
          </p:cNvCxnSpPr>
          <p:nvPr/>
        </p:nvCxnSpPr>
        <p:spPr>
          <a:xfrm>
            <a:off x="5966033" y="3737095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620847-5DCB-4C67-BB58-0B6C252E546E}"/>
              </a:ext>
            </a:extLst>
          </p:cNvPr>
          <p:cNvGrpSpPr/>
          <p:nvPr/>
        </p:nvGrpSpPr>
        <p:grpSpPr>
          <a:xfrm>
            <a:off x="757489" y="1463865"/>
            <a:ext cx="32179" cy="2273229"/>
            <a:chOff x="1615813" y="1781813"/>
            <a:chExt cx="22045" cy="15574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105ECF-3EA5-4862-AB9D-D0731B7B2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13" y="314449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A9A6F-00F5-414D-9C3C-900C5281D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7" y="295129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E4C1-F9A2-4A70-A686-83408C98C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236944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D12550-1B88-4107-812D-25097A44F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19797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2C6B19-B0D0-4354-BBB4-28D911FBD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6" y="275933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CE654-EF5A-4C50-8EC7-82F557611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33392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F5AF25-E853-4F4F-A938-B79B1F88B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1781813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06764D-83E4-4BEC-AB85-4220B5230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304" y="2563135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6E6D43-02BF-4ACC-AC06-F4D7011EE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217532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ACF257-0A1C-4425-952C-F976D49C4870}"/>
              </a:ext>
            </a:extLst>
          </p:cNvPr>
          <p:cNvSpPr/>
          <p:nvPr/>
        </p:nvSpPr>
        <p:spPr>
          <a:xfrm>
            <a:off x="3997232" y="5682088"/>
            <a:ext cx="2039069" cy="200818"/>
          </a:xfrm>
          <a:custGeom>
            <a:avLst/>
            <a:gdLst>
              <a:gd name="connsiteX0" fmla="*/ 7938 w 1397000"/>
              <a:gd name="connsiteY0" fmla="*/ 132313 h 137583"/>
              <a:gd name="connsiteX1" fmla="*/ 25654 w 1397000"/>
              <a:gd name="connsiteY1" fmla="*/ 116015 h 137583"/>
              <a:gd name="connsiteX2" fmla="*/ 43370 w 1397000"/>
              <a:gd name="connsiteY2" fmla="*/ 100478 h 137583"/>
              <a:gd name="connsiteX3" fmla="*/ 61087 w 1397000"/>
              <a:gd name="connsiteY3" fmla="*/ 86032 h 137583"/>
              <a:gd name="connsiteX4" fmla="*/ 78804 w 1397000"/>
              <a:gd name="connsiteY4" fmla="*/ 72877 h 137583"/>
              <a:gd name="connsiteX5" fmla="*/ 96520 w 1397000"/>
              <a:gd name="connsiteY5" fmla="*/ 61140 h 137583"/>
              <a:gd name="connsiteX6" fmla="*/ 114237 w 1397000"/>
              <a:gd name="connsiteY6" fmla="*/ 50853 h 137583"/>
              <a:gd name="connsiteX7" fmla="*/ 131953 w 1397000"/>
              <a:gd name="connsiteY7" fmla="*/ 41995 h 137583"/>
              <a:gd name="connsiteX8" fmla="*/ 149669 w 1397000"/>
              <a:gd name="connsiteY8" fmla="*/ 34512 h 137583"/>
              <a:gd name="connsiteX9" fmla="*/ 167386 w 1397000"/>
              <a:gd name="connsiteY9" fmla="*/ 28289 h 137583"/>
              <a:gd name="connsiteX10" fmla="*/ 185102 w 1397000"/>
              <a:gd name="connsiteY10" fmla="*/ 23220 h 137583"/>
              <a:gd name="connsiteX11" fmla="*/ 202819 w 1397000"/>
              <a:gd name="connsiteY11" fmla="*/ 19156 h 137583"/>
              <a:gd name="connsiteX12" fmla="*/ 220536 w 1397000"/>
              <a:gd name="connsiteY12" fmla="*/ 15981 h 137583"/>
              <a:gd name="connsiteX13" fmla="*/ 238252 w 1397000"/>
              <a:gd name="connsiteY13" fmla="*/ 13557 h 137583"/>
              <a:gd name="connsiteX14" fmla="*/ 255969 w 1397000"/>
              <a:gd name="connsiteY14" fmla="*/ 11737 h 137583"/>
              <a:gd name="connsiteX15" fmla="*/ 273685 w 1397000"/>
              <a:gd name="connsiteY15" fmla="*/ 10425 h 137583"/>
              <a:gd name="connsiteX16" fmla="*/ 291401 w 1397000"/>
              <a:gd name="connsiteY16" fmla="*/ 9504 h 137583"/>
              <a:gd name="connsiteX17" fmla="*/ 309118 w 1397000"/>
              <a:gd name="connsiteY17" fmla="*/ 8869 h 137583"/>
              <a:gd name="connsiteX18" fmla="*/ 326834 w 1397000"/>
              <a:gd name="connsiteY18" fmla="*/ 8467 h 137583"/>
              <a:gd name="connsiteX19" fmla="*/ 344551 w 1397000"/>
              <a:gd name="connsiteY19" fmla="*/ 8213 h 137583"/>
              <a:gd name="connsiteX20" fmla="*/ 362268 w 1397000"/>
              <a:gd name="connsiteY20" fmla="*/ 8075 h 137583"/>
              <a:gd name="connsiteX21" fmla="*/ 379984 w 1397000"/>
              <a:gd name="connsiteY21" fmla="*/ 8001 h 137583"/>
              <a:gd name="connsiteX22" fmla="*/ 397701 w 1397000"/>
              <a:gd name="connsiteY22" fmla="*/ 7959 h 137583"/>
              <a:gd name="connsiteX23" fmla="*/ 415417 w 1397000"/>
              <a:gd name="connsiteY23" fmla="*/ 7948 h 137583"/>
              <a:gd name="connsiteX24" fmla="*/ 433133 w 1397000"/>
              <a:gd name="connsiteY24" fmla="*/ 7938 h 137583"/>
              <a:gd name="connsiteX25" fmla="*/ 450850 w 1397000"/>
              <a:gd name="connsiteY25" fmla="*/ 7938 h 137583"/>
              <a:gd name="connsiteX26" fmla="*/ 468567 w 1397000"/>
              <a:gd name="connsiteY26" fmla="*/ 7938 h 137583"/>
              <a:gd name="connsiteX27" fmla="*/ 486283 w 1397000"/>
              <a:gd name="connsiteY27" fmla="*/ 7938 h 137583"/>
              <a:gd name="connsiteX28" fmla="*/ 504000 w 1397000"/>
              <a:gd name="connsiteY28" fmla="*/ 7938 h 137583"/>
              <a:gd name="connsiteX29" fmla="*/ 521716 w 1397000"/>
              <a:gd name="connsiteY29" fmla="*/ 7938 h 137583"/>
              <a:gd name="connsiteX30" fmla="*/ 539433 w 1397000"/>
              <a:gd name="connsiteY30" fmla="*/ 7938 h 137583"/>
              <a:gd name="connsiteX31" fmla="*/ 557149 w 1397000"/>
              <a:gd name="connsiteY31" fmla="*/ 7938 h 137583"/>
              <a:gd name="connsiteX32" fmla="*/ 574865 w 1397000"/>
              <a:gd name="connsiteY32" fmla="*/ 7938 h 137583"/>
              <a:gd name="connsiteX33" fmla="*/ 592582 w 1397000"/>
              <a:gd name="connsiteY33" fmla="*/ 7938 h 137583"/>
              <a:gd name="connsiteX34" fmla="*/ 610299 w 1397000"/>
              <a:gd name="connsiteY34" fmla="*/ 7938 h 137583"/>
              <a:gd name="connsiteX35" fmla="*/ 628015 w 1397000"/>
              <a:gd name="connsiteY35" fmla="*/ 7938 h 137583"/>
              <a:gd name="connsiteX36" fmla="*/ 645732 w 1397000"/>
              <a:gd name="connsiteY36" fmla="*/ 7938 h 137583"/>
              <a:gd name="connsiteX37" fmla="*/ 663448 w 1397000"/>
              <a:gd name="connsiteY37" fmla="*/ 7938 h 137583"/>
              <a:gd name="connsiteX38" fmla="*/ 681165 w 1397000"/>
              <a:gd name="connsiteY38" fmla="*/ 7938 h 137583"/>
              <a:gd name="connsiteX39" fmla="*/ 698881 w 1397000"/>
              <a:gd name="connsiteY39" fmla="*/ 7938 h 137583"/>
              <a:gd name="connsiteX40" fmla="*/ 716597 w 1397000"/>
              <a:gd name="connsiteY40" fmla="*/ 7938 h 137583"/>
              <a:gd name="connsiteX41" fmla="*/ 734314 w 1397000"/>
              <a:gd name="connsiteY41" fmla="*/ 7938 h 137583"/>
              <a:gd name="connsiteX42" fmla="*/ 752031 w 1397000"/>
              <a:gd name="connsiteY42" fmla="*/ 7938 h 137583"/>
              <a:gd name="connsiteX43" fmla="*/ 769747 w 1397000"/>
              <a:gd name="connsiteY43" fmla="*/ 7938 h 137583"/>
              <a:gd name="connsiteX44" fmla="*/ 787464 w 1397000"/>
              <a:gd name="connsiteY44" fmla="*/ 7938 h 137583"/>
              <a:gd name="connsiteX45" fmla="*/ 805180 w 1397000"/>
              <a:gd name="connsiteY45" fmla="*/ 7938 h 137583"/>
              <a:gd name="connsiteX46" fmla="*/ 822897 w 1397000"/>
              <a:gd name="connsiteY46" fmla="*/ 7938 h 137583"/>
              <a:gd name="connsiteX47" fmla="*/ 840613 w 1397000"/>
              <a:gd name="connsiteY47" fmla="*/ 7938 h 137583"/>
              <a:gd name="connsiteX48" fmla="*/ 858329 w 1397000"/>
              <a:gd name="connsiteY48" fmla="*/ 7938 h 137583"/>
              <a:gd name="connsiteX49" fmla="*/ 876046 w 1397000"/>
              <a:gd name="connsiteY49" fmla="*/ 7938 h 137583"/>
              <a:gd name="connsiteX50" fmla="*/ 893763 w 1397000"/>
              <a:gd name="connsiteY50" fmla="*/ 7938 h 137583"/>
              <a:gd name="connsiteX51" fmla="*/ 911479 w 1397000"/>
              <a:gd name="connsiteY51" fmla="*/ 7938 h 137583"/>
              <a:gd name="connsiteX52" fmla="*/ 929196 w 1397000"/>
              <a:gd name="connsiteY52" fmla="*/ 7938 h 137583"/>
              <a:gd name="connsiteX53" fmla="*/ 946912 w 1397000"/>
              <a:gd name="connsiteY53" fmla="*/ 7938 h 137583"/>
              <a:gd name="connsiteX54" fmla="*/ 964628 w 1397000"/>
              <a:gd name="connsiteY54" fmla="*/ 7938 h 137583"/>
              <a:gd name="connsiteX55" fmla="*/ 982345 w 1397000"/>
              <a:gd name="connsiteY55" fmla="*/ 7938 h 137583"/>
              <a:gd name="connsiteX56" fmla="*/ 1000061 w 1397000"/>
              <a:gd name="connsiteY56" fmla="*/ 7938 h 137583"/>
              <a:gd name="connsiteX57" fmla="*/ 1017778 w 1397000"/>
              <a:gd name="connsiteY57" fmla="*/ 7938 h 137583"/>
              <a:gd name="connsiteX58" fmla="*/ 1035495 w 1397000"/>
              <a:gd name="connsiteY58" fmla="*/ 7938 h 137583"/>
              <a:gd name="connsiteX59" fmla="*/ 1053211 w 1397000"/>
              <a:gd name="connsiteY59" fmla="*/ 7938 h 137583"/>
              <a:gd name="connsiteX60" fmla="*/ 1070928 w 1397000"/>
              <a:gd name="connsiteY60" fmla="*/ 7938 h 137583"/>
              <a:gd name="connsiteX61" fmla="*/ 1088644 w 1397000"/>
              <a:gd name="connsiteY61" fmla="*/ 7938 h 137583"/>
              <a:gd name="connsiteX62" fmla="*/ 1106361 w 1397000"/>
              <a:gd name="connsiteY62" fmla="*/ 7938 h 137583"/>
              <a:gd name="connsiteX63" fmla="*/ 1124077 w 1397000"/>
              <a:gd name="connsiteY63" fmla="*/ 7938 h 137583"/>
              <a:gd name="connsiteX64" fmla="*/ 1141794 w 1397000"/>
              <a:gd name="connsiteY64" fmla="*/ 7938 h 137583"/>
              <a:gd name="connsiteX65" fmla="*/ 1159510 w 1397000"/>
              <a:gd name="connsiteY65" fmla="*/ 7938 h 137583"/>
              <a:gd name="connsiteX66" fmla="*/ 1177227 w 1397000"/>
              <a:gd name="connsiteY66" fmla="*/ 7938 h 137583"/>
              <a:gd name="connsiteX67" fmla="*/ 1194943 w 1397000"/>
              <a:gd name="connsiteY67" fmla="*/ 7938 h 137583"/>
              <a:gd name="connsiteX68" fmla="*/ 1212660 w 1397000"/>
              <a:gd name="connsiteY68" fmla="*/ 7938 h 137583"/>
              <a:gd name="connsiteX69" fmla="*/ 1230376 w 1397000"/>
              <a:gd name="connsiteY69" fmla="*/ 7938 h 137583"/>
              <a:gd name="connsiteX70" fmla="*/ 1248092 w 1397000"/>
              <a:gd name="connsiteY70" fmla="*/ 7938 h 137583"/>
              <a:gd name="connsiteX71" fmla="*/ 1265809 w 1397000"/>
              <a:gd name="connsiteY71" fmla="*/ 7938 h 137583"/>
              <a:gd name="connsiteX72" fmla="*/ 1283526 w 1397000"/>
              <a:gd name="connsiteY72" fmla="*/ 7938 h 137583"/>
              <a:gd name="connsiteX73" fmla="*/ 1301242 w 1397000"/>
              <a:gd name="connsiteY73" fmla="*/ 7938 h 137583"/>
              <a:gd name="connsiteX74" fmla="*/ 1318959 w 1397000"/>
              <a:gd name="connsiteY74" fmla="*/ 7938 h 137583"/>
              <a:gd name="connsiteX75" fmla="*/ 1336675 w 1397000"/>
              <a:gd name="connsiteY75" fmla="*/ 7938 h 137583"/>
              <a:gd name="connsiteX76" fmla="*/ 1354392 w 1397000"/>
              <a:gd name="connsiteY76" fmla="*/ 7938 h 137583"/>
              <a:gd name="connsiteX77" fmla="*/ 1372108 w 1397000"/>
              <a:gd name="connsiteY77" fmla="*/ 7938 h 137583"/>
              <a:gd name="connsiteX78" fmla="*/ 1389824 w 1397000"/>
              <a:gd name="connsiteY78" fmla="*/ 7938 h 1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37583">
                <a:moveTo>
                  <a:pt x="7938" y="132313"/>
                </a:moveTo>
                <a:lnTo>
                  <a:pt x="25654" y="116015"/>
                </a:lnTo>
                <a:lnTo>
                  <a:pt x="43370" y="100478"/>
                </a:lnTo>
                <a:lnTo>
                  <a:pt x="61087" y="86032"/>
                </a:lnTo>
                <a:lnTo>
                  <a:pt x="78804" y="72877"/>
                </a:lnTo>
                <a:lnTo>
                  <a:pt x="96520" y="61140"/>
                </a:lnTo>
                <a:lnTo>
                  <a:pt x="114237" y="50853"/>
                </a:lnTo>
                <a:lnTo>
                  <a:pt x="131953" y="41995"/>
                </a:lnTo>
                <a:lnTo>
                  <a:pt x="149669" y="34512"/>
                </a:lnTo>
                <a:lnTo>
                  <a:pt x="167386" y="28289"/>
                </a:lnTo>
                <a:lnTo>
                  <a:pt x="185102" y="23220"/>
                </a:lnTo>
                <a:lnTo>
                  <a:pt x="202819" y="19156"/>
                </a:lnTo>
                <a:lnTo>
                  <a:pt x="220536" y="15981"/>
                </a:lnTo>
                <a:lnTo>
                  <a:pt x="238252" y="13557"/>
                </a:lnTo>
                <a:lnTo>
                  <a:pt x="255969" y="11737"/>
                </a:lnTo>
                <a:lnTo>
                  <a:pt x="273685" y="10425"/>
                </a:lnTo>
                <a:lnTo>
                  <a:pt x="291401" y="9504"/>
                </a:lnTo>
                <a:lnTo>
                  <a:pt x="309118" y="8869"/>
                </a:lnTo>
                <a:lnTo>
                  <a:pt x="326834" y="8467"/>
                </a:lnTo>
                <a:lnTo>
                  <a:pt x="344551" y="8213"/>
                </a:lnTo>
                <a:lnTo>
                  <a:pt x="362268" y="8075"/>
                </a:lnTo>
                <a:lnTo>
                  <a:pt x="379984" y="8001"/>
                </a:lnTo>
                <a:lnTo>
                  <a:pt x="397701" y="7959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solidFill>
                <a:srgbClr val="FF0000"/>
              </a:solidFill>
              <a:highlight>
                <a:srgbClr val="FFB7B7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D0DD35-4760-4B86-9698-AF403A959277}"/>
              </a:ext>
            </a:extLst>
          </p:cNvPr>
          <p:cNvSpPr/>
          <p:nvPr/>
        </p:nvSpPr>
        <p:spPr>
          <a:xfrm>
            <a:off x="3997232" y="5536869"/>
            <a:ext cx="2039069" cy="339844"/>
          </a:xfrm>
          <a:custGeom>
            <a:avLst/>
            <a:gdLst>
              <a:gd name="connsiteX0" fmla="*/ 7938 w 1397000"/>
              <a:gd name="connsiteY0" fmla="*/ 231807 h 232833"/>
              <a:gd name="connsiteX1" fmla="*/ 25654 w 1397000"/>
              <a:gd name="connsiteY1" fmla="*/ 215223 h 232833"/>
              <a:gd name="connsiteX2" fmla="*/ 43370 w 1397000"/>
              <a:gd name="connsiteY2" fmla="*/ 198702 h 232833"/>
              <a:gd name="connsiteX3" fmla="*/ 61087 w 1397000"/>
              <a:gd name="connsiteY3" fmla="*/ 182288 h 232833"/>
              <a:gd name="connsiteX4" fmla="*/ 78804 w 1397000"/>
              <a:gd name="connsiteY4" fmla="*/ 166095 h 232833"/>
              <a:gd name="connsiteX5" fmla="*/ 96520 w 1397000"/>
              <a:gd name="connsiteY5" fmla="*/ 150220 h 232833"/>
              <a:gd name="connsiteX6" fmla="*/ 114237 w 1397000"/>
              <a:gd name="connsiteY6" fmla="*/ 134790 h 232833"/>
              <a:gd name="connsiteX7" fmla="*/ 131953 w 1397000"/>
              <a:gd name="connsiteY7" fmla="*/ 119920 h 232833"/>
              <a:gd name="connsiteX8" fmla="*/ 149669 w 1397000"/>
              <a:gd name="connsiteY8" fmla="*/ 105738 h 232833"/>
              <a:gd name="connsiteX9" fmla="*/ 167386 w 1397000"/>
              <a:gd name="connsiteY9" fmla="*/ 92350 h 232833"/>
              <a:gd name="connsiteX10" fmla="*/ 185102 w 1397000"/>
              <a:gd name="connsiteY10" fmla="*/ 79851 h 232833"/>
              <a:gd name="connsiteX11" fmla="*/ 202819 w 1397000"/>
              <a:gd name="connsiteY11" fmla="*/ 68326 h 232833"/>
              <a:gd name="connsiteX12" fmla="*/ 220536 w 1397000"/>
              <a:gd name="connsiteY12" fmla="*/ 57849 h 232833"/>
              <a:gd name="connsiteX13" fmla="*/ 238252 w 1397000"/>
              <a:gd name="connsiteY13" fmla="*/ 48451 h 232833"/>
              <a:gd name="connsiteX14" fmla="*/ 255969 w 1397000"/>
              <a:gd name="connsiteY14" fmla="*/ 40153 h 232833"/>
              <a:gd name="connsiteX15" fmla="*/ 273685 w 1397000"/>
              <a:gd name="connsiteY15" fmla="*/ 32967 h 232833"/>
              <a:gd name="connsiteX16" fmla="*/ 291401 w 1397000"/>
              <a:gd name="connsiteY16" fmla="*/ 26871 h 232833"/>
              <a:gd name="connsiteX17" fmla="*/ 309118 w 1397000"/>
              <a:gd name="connsiteY17" fmla="*/ 21812 h 232833"/>
              <a:gd name="connsiteX18" fmla="*/ 326834 w 1397000"/>
              <a:gd name="connsiteY18" fmla="*/ 17727 h 232833"/>
              <a:gd name="connsiteX19" fmla="*/ 344551 w 1397000"/>
              <a:gd name="connsiteY19" fmla="*/ 14531 h 232833"/>
              <a:gd name="connsiteX20" fmla="*/ 362268 w 1397000"/>
              <a:gd name="connsiteY20" fmla="*/ 12129 h 232833"/>
              <a:gd name="connsiteX21" fmla="*/ 379984 w 1397000"/>
              <a:gd name="connsiteY21" fmla="*/ 10414 h 232833"/>
              <a:gd name="connsiteX22" fmla="*/ 397701 w 1397000"/>
              <a:gd name="connsiteY22" fmla="*/ 9260 h 232833"/>
              <a:gd name="connsiteX23" fmla="*/ 415417 w 1397000"/>
              <a:gd name="connsiteY23" fmla="*/ 8551 h 232833"/>
              <a:gd name="connsiteX24" fmla="*/ 433133 w 1397000"/>
              <a:gd name="connsiteY24" fmla="*/ 8170 h 232833"/>
              <a:gd name="connsiteX25" fmla="*/ 450850 w 1397000"/>
              <a:gd name="connsiteY25" fmla="*/ 7990 h 232833"/>
              <a:gd name="connsiteX26" fmla="*/ 468567 w 1397000"/>
              <a:gd name="connsiteY26" fmla="*/ 7938 h 232833"/>
              <a:gd name="connsiteX27" fmla="*/ 486283 w 1397000"/>
              <a:gd name="connsiteY27" fmla="*/ 7938 h 232833"/>
              <a:gd name="connsiteX28" fmla="*/ 504000 w 1397000"/>
              <a:gd name="connsiteY28" fmla="*/ 7938 h 232833"/>
              <a:gd name="connsiteX29" fmla="*/ 521716 w 1397000"/>
              <a:gd name="connsiteY29" fmla="*/ 7938 h 232833"/>
              <a:gd name="connsiteX30" fmla="*/ 539433 w 1397000"/>
              <a:gd name="connsiteY30" fmla="*/ 7938 h 232833"/>
              <a:gd name="connsiteX31" fmla="*/ 557149 w 1397000"/>
              <a:gd name="connsiteY31" fmla="*/ 7938 h 232833"/>
              <a:gd name="connsiteX32" fmla="*/ 574865 w 1397000"/>
              <a:gd name="connsiteY32" fmla="*/ 7938 h 232833"/>
              <a:gd name="connsiteX33" fmla="*/ 592582 w 1397000"/>
              <a:gd name="connsiteY33" fmla="*/ 7938 h 232833"/>
              <a:gd name="connsiteX34" fmla="*/ 610299 w 1397000"/>
              <a:gd name="connsiteY34" fmla="*/ 7938 h 232833"/>
              <a:gd name="connsiteX35" fmla="*/ 628015 w 1397000"/>
              <a:gd name="connsiteY35" fmla="*/ 7938 h 232833"/>
              <a:gd name="connsiteX36" fmla="*/ 645732 w 1397000"/>
              <a:gd name="connsiteY36" fmla="*/ 7938 h 232833"/>
              <a:gd name="connsiteX37" fmla="*/ 663448 w 1397000"/>
              <a:gd name="connsiteY37" fmla="*/ 7938 h 232833"/>
              <a:gd name="connsiteX38" fmla="*/ 681165 w 1397000"/>
              <a:gd name="connsiteY38" fmla="*/ 7938 h 232833"/>
              <a:gd name="connsiteX39" fmla="*/ 698881 w 1397000"/>
              <a:gd name="connsiteY39" fmla="*/ 7938 h 232833"/>
              <a:gd name="connsiteX40" fmla="*/ 716597 w 1397000"/>
              <a:gd name="connsiteY40" fmla="*/ 7938 h 232833"/>
              <a:gd name="connsiteX41" fmla="*/ 734314 w 1397000"/>
              <a:gd name="connsiteY41" fmla="*/ 7938 h 232833"/>
              <a:gd name="connsiteX42" fmla="*/ 752031 w 1397000"/>
              <a:gd name="connsiteY42" fmla="*/ 7938 h 232833"/>
              <a:gd name="connsiteX43" fmla="*/ 769747 w 1397000"/>
              <a:gd name="connsiteY43" fmla="*/ 7938 h 232833"/>
              <a:gd name="connsiteX44" fmla="*/ 787464 w 1397000"/>
              <a:gd name="connsiteY44" fmla="*/ 7938 h 232833"/>
              <a:gd name="connsiteX45" fmla="*/ 805180 w 1397000"/>
              <a:gd name="connsiteY45" fmla="*/ 7938 h 232833"/>
              <a:gd name="connsiteX46" fmla="*/ 822897 w 1397000"/>
              <a:gd name="connsiteY46" fmla="*/ 7938 h 232833"/>
              <a:gd name="connsiteX47" fmla="*/ 840613 w 1397000"/>
              <a:gd name="connsiteY47" fmla="*/ 7938 h 232833"/>
              <a:gd name="connsiteX48" fmla="*/ 858329 w 1397000"/>
              <a:gd name="connsiteY48" fmla="*/ 7938 h 232833"/>
              <a:gd name="connsiteX49" fmla="*/ 876046 w 1397000"/>
              <a:gd name="connsiteY49" fmla="*/ 7938 h 232833"/>
              <a:gd name="connsiteX50" fmla="*/ 893763 w 1397000"/>
              <a:gd name="connsiteY50" fmla="*/ 7938 h 232833"/>
              <a:gd name="connsiteX51" fmla="*/ 911479 w 1397000"/>
              <a:gd name="connsiteY51" fmla="*/ 7938 h 232833"/>
              <a:gd name="connsiteX52" fmla="*/ 929196 w 1397000"/>
              <a:gd name="connsiteY52" fmla="*/ 7938 h 232833"/>
              <a:gd name="connsiteX53" fmla="*/ 946912 w 1397000"/>
              <a:gd name="connsiteY53" fmla="*/ 7938 h 232833"/>
              <a:gd name="connsiteX54" fmla="*/ 964628 w 1397000"/>
              <a:gd name="connsiteY54" fmla="*/ 7938 h 232833"/>
              <a:gd name="connsiteX55" fmla="*/ 982345 w 1397000"/>
              <a:gd name="connsiteY55" fmla="*/ 7938 h 232833"/>
              <a:gd name="connsiteX56" fmla="*/ 1000061 w 1397000"/>
              <a:gd name="connsiteY56" fmla="*/ 7938 h 232833"/>
              <a:gd name="connsiteX57" fmla="*/ 1017778 w 1397000"/>
              <a:gd name="connsiteY57" fmla="*/ 7938 h 232833"/>
              <a:gd name="connsiteX58" fmla="*/ 1035495 w 1397000"/>
              <a:gd name="connsiteY58" fmla="*/ 7938 h 232833"/>
              <a:gd name="connsiteX59" fmla="*/ 1053211 w 1397000"/>
              <a:gd name="connsiteY59" fmla="*/ 7938 h 232833"/>
              <a:gd name="connsiteX60" fmla="*/ 1070928 w 1397000"/>
              <a:gd name="connsiteY60" fmla="*/ 7938 h 232833"/>
              <a:gd name="connsiteX61" fmla="*/ 1088644 w 1397000"/>
              <a:gd name="connsiteY61" fmla="*/ 7938 h 232833"/>
              <a:gd name="connsiteX62" fmla="*/ 1106361 w 1397000"/>
              <a:gd name="connsiteY62" fmla="*/ 7938 h 232833"/>
              <a:gd name="connsiteX63" fmla="*/ 1124077 w 1397000"/>
              <a:gd name="connsiteY63" fmla="*/ 7938 h 232833"/>
              <a:gd name="connsiteX64" fmla="*/ 1141794 w 1397000"/>
              <a:gd name="connsiteY64" fmla="*/ 7938 h 232833"/>
              <a:gd name="connsiteX65" fmla="*/ 1159510 w 1397000"/>
              <a:gd name="connsiteY65" fmla="*/ 7938 h 232833"/>
              <a:gd name="connsiteX66" fmla="*/ 1177227 w 1397000"/>
              <a:gd name="connsiteY66" fmla="*/ 7938 h 232833"/>
              <a:gd name="connsiteX67" fmla="*/ 1194943 w 1397000"/>
              <a:gd name="connsiteY67" fmla="*/ 7938 h 232833"/>
              <a:gd name="connsiteX68" fmla="*/ 1212660 w 1397000"/>
              <a:gd name="connsiteY68" fmla="*/ 7938 h 232833"/>
              <a:gd name="connsiteX69" fmla="*/ 1230376 w 1397000"/>
              <a:gd name="connsiteY69" fmla="*/ 7938 h 232833"/>
              <a:gd name="connsiteX70" fmla="*/ 1248092 w 1397000"/>
              <a:gd name="connsiteY70" fmla="*/ 7938 h 232833"/>
              <a:gd name="connsiteX71" fmla="*/ 1265809 w 1397000"/>
              <a:gd name="connsiteY71" fmla="*/ 7938 h 232833"/>
              <a:gd name="connsiteX72" fmla="*/ 1283526 w 1397000"/>
              <a:gd name="connsiteY72" fmla="*/ 7938 h 232833"/>
              <a:gd name="connsiteX73" fmla="*/ 1301242 w 1397000"/>
              <a:gd name="connsiteY73" fmla="*/ 7938 h 232833"/>
              <a:gd name="connsiteX74" fmla="*/ 1318959 w 1397000"/>
              <a:gd name="connsiteY74" fmla="*/ 7938 h 232833"/>
              <a:gd name="connsiteX75" fmla="*/ 1336675 w 1397000"/>
              <a:gd name="connsiteY75" fmla="*/ 7938 h 232833"/>
              <a:gd name="connsiteX76" fmla="*/ 1354392 w 1397000"/>
              <a:gd name="connsiteY76" fmla="*/ 7938 h 232833"/>
              <a:gd name="connsiteX77" fmla="*/ 1372108 w 1397000"/>
              <a:gd name="connsiteY77" fmla="*/ 7938 h 232833"/>
              <a:gd name="connsiteX78" fmla="*/ 1389824 w 1397000"/>
              <a:gd name="connsiteY78" fmla="*/ 7938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232833">
                <a:moveTo>
                  <a:pt x="7938" y="231807"/>
                </a:moveTo>
                <a:lnTo>
                  <a:pt x="25654" y="215223"/>
                </a:lnTo>
                <a:lnTo>
                  <a:pt x="43370" y="198702"/>
                </a:lnTo>
                <a:lnTo>
                  <a:pt x="61087" y="182288"/>
                </a:lnTo>
                <a:lnTo>
                  <a:pt x="78804" y="166095"/>
                </a:lnTo>
                <a:lnTo>
                  <a:pt x="96520" y="150220"/>
                </a:lnTo>
                <a:lnTo>
                  <a:pt x="114237" y="134790"/>
                </a:lnTo>
                <a:lnTo>
                  <a:pt x="131953" y="119920"/>
                </a:lnTo>
                <a:lnTo>
                  <a:pt x="149669" y="105738"/>
                </a:lnTo>
                <a:lnTo>
                  <a:pt x="167386" y="92350"/>
                </a:lnTo>
                <a:lnTo>
                  <a:pt x="185102" y="79851"/>
                </a:lnTo>
                <a:lnTo>
                  <a:pt x="202819" y="68326"/>
                </a:lnTo>
                <a:lnTo>
                  <a:pt x="220536" y="57849"/>
                </a:lnTo>
                <a:lnTo>
                  <a:pt x="238252" y="48451"/>
                </a:lnTo>
                <a:lnTo>
                  <a:pt x="255969" y="40153"/>
                </a:lnTo>
                <a:lnTo>
                  <a:pt x="273685" y="32967"/>
                </a:lnTo>
                <a:lnTo>
                  <a:pt x="291401" y="26871"/>
                </a:lnTo>
                <a:lnTo>
                  <a:pt x="309118" y="21812"/>
                </a:lnTo>
                <a:lnTo>
                  <a:pt x="326834" y="17727"/>
                </a:lnTo>
                <a:lnTo>
                  <a:pt x="344551" y="14531"/>
                </a:lnTo>
                <a:lnTo>
                  <a:pt x="362268" y="12129"/>
                </a:lnTo>
                <a:lnTo>
                  <a:pt x="379984" y="10414"/>
                </a:lnTo>
                <a:lnTo>
                  <a:pt x="397701" y="9260"/>
                </a:lnTo>
                <a:lnTo>
                  <a:pt x="415417" y="8551"/>
                </a:lnTo>
                <a:lnTo>
                  <a:pt x="433133" y="8170"/>
                </a:lnTo>
                <a:lnTo>
                  <a:pt x="450850" y="7990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F03A27-B4E1-4226-9F85-F2CB9F36F526}"/>
              </a:ext>
            </a:extLst>
          </p:cNvPr>
          <p:cNvSpPr/>
          <p:nvPr/>
        </p:nvSpPr>
        <p:spPr>
          <a:xfrm>
            <a:off x="3997232" y="4959412"/>
            <a:ext cx="2039069" cy="926848"/>
          </a:xfrm>
          <a:custGeom>
            <a:avLst/>
            <a:gdLst>
              <a:gd name="connsiteX0" fmla="*/ 7938 w 1397000"/>
              <a:gd name="connsiteY0" fmla="*/ 627433 h 635000"/>
              <a:gd name="connsiteX1" fmla="*/ 25654 w 1397000"/>
              <a:gd name="connsiteY1" fmla="*/ 610849 h 635000"/>
              <a:gd name="connsiteX2" fmla="*/ 43370 w 1397000"/>
              <a:gd name="connsiteY2" fmla="*/ 594265 h 635000"/>
              <a:gd name="connsiteX3" fmla="*/ 61087 w 1397000"/>
              <a:gd name="connsiteY3" fmla="*/ 577681 h 635000"/>
              <a:gd name="connsiteX4" fmla="*/ 78804 w 1397000"/>
              <a:gd name="connsiteY4" fmla="*/ 561097 h 635000"/>
              <a:gd name="connsiteX5" fmla="*/ 96520 w 1397000"/>
              <a:gd name="connsiteY5" fmla="*/ 544513 h 635000"/>
              <a:gd name="connsiteX6" fmla="*/ 114237 w 1397000"/>
              <a:gd name="connsiteY6" fmla="*/ 527939 h 635000"/>
              <a:gd name="connsiteX7" fmla="*/ 131953 w 1397000"/>
              <a:gd name="connsiteY7" fmla="*/ 511355 h 635000"/>
              <a:gd name="connsiteX8" fmla="*/ 149669 w 1397000"/>
              <a:gd name="connsiteY8" fmla="*/ 494782 h 635000"/>
              <a:gd name="connsiteX9" fmla="*/ 167386 w 1397000"/>
              <a:gd name="connsiteY9" fmla="*/ 478208 h 635000"/>
              <a:gd name="connsiteX10" fmla="*/ 185102 w 1397000"/>
              <a:gd name="connsiteY10" fmla="*/ 461645 h 635000"/>
              <a:gd name="connsiteX11" fmla="*/ 202819 w 1397000"/>
              <a:gd name="connsiteY11" fmla="*/ 445093 h 635000"/>
              <a:gd name="connsiteX12" fmla="*/ 220536 w 1397000"/>
              <a:gd name="connsiteY12" fmla="*/ 428562 h 635000"/>
              <a:gd name="connsiteX13" fmla="*/ 238252 w 1397000"/>
              <a:gd name="connsiteY13" fmla="*/ 412041 h 635000"/>
              <a:gd name="connsiteX14" fmla="*/ 255969 w 1397000"/>
              <a:gd name="connsiteY14" fmla="*/ 395563 h 635000"/>
              <a:gd name="connsiteX15" fmla="*/ 273685 w 1397000"/>
              <a:gd name="connsiteY15" fmla="*/ 379116 h 635000"/>
              <a:gd name="connsiteX16" fmla="*/ 291401 w 1397000"/>
              <a:gd name="connsiteY16" fmla="*/ 362723 h 635000"/>
              <a:gd name="connsiteX17" fmla="*/ 309118 w 1397000"/>
              <a:gd name="connsiteY17" fmla="*/ 346382 h 635000"/>
              <a:gd name="connsiteX18" fmla="*/ 326834 w 1397000"/>
              <a:gd name="connsiteY18" fmla="*/ 330126 h 635000"/>
              <a:gd name="connsiteX19" fmla="*/ 344551 w 1397000"/>
              <a:gd name="connsiteY19" fmla="*/ 313955 h 635000"/>
              <a:gd name="connsiteX20" fmla="*/ 362268 w 1397000"/>
              <a:gd name="connsiteY20" fmla="*/ 297900 h 635000"/>
              <a:gd name="connsiteX21" fmla="*/ 379984 w 1397000"/>
              <a:gd name="connsiteY21" fmla="*/ 281961 h 635000"/>
              <a:gd name="connsiteX22" fmla="*/ 397701 w 1397000"/>
              <a:gd name="connsiteY22" fmla="*/ 266181 h 635000"/>
              <a:gd name="connsiteX23" fmla="*/ 415417 w 1397000"/>
              <a:gd name="connsiteY23" fmla="*/ 250582 h 635000"/>
              <a:gd name="connsiteX24" fmla="*/ 433133 w 1397000"/>
              <a:gd name="connsiteY24" fmla="*/ 235172 h 635000"/>
              <a:gd name="connsiteX25" fmla="*/ 450850 w 1397000"/>
              <a:gd name="connsiteY25" fmla="*/ 219996 h 635000"/>
              <a:gd name="connsiteX26" fmla="*/ 468567 w 1397000"/>
              <a:gd name="connsiteY26" fmla="*/ 205094 h 635000"/>
              <a:gd name="connsiteX27" fmla="*/ 486283 w 1397000"/>
              <a:gd name="connsiteY27" fmla="*/ 190468 h 635000"/>
              <a:gd name="connsiteX28" fmla="*/ 504000 w 1397000"/>
              <a:gd name="connsiteY28" fmla="*/ 176181 h 635000"/>
              <a:gd name="connsiteX29" fmla="*/ 521716 w 1397000"/>
              <a:gd name="connsiteY29" fmla="*/ 162253 h 635000"/>
              <a:gd name="connsiteX30" fmla="*/ 539433 w 1397000"/>
              <a:gd name="connsiteY30" fmla="*/ 148728 h 635000"/>
              <a:gd name="connsiteX31" fmla="*/ 557149 w 1397000"/>
              <a:gd name="connsiteY31" fmla="*/ 135636 h 635000"/>
              <a:gd name="connsiteX32" fmla="*/ 574865 w 1397000"/>
              <a:gd name="connsiteY32" fmla="*/ 123021 h 635000"/>
              <a:gd name="connsiteX33" fmla="*/ 592582 w 1397000"/>
              <a:gd name="connsiteY33" fmla="*/ 110913 h 635000"/>
              <a:gd name="connsiteX34" fmla="*/ 610299 w 1397000"/>
              <a:gd name="connsiteY34" fmla="*/ 99356 h 635000"/>
              <a:gd name="connsiteX35" fmla="*/ 628015 w 1397000"/>
              <a:gd name="connsiteY35" fmla="*/ 88392 h 635000"/>
              <a:gd name="connsiteX36" fmla="*/ 645732 w 1397000"/>
              <a:gd name="connsiteY36" fmla="*/ 78052 h 635000"/>
              <a:gd name="connsiteX37" fmla="*/ 663448 w 1397000"/>
              <a:gd name="connsiteY37" fmla="*/ 68379 h 635000"/>
              <a:gd name="connsiteX38" fmla="*/ 681165 w 1397000"/>
              <a:gd name="connsiteY38" fmla="*/ 59383 h 635000"/>
              <a:gd name="connsiteX39" fmla="*/ 698881 w 1397000"/>
              <a:gd name="connsiteY39" fmla="*/ 51096 h 635000"/>
              <a:gd name="connsiteX40" fmla="*/ 716597 w 1397000"/>
              <a:gd name="connsiteY40" fmla="*/ 43561 h 635000"/>
              <a:gd name="connsiteX41" fmla="*/ 734314 w 1397000"/>
              <a:gd name="connsiteY41" fmla="*/ 36766 h 635000"/>
              <a:gd name="connsiteX42" fmla="*/ 752031 w 1397000"/>
              <a:gd name="connsiteY42" fmla="*/ 30745 h 635000"/>
              <a:gd name="connsiteX43" fmla="*/ 769747 w 1397000"/>
              <a:gd name="connsiteY43" fmla="*/ 25495 h 635000"/>
              <a:gd name="connsiteX44" fmla="*/ 787464 w 1397000"/>
              <a:gd name="connsiteY44" fmla="*/ 20997 h 635000"/>
              <a:gd name="connsiteX45" fmla="*/ 805180 w 1397000"/>
              <a:gd name="connsiteY45" fmla="*/ 17262 h 635000"/>
              <a:gd name="connsiteX46" fmla="*/ 822897 w 1397000"/>
              <a:gd name="connsiteY46" fmla="*/ 14235 h 635000"/>
              <a:gd name="connsiteX47" fmla="*/ 840613 w 1397000"/>
              <a:gd name="connsiteY47" fmla="*/ 11896 h 635000"/>
              <a:gd name="connsiteX48" fmla="*/ 858329 w 1397000"/>
              <a:gd name="connsiteY48" fmla="*/ 10181 h 635000"/>
              <a:gd name="connsiteX49" fmla="*/ 876046 w 1397000"/>
              <a:gd name="connsiteY49" fmla="*/ 9028 h 635000"/>
              <a:gd name="connsiteX50" fmla="*/ 893763 w 1397000"/>
              <a:gd name="connsiteY50" fmla="*/ 8340 h 635000"/>
              <a:gd name="connsiteX51" fmla="*/ 911479 w 1397000"/>
              <a:gd name="connsiteY51" fmla="*/ 8022 h 635000"/>
              <a:gd name="connsiteX52" fmla="*/ 929196 w 1397000"/>
              <a:gd name="connsiteY52" fmla="*/ 7938 h 635000"/>
              <a:gd name="connsiteX53" fmla="*/ 946912 w 1397000"/>
              <a:gd name="connsiteY53" fmla="*/ 7938 h 635000"/>
              <a:gd name="connsiteX54" fmla="*/ 964628 w 1397000"/>
              <a:gd name="connsiteY54" fmla="*/ 7938 h 635000"/>
              <a:gd name="connsiteX55" fmla="*/ 982345 w 1397000"/>
              <a:gd name="connsiteY55" fmla="*/ 7938 h 635000"/>
              <a:gd name="connsiteX56" fmla="*/ 1000061 w 1397000"/>
              <a:gd name="connsiteY56" fmla="*/ 7938 h 635000"/>
              <a:gd name="connsiteX57" fmla="*/ 1017778 w 1397000"/>
              <a:gd name="connsiteY57" fmla="*/ 7938 h 635000"/>
              <a:gd name="connsiteX58" fmla="*/ 1035495 w 1397000"/>
              <a:gd name="connsiteY58" fmla="*/ 7938 h 635000"/>
              <a:gd name="connsiteX59" fmla="*/ 1053211 w 1397000"/>
              <a:gd name="connsiteY59" fmla="*/ 7938 h 635000"/>
              <a:gd name="connsiteX60" fmla="*/ 1070928 w 1397000"/>
              <a:gd name="connsiteY60" fmla="*/ 7938 h 635000"/>
              <a:gd name="connsiteX61" fmla="*/ 1088644 w 1397000"/>
              <a:gd name="connsiteY61" fmla="*/ 7938 h 635000"/>
              <a:gd name="connsiteX62" fmla="*/ 1106361 w 1397000"/>
              <a:gd name="connsiteY62" fmla="*/ 7938 h 635000"/>
              <a:gd name="connsiteX63" fmla="*/ 1124077 w 1397000"/>
              <a:gd name="connsiteY63" fmla="*/ 7938 h 635000"/>
              <a:gd name="connsiteX64" fmla="*/ 1141794 w 1397000"/>
              <a:gd name="connsiteY64" fmla="*/ 7938 h 635000"/>
              <a:gd name="connsiteX65" fmla="*/ 1159510 w 1397000"/>
              <a:gd name="connsiteY65" fmla="*/ 7938 h 635000"/>
              <a:gd name="connsiteX66" fmla="*/ 1177227 w 1397000"/>
              <a:gd name="connsiteY66" fmla="*/ 7938 h 635000"/>
              <a:gd name="connsiteX67" fmla="*/ 1194943 w 1397000"/>
              <a:gd name="connsiteY67" fmla="*/ 7938 h 635000"/>
              <a:gd name="connsiteX68" fmla="*/ 1212660 w 1397000"/>
              <a:gd name="connsiteY68" fmla="*/ 7938 h 635000"/>
              <a:gd name="connsiteX69" fmla="*/ 1230376 w 1397000"/>
              <a:gd name="connsiteY69" fmla="*/ 7938 h 635000"/>
              <a:gd name="connsiteX70" fmla="*/ 1248092 w 1397000"/>
              <a:gd name="connsiteY70" fmla="*/ 7938 h 635000"/>
              <a:gd name="connsiteX71" fmla="*/ 1265809 w 1397000"/>
              <a:gd name="connsiteY71" fmla="*/ 7938 h 635000"/>
              <a:gd name="connsiteX72" fmla="*/ 1283526 w 1397000"/>
              <a:gd name="connsiteY72" fmla="*/ 7938 h 635000"/>
              <a:gd name="connsiteX73" fmla="*/ 1301242 w 1397000"/>
              <a:gd name="connsiteY73" fmla="*/ 7938 h 635000"/>
              <a:gd name="connsiteX74" fmla="*/ 1318959 w 1397000"/>
              <a:gd name="connsiteY74" fmla="*/ 7938 h 635000"/>
              <a:gd name="connsiteX75" fmla="*/ 1336675 w 1397000"/>
              <a:gd name="connsiteY75" fmla="*/ 7938 h 635000"/>
              <a:gd name="connsiteX76" fmla="*/ 1354392 w 1397000"/>
              <a:gd name="connsiteY76" fmla="*/ 7938 h 635000"/>
              <a:gd name="connsiteX77" fmla="*/ 1372108 w 1397000"/>
              <a:gd name="connsiteY77" fmla="*/ 7938 h 635000"/>
              <a:gd name="connsiteX78" fmla="*/ 1389824 w 1397000"/>
              <a:gd name="connsiteY78" fmla="*/ 7938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635000">
                <a:moveTo>
                  <a:pt x="7938" y="627433"/>
                </a:moveTo>
                <a:lnTo>
                  <a:pt x="25654" y="610849"/>
                </a:lnTo>
                <a:lnTo>
                  <a:pt x="43370" y="594265"/>
                </a:lnTo>
                <a:lnTo>
                  <a:pt x="61087" y="577681"/>
                </a:lnTo>
                <a:lnTo>
                  <a:pt x="78804" y="561097"/>
                </a:lnTo>
                <a:lnTo>
                  <a:pt x="96520" y="544513"/>
                </a:lnTo>
                <a:lnTo>
                  <a:pt x="114237" y="527939"/>
                </a:lnTo>
                <a:lnTo>
                  <a:pt x="131953" y="511355"/>
                </a:lnTo>
                <a:lnTo>
                  <a:pt x="149669" y="494782"/>
                </a:lnTo>
                <a:lnTo>
                  <a:pt x="167386" y="478208"/>
                </a:lnTo>
                <a:lnTo>
                  <a:pt x="185102" y="461645"/>
                </a:lnTo>
                <a:lnTo>
                  <a:pt x="202819" y="445093"/>
                </a:lnTo>
                <a:lnTo>
                  <a:pt x="220536" y="428562"/>
                </a:lnTo>
                <a:lnTo>
                  <a:pt x="238252" y="412041"/>
                </a:lnTo>
                <a:lnTo>
                  <a:pt x="255969" y="395563"/>
                </a:lnTo>
                <a:lnTo>
                  <a:pt x="273685" y="379116"/>
                </a:lnTo>
                <a:lnTo>
                  <a:pt x="291401" y="362723"/>
                </a:lnTo>
                <a:lnTo>
                  <a:pt x="309118" y="346382"/>
                </a:lnTo>
                <a:lnTo>
                  <a:pt x="326834" y="330126"/>
                </a:lnTo>
                <a:lnTo>
                  <a:pt x="344551" y="313955"/>
                </a:lnTo>
                <a:lnTo>
                  <a:pt x="362268" y="297900"/>
                </a:lnTo>
                <a:lnTo>
                  <a:pt x="379984" y="281961"/>
                </a:lnTo>
                <a:lnTo>
                  <a:pt x="397701" y="266181"/>
                </a:lnTo>
                <a:lnTo>
                  <a:pt x="415417" y="250582"/>
                </a:lnTo>
                <a:lnTo>
                  <a:pt x="433133" y="235172"/>
                </a:lnTo>
                <a:lnTo>
                  <a:pt x="450850" y="219996"/>
                </a:lnTo>
                <a:lnTo>
                  <a:pt x="468567" y="205094"/>
                </a:lnTo>
                <a:lnTo>
                  <a:pt x="486283" y="190468"/>
                </a:lnTo>
                <a:lnTo>
                  <a:pt x="504000" y="176181"/>
                </a:lnTo>
                <a:lnTo>
                  <a:pt x="521716" y="162253"/>
                </a:lnTo>
                <a:lnTo>
                  <a:pt x="539433" y="148728"/>
                </a:lnTo>
                <a:lnTo>
                  <a:pt x="557149" y="135636"/>
                </a:lnTo>
                <a:lnTo>
                  <a:pt x="574865" y="123021"/>
                </a:lnTo>
                <a:lnTo>
                  <a:pt x="592582" y="110913"/>
                </a:lnTo>
                <a:lnTo>
                  <a:pt x="610299" y="99356"/>
                </a:lnTo>
                <a:lnTo>
                  <a:pt x="628015" y="88392"/>
                </a:lnTo>
                <a:lnTo>
                  <a:pt x="645732" y="78052"/>
                </a:lnTo>
                <a:lnTo>
                  <a:pt x="663448" y="68379"/>
                </a:lnTo>
                <a:lnTo>
                  <a:pt x="681165" y="59383"/>
                </a:lnTo>
                <a:lnTo>
                  <a:pt x="698881" y="51096"/>
                </a:lnTo>
                <a:lnTo>
                  <a:pt x="716597" y="43561"/>
                </a:lnTo>
                <a:lnTo>
                  <a:pt x="734314" y="36766"/>
                </a:lnTo>
                <a:lnTo>
                  <a:pt x="752031" y="30745"/>
                </a:lnTo>
                <a:lnTo>
                  <a:pt x="769747" y="25495"/>
                </a:lnTo>
                <a:lnTo>
                  <a:pt x="787464" y="20997"/>
                </a:lnTo>
                <a:lnTo>
                  <a:pt x="805180" y="17262"/>
                </a:lnTo>
                <a:lnTo>
                  <a:pt x="822897" y="14235"/>
                </a:lnTo>
                <a:lnTo>
                  <a:pt x="840613" y="11896"/>
                </a:lnTo>
                <a:lnTo>
                  <a:pt x="858329" y="10181"/>
                </a:lnTo>
                <a:lnTo>
                  <a:pt x="876046" y="9028"/>
                </a:lnTo>
                <a:lnTo>
                  <a:pt x="893763" y="8340"/>
                </a:lnTo>
                <a:lnTo>
                  <a:pt x="911479" y="8022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D51009-38B6-4424-808A-B665B94156D4}"/>
              </a:ext>
            </a:extLst>
          </p:cNvPr>
          <p:cNvSpPr/>
          <p:nvPr/>
        </p:nvSpPr>
        <p:spPr>
          <a:xfrm>
            <a:off x="2885294" y="5823155"/>
            <a:ext cx="1143114" cy="865061"/>
          </a:xfrm>
          <a:custGeom>
            <a:avLst/>
            <a:gdLst>
              <a:gd name="connsiteX0" fmla="*/ 7938 w 783166"/>
              <a:gd name="connsiteY0" fmla="*/ 574982 h 592666"/>
              <a:gd name="connsiteX1" fmla="*/ 12372 w 783166"/>
              <a:gd name="connsiteY1" fmla="*/ 562801 h 592666"/>
              <a:gd name="connsiteX2" fmla="*/ 13843 w 783166"/>
              <a:gd name="connsiteY2" fmla="*/ 563213 h 592666"/>
              <a:gd name="connsiteX3" fmla="*/ 15314 w 783166"/>
              <a:gd name="connsiteY3" fmla="*/ 569309 h 592666"/>
              <a:gd name="connsiteX4" fmla="*/ 18277 w 783166"/>
              <a:gd name="connsiteY4" fmla="*/ 590148 h 592666"/>
              <a:gd name="connsiteX5" fmla="*/ 19748 w 783166"/>
              <a:gd name="connsiteY5" fmla="*/ 585650 h 592666"/>
              <a:gd name="connsiteX6" fmla="*/ 22701 w 783166"/>
              <a:gd name="connsiteY6" fmla="*/ 569447 h 592666"/>
              <a:gd name="connsiteX7" fmla="*/ 25654 w 783166"/>
              <a:gd name="connsiteY7" fmla="*/ 561213 h 592666"/>
              <a:gd name="connsiteX8" fmla="*/ 28607 w 783166"/>
              <a:gd name="connsiteY8" fmla="*/ 553942 h 592666"/>
              <a:gd name="connsiteX9" fmla="*/ 31559 w 783166"/>
              <a:gd name="connsiteY9" fmla="*/ 548121 h 592666"/>
              <a:gd name="connsiteX10" fmla="*/ 33031 w 783166"/>
              <a:gd name="connsiteY10" fmla="*/ 551233 h 592666"/>
              <a:gd name="connsiteX11" fmla="*/ 35983 w 783166"/>
              <a:gd name="connsiteY11" fmla="*/ 570484 h 592666"/>
              <a:gd name="connsiteX12" fmla="*/ 37465 w 783166"/>
              <a:gd name="connsiteY12" fmla="*/ 571595 h 592666"/>
              <a:gd name="connsiteX13" fmla="*/ 46323 w 783166"/>
              <a:gd name="connsiteY13" fmla="*/ 541613 h 592666"/>
              <a:gd name="connsiteX14" fmla="*/ 47794 w 783166"/>
              <a:gd name="connsiteY14" fmla="*/ 539538 h 592666"/>
              <a:gd name="connsiteX15" fmla="*/ 49276 w 783166"/>
              <a:gd name="connsiteY15" fmla="*/ 541264 h 592666"/>
              <a:gd name="connsiteX16" fmla="*/ 52229 w 783166"/>
              <a:gd name="connsiteY16" fmla="*/ 556504 h 592666"/>
              <a:gd name="connsiteX17" fmla="*/ 53700 w 783166"/>
              <a:gd name="connsiteY17" fmla="*/ 564462 h 592666"/>
              <a:gd name="connsiteX18" fmla="*/ 55182 w 783166"/>
              <a:gd name="connsiteY18" fmla="*/ 565224 h 592666"/>
              <a:gd name="connsiteX19" fmla="*/ 59605 w 783166"/>
              <a:gd name="connsiteY19" fmla="*/ 545973 h 592666"/>
              <a:gd name="connsiteX20" fmla="*/ 64040 w 783166"/>
              <a:gd name="connsiteY20" fmla="*/ 535728 h 592666"/>
              <a:gd name="connsiteX21" fmla="*/ 65511 w 783166"/>
              <a:gd name="connsiteY21" fmla="*/ 533717 h 592666"/>
              <a:gd name="connsiteX22" fmla="*/ 66993 w 783166"/>
              <a:gd name="connsiteY22" fmla="*/ 534829 h 592666"/>
              <a:gd name="connsiteX23" fmla="*/ 68464 w 783166"/>
              <a:gd name="connsiteY23" fmla="*/ 540851 h 592666"/>
              <a:gd name="connsiteX24" fmla="*/ 71427 w 783166"/>
              <a:gd name="connsiteY24" fmla="*/ 564250 h 592666"/>
              <a:gd name="connsiteX25" fmla="*/ 72898 w 783166"/>
              <a:gd name="connsiteY25" fmla="*/ 563912 h 592666"/>
              <a:gd name="connsiteX26" fmla="*/ 77332 w 783166"/>
              <a:gd name="connsiteY26" fmla="*/ 538914 h 592666"/>
              <a:gd name="connsiteX27" fmla="*/ 80274 w 783166"/>
              <a:gd name="connsiteY27" fmla="*/ 532193 h 592666"/>
              <a:gd name="connsiteX28" fmla="*/ 84709 w 783166"/>
              <a:gd name="connsiteY28" fmla="*/ 524584 h 592666"/>
              <a:gd name="connsiteX29" fmla="*/ 86180 w 783166"/>
              <a:gd name="connsiteY29" fmla="*/ 526934 h 592666"/>
              <a:gd name="connsiteX30" fmla="*/ 89143 w 783166"/>
              <a:gd name="connsiteY30" fmla="*/ 546873 h 592666"/>
              <a:gd name="connsiteX31" fmla="*/ 90614 w 783166"/>
              <a:gd name="connsiteY31" fmla="*/ 547497 h 592666"/>
              <a:gd name="connsiteX32" fmla="*/ 95049 w 783166"/>
              <a:gd name="connsiteY32" fmla="*/ 527008 h 592666"/>
              <a:gd name="connsiteX33" fmla="*/ 97991 w 783166"/>
              <a:gd name="connsiteY33" fmla="*/ 517800 h 592666"/>
              <a:gd name="connsiteX34" fmla="*/ 102425 w 783166"/>
              <a:gd name="connsiteY34" fmla="*/ 514265 h 592666"/>
              <a:gd name="connsiteX35" fmla="*/ 105378 w 783166"/>
              <a:gd name="connsiteY35" fmla="*/ 529008 h 592666"/>
              <a:gd name="connsiteX36" fmla="*/ 106849 w 783166"/>
              <a:gd name="connsiteY36" fmla="*/ 535866 h 592666"/>
              <a:gd name="connsiteX37" fmla="*/ 108331 w 783166"/>
              <a:gd name="connsiteY37" fmla="*/ 536416 h 592666"/>
              <a:gd name="connsiteX38" fmla="*/ 117189 w 783166"/>
              <a:gd name="connsiteY38" fmla="*/ 505195 h 592666"/>
              <a:gd name="connsiteX39" fmla="*/ 118660 w 783166"/>
              <a:gd name="connsiteY39" fmla="*/ 503121 h 592666"/>
              <a:gd name="connsiteX40" fmla="*/ 120142 w 783166"/>
              <a:gd name="connsiteY40" fmla="*/ 504222 h 592666"/>
              <a:gd name="connsiteX41" fmla="*/ 121624 w 783166"/>
              <a:gd name="connsiteY41" fmla="*/ 507831 h 592666"/>
              <a:gd name="connsiteX42" fmla="*/ 124566 w 783166"/>
              <a:gd name="connsiteY42" fmla="*/ 527558 h 592666"/>
              <a:gd name="connsiteX43" fmla="*/ 126048 w 783166"/>
              <a:gd name="connsiteY43" fmla="*/ 527833 h 592666"/>
              <a:gd name="connsiteX44" fmla="*/ 130471 w 783166"/>
              <a:gd name="connsiteY44" fmla="*/ 505820 h 592666"/>
              <a:gd name="connsiteX45" fmla="*/ 133435 w 783166"/>
              <a:gd name="connsiteY45" fmla="*/ 500348 h 592666"/>
              <a:gd name="connsiteX46" fmla="*/ 137859 w 783166"/>
              <a:gd name="connsiteY46" fmla="*/ 493564 h 592666"/>
              <a:gd name="connsiteX47" fmla="*/ 139330 w 783166"/>
              <a:gd name="connsiteY47" fmla="*/ 497438 h 592666"/>
              <a:gd name="connsiteX48" fmla="*/ 142293 w 783166"/>
              <a:gd name="connsiteY48" fmla="*/ 517102 h 592666"/>
              <a:gd name="connsiteX49" fmla="*/ 143764 w 783166"/>
              <a:gd name="connsiteY49" fmla="*/ 517514 h 592666"/>
              <a:gd name="connsiteX50" fmla="*/ 148198 w 783166"/>
              <a:gd name="connsiteY50" fmla="*/ 497438 h 592666"/>
              <a:gd name="connsiteX51" fmla="*/ 149669 w 783166"/>
              <a:gd name="connsiteY51" fmla="*/ 495639 h 592666"/>
              <a:gd name="connsiteX52" fmla="*/ 155575 w 783166"/>
              <a:gd name="connsiteY52" fmla="*/ 480134 h 592666"/>
              <a:gd name="connsiteX53" fmla="*/ 157046 w 783166"/>
              <a:gd name="connsiteY53" fmla="*/ 485531 h 592666"/>
              <a:gd name="connsiteX54" fmla="*/ 160009 w 783166"/>
              <a:gd name="connsiteY54" fmla="*/ 505407 h 592666"/>
              <a:gd name="connsiteX55" fmla="*/ 161480 w 783166"/>
              <a:gd name="connsiteY55" fmla="*/ 504783 h 592666"/>
              <a:gd name="connsiteX56" fmla="*/ 167386 w 783166"/>
              <a:gd name="connsiteY56" fmla="*/ 475626 h 592666"/>
              <a:gd name="connsiteX57" fmla="*/ 171810 w 783166"/>
              <a:gd name="connsiteY57" fmla="*/ 466005 h 592666"/>
              <a:gd name="connsiteX58" fmla="*/ 173291 w 783166"/>
              <a:gd name="connsiteY58" fmla="*/ 464894 h 592666"/>
              <a:gd name="connsiteX59" fmla="*/ 174773 w 783166"/>
              <a:gd name="connsiteY59" fmla="*/ 469741 h 592666"/>
              <a:gd name="connsiteX60" fmla="*/ 177715 w 783166"/>
              <a:gd name="connsiteY60" fmla="*/ 488167 h 592666"/>
              <a:gd name="connsiteX61" fmla="*/ 179197 w 783166"/>
              <a:gd name="connsiteY61" fmla="*/ 486982 h 592666"/>
              <a:gd name="connsiteX62" fmla="*/ 185102 w 783166"/>
              <a:gd name="connsiteY62" fmla="*/ 461095 h 592666"/>
              <a:gd name="connsiteX63" fmla="*/ 189526 w 783166"/>
              <a:gd name="connsiteY63" fmla="*/ 451601 h 592666"/>
              <a:gd name="connsiteX64" fmla="*/ 191008 w 783166"/>
              <a:gd name="connsiteY64" fmla="*/ 452924 h 592666"/>
              <a:gd name="connsiteX65" fmla="*/ 192490 w 783166"/>
              <a:gd name="connsiteY65" fmla="*/ 459295 h 592666"/>
              <a:gd name="connsiteX66" fmla="*/ 195432 w 783166"/>
              <a:gd name="connsiteY66" fmla="*/ 480473 h 592666"/>
              <a:gd name="connsiteX67" fmla="*/ 196914 w 783166"/>
              <a:gd name="connsiteY67" fmla="*/ 478049 h 592666"/>
              <a:gd name="connsiteX68" fmla="*/ 201337 w 783166"/>
              <a:gd name="connsiteY68" fmla="*/ 454861 h 592666"/>
              <a:gd name="connsiteX69" fmla="*/ 205772 w 783166"/>
              <a:gd name="connsiteY69" fmla="*/ 445992 h 592666"/>
              <a:gd name="connsiteX70" fmla="*/ 207253 w 783166"/>
              <a:gd name="connsiteY70" fmla="*/ 443854 h 592666"/>
              <a:gd name="connsiteX71" fmla="*/ 208725 w 783166"/>
              <a:gd name="connsiteY71" fmla="*/ 444542 h 592666"/>
              <a:gd name="connsiteX72" fmla="*/ 213159 w 783166"/>
              <a:gd name="connsiteY72" fmla="*/ 470990 h 592666"/>
              <a:gd name="connsiteX73" fmla="*/ 214630 w 783166"/>
              <a:gd name="connsiteY73" fmla="*/ 469540 h 592666"/>
              <a:gd name="connsiteX74" fmla="*/ 219064 w 783166"/>
              <a:gd name="connsiteY74" fmla="*/ 445992 h 592666"/>
              <a:gd name="connsiteX75" fmla="*/ 224970 w 783166"/>
              <a:gd name="connsiteY75" fmla="*/ 432149 h 592666"/>
              <a:gd name="connsiteX76" fmla="*/ 226441 w 783166"/>
              <a:gd name="connsiteY76" fmla="*/ 432700 h 592666"/>
              <a:gd name="connsiteX77" fmla="*/ 229394 w 783166"/>
              <a:gd name="connsiteY77" fmla="*/ 450564 h 592666"/>
              <a:gd name="connsiteX78" fmla="*/ 230875 w 783166"/>
              <a:gd name="connsiteY78" fmla="*/ 460809 h 592666"/>
              <a:gd name="connsiteX79" fmla="*/ 232346 w 783166"/>
              <a:gd name="connsiteY79" fmla="*/ 461645 h 592666"/>
              <a:gd name="connsiteX80" fmla="*/ 238252 w 783166"/>
              <a:gd name="connsiteY80" fmla="*/ 436785 h 592666"/>
              <a:gd name="connsiteX81" fmla="*/ 244157 w 783166"/>
              <a:gd name="connsiteY81" fmla="*/ 427789 h 592666"/>
              <a:gd name="connsiteX82" fmla="*/ 247110 w 783166"/>
              <a:gd name="connsiteY82" fmla="*/ 445992 h 592666"/>
              <a:gd name="connsiteX83" fmla="*/ 248581 w 783166"/>
              <a:gd name="connsiteY83" fmla="*/ 456449 h 592666"/>
              <a:gd name="connsiteX84" fmla="*/ 250063 w 783166"/>
              <a:gd name="connsiteY84" fmla="*/ 457147 h 592666"/>
              <a:gd name="connsiteX85" fmla="*/ 254487 w 783166"/>
              <a:gd name="connsiteY85" fmla="*/ 435261 h 592666"/>
              <a:gd name="connsiteX86" fmla="*/ 260392 w 783166"/>
              <a:gd name="connsiteY86" fmla="*/ 423566 h 592666"/>
              <a:gd name="connsiteX87" fmla="*/ 261874 w 783166"/>
              <a:gd name="connsiteY87" fmla="*/ 423915 h 592666"/>
              <a:gd name="connsiteX88" fmla="*/ 267780 w 783166"/>
              <a:gd name="connsiteY88" fmla="*/ 450977 h 592666"/>
              <a:gd name="connsiteX89" fmla="*/ 273685 w 783166"/>
              <a:gd name="connsiteY89" fmla="*/ 423217 h 592666"/>
              <a:gd name="connsiteX90" fmla="*/ 278119 w 783166"/>
              <a:gd name="connsiteY90" fmla="*/ 414697 h 592666"/>
              <a:gd name="connsiteX91" fmla="*/ 279591 w 783166"/>
              <a:gd name="connsiteY91" fmla="*/ 414496 h 592666"/>
              <a:gd name="connsiteX92" fmla="*/ 282543 w 783166"/>
              <a:gd name="connsiteY92" fmla="*/ 431525 h 592666"/>
              <a:gd name="connsiteX93" fmla="*/ 284025 w 783166"/>
              <a:gd name="connsiteY93" fmla="*/ 439970 h 592666"/>
              <a:gd name="connsiteX94" fmla="*/ 285496 w 783166"/>
              <a:gd name="connsiteY94" fmla="*/ 440245 h 592666"/>
              <a:gd name="connsiteX95" fmla="*/ 291401 w 783166"/>
              <a:gd name="connsiteY95" fmla="*/ 411798 h 592666"/>
              <a:gd name="connsiteX96" fmla="*/ 295836 w 783166"/>
              <a:gd name="connsiteY96" fmla="*/ 401965 h 592666"/>
              <a:gd name="connsiteX97" fmla="*/ 297307 w 783166"/>
              <a:gd name="connsiteY97" fmla="*/ 402516 h 592666"/>
              <a:gd name="connsiteX98" fmla="*/ 298778 w 783166"/>
              <a:gd name="connsiteY98" fmla="*/ 408474 h 592666"/>
              <a:gd name="connsiteX99" fmla="*/ 301741 w 783166"/>
              <a:gd name="connsiteY99" fmla="*/ 428413 h 592666"/>
              <a:gd name="connsiteX100" fmla="*/ 303212 w 783166"/>
              <a:gd name="connsiteY100" fmla="*/ 426191 h 592666"/>
              <a:gd name="connsiteX101" fmla="*/ 307636 w 783166"/>
              <a:gd name="connsiteY101" fmla="*/ 401267 h 592666"/>
              <a:gd name="connsiteX102" fmla="*/ 312071 w 783166"/>
              <a:gd name="connsiteY102" fmla="*/ 393171 h 592666"/>
              <a:gd name="connsiteX103" fmla="*/ 315023 w 783166"/>
              <a:gd name="connsiteY103" fmla="*/ 389911 h 592666"/>
              <a:gd name="connsiteX104" fmla="*/ 316505 w 783166"/>
              <a:gd name="connsiteY104" fmla="*/ 392758 h 592666"/>
              <a:gd name="connsiteX105" fmla="*/ 320929 w 783166"/>
              <a:gd name="connsiteY105" fmla="*/ 414772 h 592666"/>
              <a:gd name="connsiteX106" fmla="*/ 326835 w 783166"/>
              <a:gd name="connsiteY106" fmla="*/ 389985 h 592666"/>
              <a:gd name="connsiteX107" fmla="*/ 332740 w 783166"/>
              <a:gd name="connsiteY107" fmla="*/ 381466 h 592666"/>
              <a:gd name="connsiteX108" fmla="*/ 334222 w 783166"/>
              <a:gd name="connsiteY108" fmla="*/ 387773 h 592666"/>
              <a:gd name="connsiteX109" fmla="*/ 337174 w 783166"/>
              <a:gd name="connsiteY109" fmla="*/ 409850 h 592666"/>
              <a:gd name="connsiteX110" fmla="*/ 338646 w 783166"/>
              <a:gd name="connsiteY110" fmla="*/ 409850 h 592666"/>
              <a:gd name="connsiteX111" fmla="*/ 343080 w 783166"/>
              <a:gd name="connsiteY111" fmla="*/ 380291 h 592666"/>
              <a:gd name="connsiteX112" fmla="*/ 350456 w 783166"/>
              <a:gd name="connsiteY112" fmla="*/ 365199 h 592666"/>
              <a:gd name="connsiteX113" fmla="*/ 351928 w 783166"/>
              <a:gd name="connsiteY113" fmla="*/ 369284 h 592666"/>
              <a:gd name="connsiteX114" fmla="*/ 354891 w 783166"/>
              <a:gd name="connsiteY114" fmla="*/ 386450 h 592666"/>
              <a:gd name="connsiteX115" fmla="*/ 356362 w 783166"/>
              <a:gd name="connsiteY115" fmla="*/ 384725 h 592666"/>
              <a:gd name="connsiteX116" fmla="*/ 360796 w 783166"/>
              <a:gd name="connsiteY116" fmla="*/ 360976 h 592666"/>
              <a:gd name="connsiteX117" fmla="*/ 365220 w 783166"/>
              <a:gd name="connsiteY117" fmla="*/ 351007 h 592666"/>
              <a:gd name="connsiteX118" fmla="*/ 366702 w 783166"/>
              <a:gd name="connsiteY118" fmla="*/ 348308 h 592666"/>
              <a:gd name="connsiteX119" fmla="*/ 368173 w 783166"/>
              <a:gd name="connsiteY119" fmla="*/ 348922 h 592666"/>
              <a:gd name="connsiteX120" fmla="*/ 369644 w 783166"/>
              <a:gd name="connsiteY120" fmla="*/ 354806 h 592666"/>
              <a:gd name="connsiteX121" fmla="*/ 372597 w 783166"/>
              <a:gd name="connsiteY121" fmla="*/ 375857 h 592666"/>
              <a:gd name="connsiteX122" fmla="*/ 374078 w 783166"/>
              <a:gd name="connsiteY122" fmla="*/ 375031 h 592666"/>
              <a:gd name="connsiteX123" fmla="*/ 378502 w 783166"/>
              <a:gd name="connsiteY123" fmla="*/ 351208 h 592666"/>
              <a:gd name="connsiteX124" fmla="*/ 382937 w 783166"/>
              <a:gd name="connsiteY124" fmla="*/ 343662 h 592666"/>
              <a:gd name="connsiteX125" fmla="*/ 384408 w 783166"/>
              <a:gd name="connsiteY125" fmla="*/ 341037 h 592666"/>
              <a:gd name="connsiteX126" fmla="*/ 385889 w 783166"/>
              <a:gd name="connsiteY126" fmla="*/ 341799 h 592666"/>
              <a:gd name="connsiteX127" fmla="*/ 391795 w 783166"/>
              <a:gd name="connsiteY127" fmla="*/ 366236 h 592666"/>
              <a:gd name="connsiteX128" fmla="*/ 397701 w 783166"/>
              <a:gd name="connsiteY128" fmla="*/ 338677 h 592666"/>
              <a:gd name="connsiteX129" fmla="*/ 402124 w 783166"/>
              <a:gd name="connsiteY129" fmla="*/ 330306 h 592666"/>
              <a:gd name="connsiteX130" fmla="*/ 403606 w 783166"/>
              <a:gd name="connsiteY130" fmla="*/ 330994 h 592666"/>
              <a:gd name="connsiteX131" fmla="*/ 409512 w 783166"/>
              <a:gd name="connsiteY131" fmla="*/ 354806 h 592666"/>
              <a:gd name="connsiteX132" fmla="*/ 413946 w 783166"/>
              <a:gd name="connsiteY132" fmla="*/ 329819 h 592666"/>
              <a:gd name="connsiteX133" fmla="*/ 419851 w 783166"/>
              <a:gd name="connsiteY133" fmla="*/ 317627 h 592666"/>
              <a:gd name="connsiteX134" fmla="*/ 421322 w 783166"/>
              <a:gd name="connsiteY134" fmla="*/ 317765 h 592666"/>
              <a:gd name="connsiteX135" fmla="*/ 424275 w 783166"/>
              <a:gd name="connsiteY135" fmla="*/ 333693 h 592666"/>
              <a:gd name="connsiteX136" fmla="*/ 425757 w 783166"/>
              <a:gd name="connsiteY136" fmla="*/ 341037 h 592666"/>
              <a:gd name="connsiteX137" fmla="*/ 427228 w 783166"/>
              <a:gd name="connsiteY137" fmla="*/ 338815 h 592666"/>
              <a:gd name="connsiteX138" fmla="*/ 433133 w 783166"/>
              <a:gd name="connsiteY138" fmla="*/ 309256 h 592666"/>
              <a:gd name="connsiteX139" fmla="*/ 437557 w 783166"/>
              <a:gd name="connsiteY139" fmla="*/ 299212 h 592666"/>
              <a:gd name="connsiteX140" fmla="*/ 439039 w 783166"/>
              <a:gd name="connsiteY140" fmla="*/ 298111 h 592666"/>
              <a:gd name="connsiteX141" fmla="*/ 440521 w 783166"/>
              <a:gd name="connsiteY141" fmla="*/ 303858 h 592666"/>
              <a:gd name="connsiteX142" fmla="*/ 443463 w 783166"/>
              <a:gd name="connsiteY142" fmla="*/ 323172 h 592666"/>
              <a:gd name="connsiteX143" fmla="*/ 444944 w 783166"/>
              <a:gd name="connsiteY143" fmla="*/ 322061 h 592666"/>
              <a:gd name="connsiteX144" fmla="*/ 450850 w 783166"/>
              <a:gd name="connsiteY144" fmla="*/ 293539 h 592666"/>
              <a:gd name="connsiteX145" fmla="*/ 455274 w 783166"/>
              <a:gd name="connsiteY145" fmla="*/ 284745 h 592666"/>
              <a:gd name="connsiteX146" fmla="*/ 456756 w 783166"/>
              <a:gd name="connsiteY146" fmla="*/ 285295 h 592666"/>
              <a:gd name="connsiteX147" fmla="*/ 459708 w 783166"/>
              <a:gd name="connsiteY147" fmla="*/ 302196 h 592666"/>
              <a:gd name="connsiteX148" fmla="*/ 461179 w 783166"/>
              <a:gd name="connsiteY148" fmla="*/ 312367 h 592666"/>
              <a:gd name="connsiteX149" fmla="*/ 462661 w 783166"/>
              <a:gd name="connsiteY149" fmla="*/ 313066 h 592666"/>
              <a:gd name="connsiteX150" fmla="*/ 468567 w 783166"/>
              <a:gd name="connsiteY150" fmla="*/ 283009 h 592666"/>
              <a:gd name="connsiteX151" fmla="*/ 473001 w 783166"/>
              <a:gd name="connsiteY151" fmla="*/ 272002 h 592666"/>
              <a:gd name="connsiteX152" fmla="*/ 474472 w 783166"/>
              <a:gd name="connsiteY152" fmla="*/ 271314 h 592666"/>
              <a:gd name="connsiteX153" fmla="*/ 475943 w 783166"/>
              <a:gd name="connsiteY153" fmla="*/ 276987 h 592666"/>
              <a:gd name="connsiteX154" fmla="*/ 478906 w 783166"/>
              <a:gd name="connsiteY154" fmla="*/ 296862 h 592666"/>
              <a:gd name="connsiteX155" fmla="*/ 480378 w 783166"/>
              <a:gd name="connsiteY155" fmla="*/ 296651 h 592666"/>
              <a:gd name="connsiteX156" fmla="*/ 486283 w 783166"/>
              <a:gd name="connsiteY156" fmla="*/ 265007 h 592666"/>
              <a:gd name="connsiteX157" fmla="*/ 489236 w 783166"/>
              <a:gd name="connsiteY157" fmla="*/ 258022 h 592666"/>
              <a:gd name="connsiteX158" fmla="*/ 490717 w 783166"/>
              <a:gd name="connsiteY158" fmla="*/ 255736 h 592666"/>
              <a:gd name="connsiteX159" fmla="*/ 492188 w 783166"/>
              <a:gd name="connsiteY159" fmla="*/ 256011 h 592666"/>
              <a:gd name="connsiteX160" fmla="*/ 493660 w 783166"/>
              <a:gd name="connsiteY160" fmla="*/ 262033 h 592666"/>
              <a:gd name="connsiteX161" fmla="*/ 496623 w 783166"/>
              <a:gd name="connsiteY161" fmla="*/ 284670 h 592666"/>
              <a:gd name="connsiteX162" fmla="*/ 498094 w 783166"/>
              <a:gd name="connsiteY162" fmla="*/ 283708 h 592666"/>
              <a:gd name="connsiteX163" fmla="*/ 502528 w 783166"/>
              <a:gd name="connsiteY163" fmla="*/ 257672 h 592666"/>
              <a:gd name="connsiteX164" fmla="*/ 506952 w 783166"/>
              <a:gd name="connsiteY164" fmla="*/ 246391 h 592666"/>
              <a:gd name="connsiteX165" fmla="*/ 508423 w 783166"/>
              <a:gd name="connsiteY165" fmla="*/ 244581 h 592666"/>
              <a:gd name="connsiteX166" fmla="*/ 509905 w 783166"/>
              <a:gd name="connsiteY166" fmla="*/ 245628 h 592666"/>
              <a:gd name="connsiteX167" fmla="*/ 511387 w 783166"/>
              <a:gd name="connsiteY167" fmla="*/ 251650 h 592666"/>
              <a:gd name="connsiteX168" fmla="*/ 514329 w 783166"/>
              <a:gd name="connsiteY168" fmla="*/ 272214 h 592666"/>
              <a:gd name="connsiteX169" fmla="*/ 515810 w 783166"/>
              <a:gd name="connsiteY169" fmla="*/ 269515 h 592666"/>
              <a:gd name="connsiteX170" fmla="*/ 521716 w 783166"/>
              <a:gd name="connsiteY170" fmla="*/ 238008 h 592666"/>
              <a:gd name="connsiteX171" fmla="*/ 526140 w 783166"/>
              <a:gd name="connsiteY171" fmla="*/ 229002 h 592666"/>
              <a:gd name="connsiteX172" fmla="*/ 527622 w 783166"/>
              <a:gd name="connsiteY172" fmla="*/ 229288 h 592666"/>
              <a:gd name="connsiteX173" fmla="*/ 530574 w 783166"/>
              <a:gd name="connsiteY173" fmla="*/ 245830 h 592666"/>
              <a:gd name="connsiteX174" fmla="*/ 532045 w 783166"/>
              <a:gd name="connsiteY174" fmla="*/ 255037 h 592666"/>
              <a:gd name="connsiteX175" fmla="*/ 533527 w 783166"/>
              <a:gd name="connsiteY175" fmla="*/ 256635 h 592666"/>
              <a:gd name="connsiteX176" fmla="*/ 540904 w 783166"/>
              <a:gd name="connsiteY176" fmla="*/ 222430 h 592666"/>
              <a:gd name="connsiteX177" fmla="*/ 545338 w 783166"/>
              <a:gd name="connsiteY177" fmla="*/ 219181 h 592666"/>
              <a:gd name="connsiteX178" fmla="*/ 546809 w 783166"/>
              <a:gd name="connsiteY178" fmla="*/ 226028 h 592666"/>
              <a:gd name="connsiteX179" fmla="*/ 549772 w 783166"/>
              <a:gd name="connsiteY179" fmla="*/ 249153 h 592666"/>
              <a:gd name="connsiteX180" fmla="*/ 551244 w 783166"/>
              <a:gd name="connsiteY180" fmla="*/ 247004 h 592666"/>
              <a:gd name="connsiteX181" fmla="*/ 555678 w 783166"/>
              <a:gd name="connsiteY181" fmla="*/ 219932 h 592666"/>
              <a:gd name="connsiteX182" fmla="*/ 560102 w 783166"/>
              <a:gd name="connsiteY182" fmla="*/ 207201 h 592666"/>
              <a:gd name="connsiteX183" fmla="*/ 561583 w 783166"/>
              <a:gd name="connsiteY183" fmla="*/ 205115 h 592666"/>
              <a:gd name="connsiteX184" fmla="*/ 563054 w 783166"/>
              <a:gd name="connsiteY184" fmla="*/ 205327 h 592666"/>
              <a:gd name="connsiteX185" fmla="*/ 566007 w 783166"/>
              <a:gd name="connsiteY185" fmla="*/ 223329 h 592666"/>
              <a:gd name="connsiteX186" fmla="*/ 567489 w 783166"/>
              <a:gd name="connsiteY186" fmla="*/ 231087 h 592666"/>
              <a:gd name="connsiteX187" fmla="*/ 568960 w 783166"/>
              <a:gd name="connsiteY187" fmla="*/ 227828 h 592666"/>
              <a:gd name="connsiteX188" fmla="*/ 573384 w 783166"/>
              <a:gd name="connsiteY188" fmla="*/ 202491 h 592666"/>
              <a:gd name="connsiteX189" fmla="*/ 577818 w 783166"/>
              <a:gd name="connsiteY189" fmla="*/ 193421 h 592666"/>
              <a:gd name="connsiteX190" fmla="*/ 579289 w 783166"/>
              <a:gd name="connsiteY190" fmla="*/ 190786 h 592666"/>
              <a:gd name="connsiteX191" fmla="*/ 580771 w 783166"/>
              <a:gd name="connsiteY191" fmla="*/ 190648 h 592666"/>
              <a:gd name="connsiteX192" fmla="*/ 582253 w 783166"/>
              <a:gd name="connsiteY192" fmla="*/ 197157 h 592666"/>
              <a:gd name="connsiteX193" fmla="*/ 585195 w 783166"/>
              <a:gd name="connsiteY193" fmla="*/ 219795 h 592666"/>
              <a:gd name="connsiteX194" fmla="*/ 586676 w 783166"/>
              <a:gd name="connsiteY194" fmla="*/ 217032 h 592666"/>
              <a:gd name="connsiteX195" fmla="*/ 591100 w 783166"/>
              <a:gd name="connsiteY195" fmla="*/ 190860 h 592666"/>
              <a:gd name="connsiteX196" fmla="*/ 597006 w 783166"/>
              <a:gd name="connsiteY196" fmla="*/ 177355 h 592666"/>
              <a:gd name="connsiteX197" fmla="*/ 598488 w 783166"/>
              <a:gd name="connsiteY197" fmla="*/ 178117 h 592666"/>
              <a:gd name="connsiteX198" fmla="*/ 601440 w 783166"/>
              <a:gd name="connsiteY198" fmla="*/ 198056 h 592666"/>
              <a:gd name="connsiteX199" fmla="*/ 602911 w 783166"/>
              <a:gd name="connsiteY199" fmla="*/ 205740 h 592666"/>
              <a:gd name="connsiteX200" fmla="*/ 604393 w 783166"/>
              <a:gd name="connsiteY200" fmla="*/ 201179 h 592666"/>
              <a:gd name="connsiteX201" fmla="*/ 608827 w 783166"/>
              <a:gd name="connsiteY201" fmla="*/ 174583 h 592666"/>
              <a:gd name="connsiteX202" fmla="*/ 614733 w 783166"/>
              <a:gd name="connsiteY202" fmla="*/ 158316 h 592666"/>
              <a:gd name="connsiteX203" fmla="*/ 616204 w 783166"/>
              <a:gd name="connsiteY203" fmla="*/ 158242 h 592666"/>
              <a:gd name="connsiteX204" fmla="*/ 617675 w 783166"/>
              <a:gd name="connsiteY204" fmla="*/ 163714 h 592666"/>
              <a:gd name="connsiteX205" fmla="*/ 620639 w 783166"/>
              <a:gd name="connsiteY205" fmla="*/ 182552 h 592666"/>
              <a:gd name="connsiteX206" fmla="*/ 622110 w 783166"/>
              <a:gd name="connsiteY206" fmla="*/ 182753 h 592666"/>
              <a:gd name="connsiteX207" fmla="*/ 628015 w 783166"/>
              <a:gd name="connsiteY207" fmla="*/ 152982 h 592666"/>
              <a:gd name="connsiteX208" fmla="*/ 632449 w 783166"/>
              <a:gd name="connsiteY208" fmla="*/ 145235 h 592666"/>
              <a:gd name="connsiteX209" fmla="*/ 633920 w 783166"/>
              <a:gd name="connsiteY209" fmla="*/ 144812 h 592666"/>
              <a:gd name="connsiteX210" fmla="*/ 638344 w 783166"/>
              <a:gd name="connsiteY210" fmla="*/ 170222 h 592666"/>
              <a:gd name="connsiteX211" fmla="*/ 639826 w 783166"/>
              <a:gd name="connsiteY211" fmla="*/ 169534 h 592666"/>
              <a:gd name="connsiteX212" fmla="*/ 645731 w 783166"/>
              <a:gd name="connsiteY212" fmla="*/ 138790 h 592666"/>
              <a:gd name="connsiteX213" fmla="*/ 650155 w 783166"/>
              <a:gd name="connsiteY213" fmla="*/ 129095 h 592666"/>
              <a:gd name="connsiteX214" fmla="*/ 651637 w 783166"/>
              <a:gd name="connsiteY214" fmla="*/ 129445 h 592666"/>
              <a:gd name="connsiteX215" fmla="*/ 653119 w 783166"/>
              <a:gd name="connsiteY215" fmla="*/ 135329 h 592666"/>
              <a:gd name="connsiteX216" fmla="*/ 656061 w 783166"/>
              <a:gd name="connsiteY216" fmla="*/ 156104 h 592666"/>
              <a:gd name="connsiteX217" fmla="*/ 657543 w 783166"/>
              <a:gd name="connsiteY217" fmla="*/ 154167 h 592666"/>
              <a:gd name="connsiteX218" fmla="*/ 663448 w 783166"/>
              <a:gd name="connsiteY218" fmla="*/ 117676 h 592666"/>
              <a:gd name="connsiteX219" fmla="*/ 667872 w 783166"/>
              <a:gd name="connsiteY219" fmla="*/ 105558 h 592666"/>
              <a:gd name="connsiteX220" fmla="*/ 669354 w 783166"/>
              <a:gd name="connsiteY220" fmla="*/ 105283 h 592666"/>
              <a:gd name="connsiteX221" fmla="*/ 670835 w 783166"/>
              <a:gd name="connsiteY221" fmla="*/ 110681 h 592666"/>
              <a:gd name="connsiteX222" fmla="*/ 673788 w 783166"/>
              <a:gd name="connsiteY222" fmla="*/ 130344 h 592666"/>
              <a:gd name="connsiteX223" fmla="*/ 675259 w 783166"/>
              <a:gd name="connsiteY223" fmla="*/ 129169 h 592666"/>
              <a:gd name="connsiteX224" fmla="*/ 679693 w 783166"/>
              <a:gd name="connsiteY224" fmla="*/ 103410 h 592666"/>
              <a:gd name="connsiteX225" fmla="*/ 684117 w 783166"/>
              <a:gd name="connsiteY225" fmla="*/ 91990 h 592666"/>
              <a:gd name="connsiteX226" fmla="*/ 687070 w 783166"/>
              <a:gd name="connsiteY226" fmla="*/ 89704 h 592666"/>
              <a:gd name="connsiteX227" fmla="*/ 688541 w 783166"/>
              <a:gd name="connsiteY227" fmla="*/ 95176 h 592666"/>
              <a:gd name="connsiteX228" fmla="*/ 691504 w 783166"/>
              <a:gd name="connsiteY228" fmla="*/ 117951 h 592666"/>
              <a:gd name="connsiteX229" fmla="*/ 692975 w 783166"/>
              <a:gd name="connsiteY229" fmla="*/ 117327 h 592666"/>
              <a:gd name="connsiteX230" fmla="*/ 698881 w 783166"/>
              <a:gd name="connsiteY230" fmla="*/ 83608 h 592666"/>
              <a:gd name="connsiteX231" fmla="*/ 703315 w 783166"/>
              <a:gd name="connsiteY231" fmla="*/ 72951 h 592666"/>
              <a:gd name="connsiteX232" fmla="*/ 704786 w 783166"/>
              <a:gd name="connsiteY232" fmla="*/ 73914 h 592666"/>
              <a:gd name="connsiteX233" fmla="*/ 707739 w 783166"/>
              <a:gd name="connsiteY233" fmla="*/ 90805 h 592666"/>
              <a:gd name="connsiteX234" fmla="*/ 709210 w 783166"/>
              <a:gd name="connsiteY234" fmla="*/ 100362 h 592666"/>
              <a:gd name="connsiteX235" fmla="*/ 710692 w 783166"/>
              <a:gd name="connsiteY235" fmla="*/ 99875 h 592666"/>
              <a:gd name="connsiteX236" fmla="*/ 716597 w 783166"/>
              <a:gd name="connsiteY236" fmla="*/ 67067 h 592666"/>
              <a:gd name="connsiteX237" fmla="*/ 722503 w 783166"/>
              <a:gd name="connsiteY237" fmla="*/ 57235 h 592666"/>
              <a:gd name="connsiteX238" fmla="*/ 723985 w 783166"/>
              <a:gd name="connsiteY238" fmla="*/ 62833 h 592666"/>
              <a:gd name="connsiteX239" fmla="*/ 726927 w 783166"/>
              <a:gd name="connsiteY239" fmla="*/ 82783 h 592666"/>
              <a:gd name="connsiteX240" fmla="*/ 728409 w 783166"/>
              <a:gd name="connsiteY240" fmla="*/ 80909 h 592666"/>
              <a:gd name="connsiteX241" fmla="*/ 732832 w 783166"/>
              <a:gd name="connsiteY241" fmla="*/ 54324 h 592666"/>
              <a:gd name="connsiteX242" fmla="*/ 737267 w 783166"/>
              <a:gd name="connsiteY242" fmla="*/ 42693 h 592666"/>
              <a:gd name="connsiteX243" fmla="*/ 738738 w 783166"/>
              <a:gd name="connsiteY243" fmla="*/ 39783 h 592666"/>
              <a:gd name="connsiteX244" fmla="*/ 740220 w 783166"/>
              <a:gd name="connsiteY244" fmla="*/ 40132 h 592666"/>
              <a:gd name="connsiteX245" fmla="*/ 741691 w 783166"/>
              <a:gd name="connsiteY245" fmla="*/ 46567 h 592666"/>
              <a:gd name="connsiteX246" fmla="*/ 744654 w 783166"/>
              <a:gd name="connsiteY246" fmla="*/ 68379 h 592666"/>
              <a:gd name="connsiteX247" fmla="*/ 746125 w 783166"/>
              <a:gd name="connsiteY247" fmla="*/ 66506 h 592666"/>
              <a:gd name="connsiteX248" fmla="*/ 750549 w 783166"/>
              <a:gd name="connsiteY248" fmla="*/ 37846 h 592666"/>
              <a:gd name="connsiteX249" fmla="*/ 754983 w 783166"/>
              <a:gd name="connsiteY249" fmla="*/ 28363 h 592666"/>
              <a:gd name="connsiteX250" fmla="*/ 757936 w 783166"/>
              <a:gd name="connsiteY250" fmla="*/ 24892 h 592666"/>
              <a:gd name="connsiteX251" fmla="*/ 759407 w 783166"/>
              <a:gd name="connsiteY251" fmla="*/ 30501 h 592666"/>
              <a:gd name="connsiteX252" fmla="*/ 762360 w 783166"/>
              <a:gd name="connsiteY252" fmla="*/ 51551 h 592666"/>
              <a:gd name="connsiteX253" fmla="*/ 763842 w 783166"/>
              <a:gd name="connsiteY253" fmla="*/ 50027 h 592666"/>
              <a:gd name="connsiteX254" fmla="*/ 769747 w 783166"/>
              <a:gd name="connsiteY254" fmla="*/ 16722 h 592666"/>
              <a:gd name="connsiteX255" fmla="*/ 774181 w 783166"/>
              <a:gd name="connsiteY255" fmla="*/ 7938 h 592666"/>
              <a:gd name="connsiteX256" fmla="*/ 775653 w 783166"/>
              <a:gd name="connsiteY256" fmla="*/ 8138 h 592666"/>
              <a:gd name="connsiteX257" fmla="*/ 777134 w 783166"/>
              <a:gd name="connsiteY257" fmla="*/ 14721 h 592666"/>
              <a:gd name="connsiteX258" fmla="*/ 780076 w 783166"/>
              <a:gd name="connsiteY258" fmla="*/ 35835 h 592666"/>
              <a:gd name="connsiteX259" fmla="*/ 781558 w 783166"/>
              <a:gd name="connsiteY259" fmla="*/ 34248 h 592666"/>
              <a:gd name="connsiteX260" fmla="*/ 783029 w 783166"/>
              <a:gd name="connsiteY260" fmla="*/ 23442 h 592666"/>
              <a:gd name="connsiteX261" fmla="*/ 783029 w 783166"/>
              <a:gd name="connsiteY261" fmla="*/ 23442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783166" h="592666">
                <a:moveTo>
                  <a:pt x="7938" y="574982"/>
                </a:moveTo>
                <a:lnTo>
                  <a:pt x="12372" y="562801"/>
                </a:lnTo>
                <a:lnTo>
                  <a:pt x="13843" y="563213"/>
                </a:lnTo>
                <a:lnTo>
                  <a:pt x="15314" y="569309"/>
                </a:lnTo>
                <a:lnTo>
                  <a:pt x="18277" y="590148"/>
                </a:lnTo>
                <a:lnTo>
                  <a:pt x="19748" y="585650"/>
                </a:lnTo>
                <a:lnTo>
                  <a:pt x="22701" y="569447"/>
                </a:lnTo>
                <a:lnTo>
                  <a:pt x="25654" y="561213"/>
                </a:lnTo>
                <a:lnTo>
                  <a:pt x="28607" y="553942"/>
                </a:lnTo>
                <a:lnTo>
                  <a:pt x="31559" y="548121"/>
                </a:lnTo>
                <a:lnTo>
                  <a:pt x="33031" y="551233"/>
                </a:lnTo>
                <a:lnTo>
                  <a:pt x="35983" y="570484"/>
                </a:lnTo>
                <a:lnTo>
                  <a:pt x="37465" y="571595"/>
                </a:lnTo>
                <a:lnTo>
                  <a:pt x="46323" y="541613"/>
                </a:lnTo>
                <a:lnTo>
                  <a:pt x="47794" y="539538"/>
                </a:lnTo>
                <a:lnTo>
                  <a:pt x="49276" y="541264"/>
                </a:lnTo>
                <a:lnTo>
                  <a:pt x="52229" y="556504"/>
                </a:lnTo>
                <a:lnTo>
                  <a:pt x="53700" y="564462"/>
                </a:lnTo>
                <a:lnTo>
                  <a:pt x="55182" y="565224"/>
                </a:lnTo>
                <a:lnTo>
                  <a:pt x="59605" y="545973"/>
                </a:lnTo>
                <a:lnTo>
                  <a:pt x="64040" y="535728"/>
                </a:lnTo>
                <a:lnTo>
                  <a:pt x="65511" y="533717"/>
                </a:lnTo>
                <a:lnTo>
                  <a:pt x="66993" y="534829"/>
                </a:lnTo>
                <a:lnTo>
                  <a:pt x="68464" y="540851"/>
                </a:lnTo>
                <a:lnTo>
                  <a:pt x="71427" y="564250"/>
                </a:lnTo>
                <a:lnTo>
                  <a:pt x="72898" y="563912"/>
                </a:lnTo>
                <a:lnTo>
                  <a:pt x="77332" y="538914"/>
                </a:lnTo>
                <a:lnTo>
                  <a:pt x="80274" y="532193"/>
                </a:lnTo>
                <a:lnTo>
                  <a:pt x="84709" y="524584"/>
                </a:lnTo>
                <a:lnTo>
                  <a:pt x="86180" y="526934"/>
                </a:lnTo>
                <a:lnTo>
                  <a:pt x="89143" y="546873"/>
                </a:lnTo>
                <a:lnTo>
                  <a:pt x="90614" y="547497"/>
                </a:lnTo>
                <a:lnTo>
                  <a:pt x="95049" y="527008"/>
                </a:lnTo>
                <a:lnTo>
                  <a:pt x="97991" y="517800"/>
                </a:lnTo>
                <a:lnTo>
                  <a:pt x="102425" y="514265"/>
                </a:lnTo>
                <a:lnTo>
                  <a:pt x="105378" y="529008"/>
                </a:lnTo>
                <a:lnTo>
                  <a:pt x="106849" y="535866"/>
                </a:lnTo>
                <a:lnTo>
                  <a:pt x="108331" y="536416"/>
                </a:lnTo>
                <a:lnTo>
                  <a:pt x="117189" y="505195"/>
                </a:lnTo>
                <a:lnTo>
                  <a:pt x="118660" y="503121"/>
                </a:lnTo>
                <a:lnTo>
                  <a:pt x="120142" y="504222"/>
                </a:lnTo>
                <a:lnTo>
                  <a:pt x="121624" y="507831"/>
                </a:lnTo>
                <a:lnTo>
                  <a:pt x="124566" y="527558"/>
                </a:lnTo>
                <a:lnTo>
                  <a:pt x="126048" y="527833"/>
                </a:lnTo>
                <a:lnTo>
                  <a:pt x="130471" y="505820"/>
                </a:lnTo>
                <a:lnTo>
                  <a:pt x="133435" y="500348"/>
                </a:lnTo>
                <a:lnTo>
                  <a:pt x="137859" y="493564"/>
                </a:lnTo>
                <a:lnTo>
                  <a:pt x="139330" y="497438"/>
                </a:lnTo>
                <a:lnTo>
                  <a:pt x="142293" y="517102"/>
                </a:lnTo>
                <a:lnTo>
                  <a:pt x="143764" y="517514"/>
                </a:lnTo>
                <a:lnTo>
                  <a:pt x="148198" y="497438"/>
                </a:lnTo>
                <a:lnTo>
                  <a:pt x="149669" y="495639"/>
                </a:lnTo>
                <a:lnTo>
                  <a:pt x="155575" y="480134"/>
                </a:lnTo>
                <a:lnTo>
                  <a:pt x="157046" y="485531"/>
                </a:lnTo>
                <a:lnTo>
                  <a:pt x="160009" y="505407"/>
                </a:lnTo>
                <a:lnTo>
                  <a:pt x="161480" y="504783"/>
                </a:lnTo>
                <a:lnTo>
                  <a:pt x="167386" y="475626"/>
                </a:lnTo>
                <a:lnTo>
                  <a:pt x="171810" y="466005"/>
                </a:lnTo>
                <a:lnTo>
                  <a:pt x="173291" y="464894"/>
                </a:lnTo>
                <a:lnTo>
                  <a:pt x="174773" y="469741"/>
                </a:lnTo>
                <a:lnTo>
                  <a:pt x="177715" y="488167"/>
                </a:lnTo>
                <a:lnTo>
                  <a:pt x="179197" y="486982"/>
                </a:lnTo>
                <a:lnTo>
                  <a:pt x="185102" y="461095"/>
                </a:lnTo>
                <a:lnTo>
                  <a:pt x="189526" y="451601"/>
                </a:lnTo>
                <a:lnTo>
                  <a:pt x="191008" y="452924"/>
                </a:lnTo>
                <a:lnTo>
                  <a:pt x="192490" y="459295"/>
                </a:lnTo>
                <a:lnTo>
                  <a:pt x="195432" y="480473"/>
                </a:lnTo>
                <a:lnTo>
                  <a:pt x="196914" y="478049"/>
                </a:lnTo>
                <a:lnTo>
                  <a:pt x="201337" y="454861"/>
                </a:lnTo>
                <a:lnTo>
                  <a:pt x="205772" y="445992"/>
                </a:lnTo>
                <a:lnTo>
                  <a:pt x="207253" y="443854"/>
                </a:lnTo>
                <a:lnTo>
                  <a:pt x="208725" y="444542"/>
                </a:lnTo>
                <a:lnTo>
                  <a:pt x="213159" y="470990"/>
                </a:lnTo>
                <a:lnTo>
                  <a:pt x="214630" y="469540"/>
                </a:lnTo>
                <a:lnTo>
                  <a:pt x="219064" y="445992"/>
                </a:lnTo>
                <a:lnTo>
                  <a:pt x="224970" y="432149"/>
                </a:lnTo>
                <a:lnTo>
                  <a:pt x="226441" y="432700"/>
                </a:lnTo>
                <a:lnTo>
                  <a:pt x="229394" y="450564"/>
                </a:lnTo>
                <a:lnTo>
                  <a:pt x="230875" y="460809"/>
                </a:lnTo>
                <a:lnTo>
                  <a:pt x="232346" y="461645"/>
                </a:lnTo>
                <a:lnTo>
                  <a:pt x="238252" y="436785"/>
                </a:lnTo>
                <a:lnTo>
                  <a:pt x="244157" y="427789"/>
                </a:lnTo>
                <a:lnTo>
                  <a:pt x="247110" y="445992"/>
                </a:lnTo>
                <a:lnTo>
                  <a:pt x="248581" y="456449"/>
                </a:lnTo>
                <a:lnTo>
                  <a:pt x="250063" y="457147"/>
                </a:lnTo>
                <a:lnTo>
                  <a:pt x="254487" y="435261"/>
                </a:lnTo>
                <a:lnTo>
                  <a:pt x="260392" y="423566"/>
                </a:lnTo>
                <a:lnTo>
                  <a:pt x="261874" y="423915"/>
                </a:lnTo>
                <a:lnTo>
                  <a:pt x="267780" y="450977"/>
                </a:lnTo>
                <a:lnTo>
                  <a:pt x="273685" y="423217"/>
                </a:lnTo>
                <a:lnTo>
                  <a:pt x="278119" y="414697"/>
                </a:lnTo>
                <a:lnTo>
                  <a:pt x="279591" y="414496"/>
                </a:lnTo>
                <a:lnTo>
                  <a:pt x="282543" y="431525"/>
                </a:lnTo>
                <a:lnTo>
                  <a:pt x="284025" y="439970"/>
                </a:lnTo>
                <a:lnTo>
                  <a:pt x="285496" y="440245"/>
                </a:lnTo>
                <a:lnTo>
                  <a:pt x="291401" y="411798"/>
                </a:lnTo>
                <a:lnTo>
                  <a:pt x="295836" y="401965"/>
                </a:lnTo>
                <a:lnTo>
                  <a:pt x="297307" y="402516"/>
                </a:lnTo>
                <a:lnTo>
                  <a:pt x="298778" y="408474"/>
                </a:lnTo>
                <a:lnTo>
                  <a:pt x="301741" y="428413"/>
                </a:lnTo>
                <a:lnTo>
                  <a:pt x="303212" y="426191"/>
                </a:lnTo>
                <a:lnTo>
                  <a:pt x="307636" y="401267"/>
                </a:lnTo>
                <a:lnTo>
                  <a:pt x="312071" y="393171"/>
                </a:lnTo>
                <a:lnTo>
                  <a:pt x="315023" y="389911"/>
                </a:lnTo>
                <a:lnTo>
                  <a:pt x="316505" y="392758"/>
                </a:lnTo>
                <a:lnTo>
                  <a:pt x="320929" y="414772"/>
                </a:lnTo>
                <a:lnTo>
                  <a:pt x="326835" y="389985"/>
                </a:lnTo>
                <a:lnTo>
                  <a:pt x="332740" y="381466"/>
                </a:lnTo>
                <a:lnTo>
                  <a:pt x="334222" y="387773"/>
                </a:lnTo>
                <a:lnTo>
                  <a:pt x="337174" y="409850"/>
                </a:lnTo>
                <a:lnTo>
                  <a:pt x="338646" y="409850"/>
                </a:lnTo>
                <a:lnTo>
                  <a:pt x="343080" y="380291"/>
                </a:lnTo>
                <a:lnTo>
                  <a:pt x="350456" y="365199"/>
                </a:lnTo>
                <a:lnTo>
                  <a:pt x="351928" y="369284"/>
                </a:lnTo>
                <a:lnTo>
                  <a:pt x="354891" y="386450"/>
                </a:lnTo>
                <a:lnTo>
                  <a:pt x="356362" y="384725"/>
                </a:lnTo>
                <a:lnTo>
                  <a:pt x="360796" y="360976"/>
                </a:lnTo>
                <a:lnTo>
                  <a:pt x="365220" y="351007"/>
                </a:lnTo>
                <a:lnTo>
                  <a:pt x="366702" y="348308"/>
                </a:lnTo>
                <a:lnTo>
                  <a:pt x="368173" y="348922"/>
                </a:lnTo>
                <a:lnTo>
                  <a:pt x="369644" y="354806"/>
                </a:lnTo>
                <a:lnTo>
                  <a:pt x="372597" y="375857"/>
                </a:lnTo>
                <a:lnTo>
                  <a:pt x="374078" y="375031"/>
                </a:lnTo>
                <a:lnTo>
                  <a:pt x="378502" y="351208"/>
                </a:lnTo>
                <a:lnTo>
                  <a:pt x="382937" y="343662"/>
                </a:lnTo>
                <a:lnTo>
                  <a:pt x="384408" y="341037"/>
                </a:lnTo>
                <a:lnTo>
                  <a:pt x="385889" y="341799"/>
                </a:lnTo>
                <a:lnTo>
                  <a:pt x="391795" y="366236"/>
                </a:lnTo>
                <a:lnTo>
                  <a:pt x="397701" y="338677"/>
                </a:lnTo>
                <a:lnTo>
                  <a:pt x="402124" y="330306"/>
                </a:lnTo>
                <a:lnTo>
                  <a:pt x="403606" y="330994"/>
                </a:lnTo>
                <a:lnTo>
                  <a:pt x="409512" y="354806"/>
                </a:lnTo>
                <a:lnTo>
                  <a:pt x="413946" y="329819"/>
                </a:lnTo>
                <a:lnTo>
                  <a:pt x="419851" y="317627"/>
                </a:lnTo>
                <a:lnTo>
                  <a:pt x="421322" y="317765"/>
                </a:lnTo>
                <a:lnTo>
                  <a:pt x="424275" y="333693"/>
                </a:lnTo>
                <a:lnTo>
                  <a:pt x="425757" y="341037"/>
                </a:lnTo>
                <a:lnTo>
                  <a:pt x="427228" y="338815"/>
                </a:lnTo>
                <a:lnTo>
                  <a:pt x="433133" y="309256"/>
                </a:lnTo>
                <a:lnTo>
                  <a:pt x="437557" y="299212"/>
                </a:lnTo>
                <a:lnTo>
                  <a:pt x="439039" y="298111"/>
                </a:lnTo>
                <a:lnTo>
                  <a:pt x="440521" y="303858"/>
                </a:lnTo>
                <a:lnTo>
                  <a:pt x="443463" y="323172"/>
                </a:lnTo>
                <a:lnTo>
                  <a:pt x="444944" y="322061"/>
                </a:lnTo>
                <a:lnTo>
                  <a:pt x="450850" y="293539"/>
                </a:lnTo>
                <a:lnTo>
                  <a:pt x="455274" y="284745"/>
                </a:lnTo>
                <a:lnTo>
                  <a:pt x="456756" y="285295"/>
                </a:lnTo>
                <a:lnTo>
                  <a:pt x="459708" y="302196"/>
                </a:lnTo>
                <a:lnTo>
                  <a:pt x="461179" y="312367"/>
                </a:lnTo>
                <a:lnTo>
                  <a:pt x="462661" y="313066"/>
                </a:lnTo>
                <a:lnTo>
                  <a:pt x="468567" y="283009"/>
                </a:lnTo>
                <a:lnTo>
                  <a:pt x="473001" y="272002"/>
                </a:lnTo>
                <a:lnTo>
                  <a:pt x="474472" y="271314"/>
                </a:lnTo>
                <a:lnTo>
                  <a:pt x="475943" y="276987"/>
                </a:lnTo>
                <a:lnTo>
                  <a:pt x="478906" y="296862"/>
                </a:lnTo>
                <a:lnTo>
                  <a:pt x="480378" y="296651"/>
                </a:lnTo>
                <a:lnTo>
                  <a:pt x="486283" y="265007"/>
                </a:lnTo>
                <a:lnTo>
                  <a:pt x="489236" y="258022"/>
                </a:lnTo>
                <a:lnTo>
                  <a:pt x="490717" y="255736"/>
                </a:lnTo>
                <a:lnTo>
                  <a:pt x="492188" y="256011"/>
                </a:lnTo>
                <a:lnTo>
                  <a:pt x="493660" y="262033"/>
                </a:lnTo>
                <a:lnTo>
                  <a:pt x="496623" y="284670"/>
                </a:lnTo>
                <a:lnTo>
                  <a:pt x="498094" y="283708"/>
                </a:lnTo>
                <a:lnTo>
                  <a:pt x="502528" y="257672"/>
                </a:lnTo>
                <a:lnTo>
                  <a:pt x="506952" y="246391"/>
                </a:lnTo>
                <a:lnTo>
                  <a:pt x="508423" y="244581"/>
                </a:lnTo>
                <a:lnTo>
                  <a:pt x="509905" y="245628"/>
                </a:lnTo>
                <a:lnTo>
                  <a:pt x="511387" y="251650"/>
                </a:lnTo>
                <a:lnTo>
                  <a:pt x="514329" y="272214"/>
                </a:lnTo>
                <a:lnTo>
                  <a:pt x="515810" y="269515"/>
                </a:lnTo>
                <a:lnTo>
                  <a:pt x="521716" y="238008"/>
                </a:lnTo>
                <a:lnTo>
                  <a:pt x="526140" y="229002"/>
                </a:lnTo>
                <a:lnTo>
                  <a:pt x="527622" y="229288"/>
                </a:lnTo>
                <a:lnTo>
                  <a:pt x="530574" y="245830"/>
                </a:lnTo>
                <a:lnTo>
                  <a:pt x="532045" y="255037"/>
                </a:lnTo>
                <a:lnTo>
                  <a:pt x="533527" y="256635"/>
                </a:lnTo>
                <a:lnTo>
                  <a:pt x="540904" y="222430"/>
                </a:lnTo>
                <a:lnTo>
                  <a:pt x="545338" y="219181"/>
                </a:lnTo>
                <a:lnTo>
                  <a:pt x="546809" y="226028"/>
                </a:lnTo>
                <a:lnTo>
                  <a:pt x="549772" y="249153"/>
                </a:lnTo>
                <a:lnTo>
                  <a:pt x="551244" y="247004"/>
                </a:lnTo>
                <a:lnTo>
                  <a:pt x="555678" y="219932"/>
                </a:lnTo>
                <a:lnTo>
                  <a:pt x="560102" y="207201"/>
                </a:lnTo>
                <a:lnTo>
                  <a:pt x="561583" y="205115"/>
                </a:lnTo>
                <a:lnTo>
                  <a:pt x="563054" y="205327"/>
                </a:lnTo>
                <a:lnTo>
                  <a:pt x="566007" y="223329"/>
                </a:lnTo>
                <a:lnTo>
                  <a:pt x="567489" y="231087"/>
                </a:lnTo>
                <a:lnTo>
                  <a:pt x="568960" y="227828"/>
                </a:lnTo>
                <a:lnTo>
                  <a:pt x="573384" y="202491"/>
                </a:lnTo>
                <a:lnTo>
                  <a:pt x="577818" y="193421"/>
                </a:lnTo>
                <a:lnTo>
                  <a:pt x="579289" y="190786"/>
                </a:lnTo>
                <a:lnTo>
                  <a:pt x="580771" y="190648"/>
                </a:lnTo>
                <a:lnTo>
                  <a:pt x="582253" y="197157"/>
                </a:lnTo>
                <a:lnTo>
                  <a:pt x="585195" y="219795"/>
                </a:lnTo>
                <a:lnTo>
                  <a:pt x="586676" y="217032"/>
                </a:lnTo>
                <a:lnTo>
                  <a:pt x="591100" y="190860"/>
                </a:lnTo>
                <a:lnTo>
                  <a:pt x="597006" y="177355"/>
                </a:lnTo>
                <a:lnTo>
                  <a:pt x="598488" y="178117"/>
                </a:lnTo>
                <a:lnTo>
                  <a:pt x="601440" y="198056"/>
                </a:lnTo>
                <a:lnTo>
                  <a:pt x="602911" y="205740"/>
                </a:lnTo>
                <a:lnTo>
                  <a:pt x="604393" y="201179"/>
                </a:lnTo>
                <a:lnTo>
                  <a:pt x="608827" y="174583"/>
                </a:lnTo>
                <a:lnTo>
                  <a:pt x="614733" y="158316"/>
                </a:lnTo>
                <a:lnTo>
                  <a:pt x="616204" y="158242"/>
                </a:lnTo>
                <a:lnTo>
                  <a:pt x="617675" y="163714"/>
                </a:lnTo>
                <a:lnTo>
                  <a:pt x="620639" y="182552"/>
                </a:lnTo>
                <a:lnTo>
                  <a:pt x="622110" y="182753"/>
                </a:lnTo>
                <a:lnTo>
                  <a:pt x="628015" y="152982"/>
                </a:lnTo>
                <a:lnTo>
                  <a:pt x="632449" y="145235"/>
                </a:lnTo>
                <a:lnTo>
                  <a:pt x="633920" y="144812"/>
                </a:lnTo>
                <a:lnTo>
                  <a:pt x="638344" y="170222"/>
                </a:lnTo>
                <a:lnTo>
                  <a:pt x="639826" y="169534"/>
                </a:lnTo>
                <a:lnTo>
                  <a:pt x="645731" y="138790"/>
                </a:lnTo>
                <a:lnTo>
                  <a:pt x="650155" y="129095"/>
                </a:lnTo>
                <a:lnTo>
                  <a:pt x="651637" y="129445"/>
                </a:lnTo>
                <a:lnTo>
                  <a:pt x="653119" y="135329"/>
                </a:lnTo>
                <a:lnTo>
                  <a:pt x="656061" y="156104"/>
                </a:lnTo>
                <a:lnTo>
                  <a:pt x="657543" y="154167"/>
                </a:lnTo>
                <a:lnTo>
                  <a:pt x="663448" y="117676"/>
                </a:lnTo>
                <a:lnTo>
                  <a:pt x="667872" y="105558"/>
                </a:lnTo>
                <a:lnTo>
                  <a:pt x="669354" y="105283"/>
                </a:lnTo>
                <a:lnTo>
                  <a:pt x="670835" y="110681"/>
                </a:lnTo>
                <a:lnTo>
                  <a:pt x="673788" y="130344"/>
                </a:lnTo>
                <a:lnTo>
                  <a:pt x="675259" y="129169"/>
                </a:lnTo>
                <a:lnTo>
                  <a:pt x="679693" y="103410"/>
                </a:lnTo>
                <a:lnTo>
                  <a:pt x="684117" y="91990"/>
                </a:lnTo>
                <a:lnTo>
                  <a:pt x="687070" y="89704"/>
                </a:lnTo>
                <a:lnTo>
                  <a:pt x="688541" y="95176"/>
                </a:lnTo>
                <a:lnTo>
                  <a:pt x="691504" y="117951"/>
                </a:lnTo>
                <a:lnTo>
                  <a:pt x="692975" y="117327"/>
                </a:lnTo>
                <a:lnTo>
                  <a:pt x="698881" y="83608"/>
                </a:lnTo>
                <a:lnTo>
                  <a:pt x="703315" y="72951"/>
                </a:lnTo>
                <a:lnTo>
                  <a:pt x="704786" y="73914"/>
                </a:lnTo>
                <a:lnTo>
                  <a:pt x="707739" y="90805"/>
                </a:lnTo>
                <a:lnTo>
                  <a:pt x="709210" y="100362"/>
                </a:lnTo>
                <a:lnTo>
                  <a:pt x="710692" y="99875"/>
                </a:lnTo>
                <a:lnTo>
                  <a:pt x="716597" y="67067"/>
                </a:lnTo>
                <a:lnTo>
                  <a:pt x="722503" y="57235"/>
                </a:lnTo>
                <a:lnTo>
                  <a:pt x="723985" y="62833"/>
                </a:lnTo>
                <a:lnTo>
                  <a:pt x="726927" y="82783"/>
                </a:lnTo>
                <a:lnTo>
                  <a:pt x="728409" y="80909"/>
                </a:lnTo>
                <a:lnTo>
                  <a:pt x="732832" y="54324"/>
                </a:lnTo>
                <a:lnTo>
                  <a:pt x="737267" y="42693"/>
                </a:lnTo>
                <a:lnTo>
                  <a:pt x="738738" y="39783"/>
                </a:lnTo>
                <a:lnTo>
                  <a:pt x="740220" y="40132"/>
                </a:lnTo>
                <a:lnTo>
                  <a:pt x="741691" y="46567"/>
                </a:lnTo>
                <a:lnTo>
                  <a:pt x="744654" y="68379"/>
                </a:lnTo>
                <a:lnTo>
                  <a:pt x="746125" y="66506"/>
                </a:lnTo>
                <a:lnTo>
                  <a:pt x="750549" y="37846"/>
                </a:lnTo>
                <a:lnTo>
                  <a:pt x="754983" y="28363"/>
                </a:lnTo>
                <a:lnTo>
                  <a:pt x="757936" y="24892"/>
                </a:lnTo>
                <a:lnTo>
                  <a:pt x="759407" y="30501"/>
                </a:lnTo>
                <a:lnTo>
                  <a:pt x="762360" y="51551"/>
                </a:lnTo>
                <a:lnTo>
                  <a:pt x="763842" y="50027"/>
                </a:lnTo>
                <a:lnTo>
                  <a:pt x="769747" y="16722"/>
                </a:lnTo>
                <a:lnTo>
                  <a:pt x="774181" y="7938"/>
                </a:lnTo>
                <a:lnTo>
                  <a:pt x="775653" y="8138"/>
                </a:lnTo>
                <a:lnTo>
                  <a:pt x="777134" y="14721"/>
                </a:lnTo>
                <a:lnTo>
                  <a:pt x="780076" y="35835"/>
                </a:lnTo>
                <a:lnTo>
                  <a:pt x="781558" y="34248"/>
                </a:lnTo>
                <a:lnTo>
                  <a:pt x="783029" y="23442"/>
                </a:lnTo>
                <a:lnTo>
                  <a:pt x="783029" y="23442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5BCA950-636E-4F54-8A10-C6A66D63EF29}"/>
              </a:ext>
            </a:extLst>
          </p:cNvPr>
          <p:cNvSpPr/>
          <p:nvPr/>
        </p:nvSpPr>
        <p:spPr>
          <a:xfrm>
            <a:off x="842427" y="7123323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7213F-9094-46DB-A141-5E63F932C3DF}"/>
              </a:ext>
            </a:extLst>
          </p:cNvPr>
          <p:cNvCxnSpPr>
            <a:cxnSpLocks/>
          </p:cNvCxnSpPr>
          <p:nvPr/>
        </p:nvCxnSpPr>
        <p:spPr>
          <a:xfrm>
            <a:off x="1504710" y="713921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56EA44-076F-4036-A13A-8DE8C51E198E}"/>
              </a:ext>
            </a:extLst>
          </p:cNvPr>
          <p:cNvCxnSpPr>
            <a:cxnSpLocks/>
          </p:cNvCxnSpPr>
          <p:nvPr/>
        </p:nvCxnSpPr>
        <p:spPr>
          <a:xfrm>
            <a:off x="851316" y="714087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53435-1B43-4443-A3C7-82D8CACCC46E}"/>
              </a:ext>
            </a:extLst>
          </p:cNvPr>
          <p:cNvCxnSpPr>
            <a:cxnSpLocks/>
          </p:cNvCxnSpPr>
          <p:nvPr/>
        </p:nvCxnSpPr>
        <p:spPr>
          <a:xfrm>
            <a:off x="2156154" y="7138768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1C65C-87F0-42DE-990A-B66C040B6161}"/>
              </a:ext>
            </a:extLst>
          </p:cNvPr>
          <p:cNvCxnSpPr>
            <a:cxnSpLocks/>
          </p:cNvCxnSpPr>
          <p:nvPr/>
        </p:nvCxnSpPr>
        <p:spPr>
          <a:xfrm>
            <a:off x="2799650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184C5A-D3EB-4305-BCE3-190AC5D44074}"/>
              </a:ext>
            </a:extLst>
          </p:cNvPr>
          <p:cNvCxnSpPr>
            <a:cxnSpLocks/>
          </p:cNvCxnSpPr>
          <p:nvPr/>
        </p:nvCxnSpPr>
        <p:spPr>
          <a:xfrm>
            <a:off x="344712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6A0227-FE6C-4217-8776-14D77122F156}"/>
              </a:ext>
            </a:extLst>
          </p:cNvPr>
          <p:cNvCxnSpPr>
            <a:cxnSpLocks/>
          </p:cNvCxnSpPr>
          <p:nvPr/>
        </p:nvCxnSpPr>
        <p:spPr>
          <a:xfrm>
            <a:off x="4094589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778808-CBE7-4680-8F97-9175F1281CDC}"/>
              </a:ext>
            </a:extLst>
          </p:cNvPr>
          <p:cNvCxnSpPr>
            <a:cxnSpLocks/>
          </p:cNvCxnSpPr>
          <p:nvPr/>
        </p:nvCxnSpPr>
        <p:spPr>
          <a:xfrm>
            <a:off x="474206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D5EB19-2B11-4137-821F-64D15F43C3A8}"/>
              </a:ext>
            </a:extLst>
          </p:cNvPr>
          <p:cNvCxnSpPr>
            <a:cxnSpLocks/>
          </p:cNvCxnSpPr>
          <p:nvPr/>
        </p:nvCxnSpPr>
        <p:spPr>
          <a:xfrm>
            <a:off x="5385559" y="7138262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3FFE0A-459E-4C6F-9028-598FFCF89CC7}"/>
              </a:ext>
            </a:extLst>
          </p:cNvPr>
          <p:cNvCxnSpPr>
            <a:cxnSpLocks/>
          </p:cNvCxnSpPr>
          <p:nvPr/>
        </p:nvCxnSpPr>
        <p:spPr>
          <a:xfrm>
            <a:off x="6024609" y="7135238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321B9FA-B7B6-4A56-87BE-415D87AE5B38}"/>
              </a:ext>
            </a:extLst>
          </p:cNvPr>
          <p:cNvSpPr/>
          <p:nvPr/>
        </p:nvSpPr>
        <p:spPr>
          <a:xfrm>
            <a:off x="830781" y="8475451"/>
            <a:ext cx="15447" cy="1838250"/>
          </a:xfrm>
          <a:custGeom>
            <a:avLst/>
            <a:gdLst>
              <a:gd name="connsiteX0" fmla="*/ 7938 w 10583"/>
              <a:gd name="connsiteY0" fmla="*/ 1260464 h 1259416"/>
              <a:gd name="connsiteX1" fmla="*/ 7938 w 10583"/>
              <a:gd name="connsiteY1" fmla="*/ 7938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259416">
                <a:moveTo>
                  <a:pt x="7938" y="1260464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7AE57CD-9CBE-4905-A17C-FF0FB0AB5095}"/>
              </a:ext>
            </a:extLst>
          </p:cNvPr>
          <p:cNvGrpSpPr/>
          <p:nvPr/>
        </p:nvGrpSpPr>
        <p:grpSpPr>
          <a:xfrm>
            <a:off x="830783" y="10596156"/>
            <a:ext cx="5190352" cy="51929"/>
            <a:chOff x="2239290" y="3925239"/>
            <a:chExt cx="3556000" cy="355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21FC25-5D0B-4D03-9AAF-1C18F25B748A}"/>
                </a:ext>
              </a:extLst>
            </p:cNvPr>
            <p:cNvGrpSpPr/>
            <p:nvPr/>
          </p:nvGrpSpPr>
          <p:grpSpPr>
            <a:xfrm>
              <a:off x="2239290" y="3926183"/>
              <a:ext cx="3556000" cy="34633"/>
              <a:chOff x="2860958" y="4198958"/>
              <a:chExt cx="3556000" cy="3463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3859DF3-1547-4385-8ECF-0F6A1B565DD8}"/>
                  </a:ext>
                </a:extLst>
              </p:cNvPr>
              <p:cNvSpPr/>
              <p:nvPr/>
            </p:nvSpPr>
            <p:spPr>
              <a:xfrm>
                <a:off x="2860958" y="4198958"/>
                <a:ext cx="3556000" cy="10583"/>
              </a:xfrm>
              <a:custGeom>
                <a:avLst/>
                <a:gdLst>
                  <a:gd name="connsiteX0" fmla="*/ 7938 w 3556000"/>
                  <a:gd name="connsiteY0" fmla="*/ 7938 h 10583"/>
                  <a:gd name="connsiteX1" fmla="*/ 3551237 w 3556000"/>
                  <a:gd name="connsiteY1" fmla="*/ 7938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000" h="10583">
                    <a:moveTo>
                      <a:pt x="7938" y="7938"/>
                    </a:moveTo>
                    <a:lnTo>
                      <a:pt x="3551237" y="7938"/>
                    </a:lnTo>
                  </a:path>
                </a:pathLst>
              </a:custGeom>
              <a:noFill/>
              <a:ln w="9525" cap="sq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7973C92-8650-4281-A2AB-CADB93D24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700" y="420984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F8BB673-21D5-4C0E-9E01-33A0AFC2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049" y="4210987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C4190B-B577-4813-81ED-B30517E4B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015" y="4209540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C9635C5-71A1-460B-B0B3-552DBF800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886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73B674F-2047-4BDB-91F8-A572131DD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5480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9E4BA2A-8057-4E83-A346-72C5EA44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9071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5422CB-723F-4786-BFCF-B17FE8AA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664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2763F9-95EC-4D97-91F2-5546AD91E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37" y="420919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B386E3-D2C6-46F6-B25D-C7E7C978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361" y="4207121"/>
                <a:ext cx="0" cy="26470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8B1EEF-CFA5-40CB-99B0-0F41152AA438}"/>
                </a:ext>
              </a:extLst>
            </p:cNvPr>
            <p:cNvSpPr/>
            <p:nvPr/>
          </p:nvSpPr>
          <p:spPr>
            <a:xfrm>
              <a:off x="2239290" y="3925239"/>
              <a:ext cx="3556000" cy="10583"/>
            </a:xfrm>
            <a:custGeom>
              <a:avLst/>
              <a:gdLst>
                <a:gd name="connsiteX0" fmla="*/ 7938 w 3556000"/>
                <a:gd name="connsiteY0" fmla="*/ 7938 h 10583"/>
                <a:gd name="connsiteX1" fmla="*/ 3551237 w 3556000"/>
                <a:gd name="connsiteY1" fmla="*/ 7938 h 1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0" h="10583">
                  <a:moveTo>
                    <a:pt x="7938" y="7938"/>
                  </a:moveTo>
                  <a:lnTo>
                    <a:pt x="3551237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AD21A9-C17C-46C5-8317-3053F7255D80}"/>
              </a:ext>
            </a:extLst>
          </p:cNvPr>
          <p:cNvCxnSpPr>
            <a:cxnSpLocks/>
          </p:cNvCxnSpPr>
          <p:nvPr/>
        </p:nvCxnSpPr>
        <p:spPr>
          <a:xfrm flipH="1">
            <a:off x="809454" y="103137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961E0F-A976-43FD-82EB-5A4111A2A609}"/>
              </a:ext>
            </a:extLst>
          </p:cNvPr>
          <p:cNvCxnSpPr>
            <a:cxnSpLocks/>
          </p:cNvCxnSpPr>
          <p:nvPr/>
        </p:nvCxnSpPr>
        <p:spPr>
          <a:xfrm flipH="1">
            <a:off x="814562" y="884863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016E1C-4A79-4448-BDD9-50DAF2302447}"/>
              </a:ext>
            </a:extLst>
          </p:cNvPr>
          <p:cNvCxnSpPr>
            <a:cxnSpLocks/>
          </p:cNvCxnSpPr>
          <p:nvPr/>
        </p:nvCxnSpPr>
        <p:spPr>
          <a:xfrm flipH="1">
            <a:off x="811388" y="92164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48734D-20E8-4A2F-9A70-0ECF08BE4B86}"/>
              </a:ext>
            </a:extLst>
          </p:cNvPr>
          <p:cNvCxnSpPr>
            <a:cxnSpLocks/>
          </p:cNvCxnSpPr>
          <p:nvPr/>
        </p:nvCxnSpPr>
        <p:spPr>
          <a:xfrm flipH="1">
            <a:off x="807913" y="958036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10E1DA-5557-4373-9B25-114A0EC6931B}"/>
              </a:ext>
            </a:extLst>
          </p:cNvPr>
          <p:cNvCxnSpPr>
            <a:cxnSpLocks/>
          </p:cNvCxnSpPr>
          <p:nvPr/>
        </p:nvCxnSpPr>
        <p:spPr>
          <a:xfrm flipH="1">
            <a:off x="809454" y="994878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B0976-97AC-4FA3-A884-4588BFD7705B}"/>
              </a:ext>
            </a:extLst>
          </p:cNvPr>
          <p:cNvCxnSpPr>
            <a:cxnSpLocks/>
          </p:cNvCxnSpPr>
          <p:nvPr/>
        </p:nvCxnSpPr>
        <p:spPr>
          <a:xfrm flipH="1">
            <a:off x="808699" y="848587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982CBA3E-83B5-4B44-AC69-6A1B0F6D32F2}"/>
              </a:ext>
            </a:extLst>
          </p:cNvPr>
          <p:cNvSpPr txBox="1">
            <a:spLocks/>
          </p:cNvSpPr>
          <p:nvPr/>
        </p:nvSpPr>
        <p:spPr>
          <a:xfrm>
            <a:off x="1021061" y="35638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49DFE03-D29B-414C-AAB5-1FD822C01DE4}"/>
              </a:ext>
            </a:extLst>
          </p:cNvPr>
          <p:cNvSpPr txBox="1">
            <a:spLocks/>
          </p:cNvSpPr>
          <p:nvPr/>
        </p:nvSpPr>
        <p:spPr>
          <a:xfrm>
            <a:off x="1668361" y="35638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6D70789B-3F39-4D24-B4EB-78F68CE3E862}"/>
              </a:ext>
            </a:extLst>
          </p:cNvPr>
          <p:cNvSpPr txBox="1">
            <a:spLocks/>
          </p:cNvSpPr>
          <p:nvPr/>
        </p:nvSpPr>
        <p:spPr>
          <a:xfrm>
            <a:off x="2312113" y="3577232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67A921D-67B1-4E56-A5D2-C5DD04374BE8}"/>
              </a:ext>
            </a:extLst>
          </p:cNvPr>
          <p:cNvSpPr txBox="1">
            <a:spLocks/>
          </p:cNvSpPr>
          <p:nvPr/>
        </p:nvSpPr>
        <p:spPr>
          <a:xfrm>
            <a:off x="2957636" y="35672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2948DB22-9A68-4ED7-9678-80EFEA7BC329}"/>
              </a:ext>
            </a:extLst>
          </p:cNvPr>
          <p:cNvSpPr txBox="1">
            <a:spLocks/>
          </p:cNvSpPr>
          <p:nvPr/>
        </p:nvSpPr>
        <p:spPr>
          <a:xfrm>
            <a:off x="3657753" y="357056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C1872089-DC7C-40C2-B4E3-60156F156875}"/>
              </a:ext>
            </a:extLst>
          </p:cNvPr>
          <p:cNvSpPr txBox="1">
            <a:spLocks/>
          </p:cNvSpPr>
          <p:nvPr/>
        </p:nvSpPr>
        <p:spPr>
          <a:xfrm>
            <a:off x="4258765" y="357012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2F4E2C85-5650-4442-9BA6-EBF79B0B7572}"/>
              </a:ext>
            </a:extLst>
          </p:cNvPr>
          <p:cNvSpPr txBox="1">
            <a:spLocks/>
          </p:cNvSpPr>
          <p:nvPr/>
        </p:nvSpPr>
        <p:spPr>
          <a:xfrm>
            <a:off x="4897791" y="358390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18C1200B-87C3-41CF-8C1C-94D6704F2DA5}"/>
              </a:ext>
            </a:extLst>
          </p:cNvPr>
          <p:cNvSpPr txBox="1">
            <a:spLocks/>
          </p:cNvSpPr>
          <p:nvPr/>
        </p:nvSpPr>
        <p:spPr>
          <a:xfrm>
            <a:off x="5541719" y="357733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BC4142-D2F1-46CB-B2A7-CAD88A9F4FB3}"/>
              </a:ext>
            </a:extLst>
          </p:cNvPr>
          <p:cNvCxnSpPr>
            <a:stCxn id="6" idx="4"/>
          </p:cNvCxnSpPr>
          <p:nvPr/>
        </p:nvCxnSpPr>
        <p:spPr>
          <a:xfrm flipV="1">
            <a:off x="4050168" y="1463865"/>
            <a:ext cx="581551" cy="600178"/>
          </a:xfrm>
          <a:prstGeom prst="line">
            <a:avLst/>
          </a:prstGeom>
          <a:ln w="3175">
            <a:solidFill>
              <a:srgbClr val="E28B29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72269E-1006-4542-96FF-04E21C4B098F}"/>
              </a:ext>
            </a:extLst>
          </p:cNvPr>
          <p:cNvCxnSpPr/>
          <p:nvPr/>
        </p:nvCxnSpPr>
        <p:spPr>
          <a:xfrm flipV="1">
            <a:off x="4198290" y="1923171"/>
            <a:ext cx="581551" cy="600178"/>
          </a:xfrm>
          <a:prstGeom prst="line">
            <a:avLst/>
          </a:prstGeom>
          <a:ln w="3175">
            <a:solidFill>
              <a:srgbClr val="DA0B0B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9CD951-6F9F-41BF-BC59-6C117AD0A627}"/>
              </a:ext>
            </a:extLst>
          </p:cNvPr>
          <p:cNvCxnSpPr/>
          <p:nvPr/>
        </p:nvCxnSpPr>
        <p:spPr>
          <a:xfrm flipV="1">
            <a:off x="4527979" y="2374626"/>
            <a:ext cx="581551" cy="600178"/>
          </a:xfrm>
          <a:prstGeom prst="line">
            <a:avLst/>
          </a:prstGeom>
          <a:ln w="3175">
            <a:solidFill>
              <a:srgbClr val="54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DC4426DB-C2D8-43A8-9464-AF0CDD69A8CC}"/>
              </a:ext>
            </a:extLst>
          </p:cNvPr>
          <p:cNvSpPr txBox="1">
            <a:spLocks/>
          </p:cNvSpPr>
          <p:nvPr/>
        </p:nvSpPr>
        <p:spPr>
          <a:xfrm>
            <a:off x="4468130" y="1244628"/>
            <a:ext cx="2347582" cy="34095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D7CDC5CF-74DF-4DE4-B7B4-CBC198A53E02}"/>
              </a:ext>
            </a:extLst>
          </p:cNvPr>
          <p:cNvSpPr txBox="1">
            <a:spLocks/>
          </p:cNvSpPr>
          <p:nvPr/>
        </p:nvSpPr>
        <p:spPr>
          <a:xfrm>
            <a:off x="4666041" y="1612884"/>
            <a:ext cx="2482197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877DEAC3-1E0B-4C58-8FAA-749C3FA15E57}"/>
              </a:ext>
            </a:extLst>
          </p:cNvPr>
          <p:cNvSpPr txBox="1">
            <a:spLocks/>
          </p:cNvSpPr>
          <p:nvPr/>
        </p:nvSpPr>
        <p:spPr>
          <a:xfrm>
            <a:off x="4981686" y="2040877"/>
            <a:ext cx="2166552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28DFFF48-C6C5-44FE-9DCE-2A1B1E93CE29}"/>
              </a:ext>
            </a:extLst>
          </p:cNvPr>
          <p:cNvSpPr txBox="1">
            <a:spLocks/>
          </p:cNvSpPr>
          <p:nvPr/>
        </p:nvSpPr>
        <p:spPr>
          <a:xfrm>
            <a:off x="158288" y="299737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1A9D3DD0-00B6-4328-AC73-0E88F3908E70}"/>
              </a:ext>
            </a:extLst>
          </p:cNvPr>
          <p:cNvSpPr txBox="1">
            <a:spLocks/>
          </p:cNvSpPr>
          <p:nvPr/>
        </p:nvSpPr>
        <p:spPr>
          <a:xfrm>
            <a:off x="165464" y="270365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CDB8980F-1E91-4790-A757-44853B5C7321}"/>
              </a:ext>
            </a:extLst>
          </p:cNvPr>
          <p:cNvSpPr txBox="1">
            <a:spLocks/>
          </p:cNvSpPr>
          <p:nvPr/>
        </p:nvSpPr>
        <p:spPr>
          <a:xfrm>
            <a:off x="163308" y="242447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52973BB-3828-4CDE-A26D-DA7400A585E6}"/>
              </a:ext>
            </a:extLst>
          </p:cNvPr>
          <p:cNvSpPr txBox="1">
            <a:spLocks/>
          </p:cNvSpPr>
          <p:nvPr/>
        </p:nvSpPr>
        <p:spPr>
          <a:xfrm>
            <a:off x="159870" y="213022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F6A59AD0-68AF-4A3D-90CB-D86BB54F221F}"/>
              </a:ext>
            </a:extLst>
          </p:cNvPr>
          <p:cNvSpPr txBox="1">
            <a:spLocks/>
          </p:cNvSpPr>
          <p:nvPr/>
        </p:nvSpPr>
        <p:spPr>
          <a:xfrm>
            <a:off x="162203" y="183842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F699740A-2930-45CB-A4D7-E882548322B1}"/>
              </a:ext>
            </a:extLst>
          </p:cNvPr>
          <p:cNvSpPr txBox="1">
            <a:spLocks/>
          </p:cNvSpPr>
          <p:nvPr/>
        </p:nvSpPr>
        <p:spPr>
          <a:xfrm>
            <a:off x="159870" y="156938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FA6BC1E7-0568-4183-9D5E-CA94F0ACA159}"/>
              </a:ext>
            </a:extLst>
          </p:cNvPr>
          <p:cNvSpPr txBox="1">
            <a:spLocks/>
          </p:cNvSpPr>
          <p:nvPr/>
        </p:nvSpPr>
        <p:spPr>
          <a:xfrm>
            <a:off x="-107071" y="1287387"/>
            <a:ext cx="904505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 Gt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65AE4347-EB15-4BDF-81A6-3CC402D19780}"/>
              </a:ext>
            </a:extLst>
          </p:cNvPr>
          <p:cNvSpPr txBox="1">
            <a:spLocks/>
          </p:cNvSpPr>
          <p:nvPr/>
        </p:nvSpPr>
        <p:spPr>
          <a:xfrm>
            <a:off x="435215" y="694982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754F4D9D-4C16-466B-8382-A3B9A5F18AD8}"/>
              </a:ext>
            </a:extLst>
          </p:cNvPr>
          <p:cNvSpPr txBox="1">
            <a:spLocks/>
          </p:cNvSpPr>
          <p:nvPr/>
        </p:nvSpPr>
        <p:spPr>
          <a:xfrm>
            <a:off x="1080738" y="695316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788A3450-F4CB-4AF5-94DC-3D1FBF310297}"/>
              </a:ext>
            </a:extLst>
          </p:cNvPr>
          <p:cNvSpPr txBox="1">
            <a:spLocks/>
          </p:cNvSpPr>
          <p:nvPr/>
        </p:nvSpPr>
        <p:spPr>
          <a:xfrm>
            <a:off x="1728038" y="695316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DE865B59-36E3-40E9-AA52-BF0AD873D80F}"/>
              </a:ext>
            </a:extLst>
          </p:cNvPr>
          <p:cNvSpPr txBox="1">
            <a:spLocks/>
          </p:cNvSpPr>
          <p:nvPr/>
        </p:nvSpPr>
        <p:spPr>
          <a:xfrm>
            <a:off x="2371789" y="69664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019E9144-8A76-468C-B114-BFF6B39D1EFD}"/>
              </a:ext>
            </a:extLst>
          </p:cNvPr>
          <p:cNvSpPr txBox="1">
            <a:spLocks/>
          </p:cNvSpPr>
          <p:nvPr/>
        </p:nvSpPr>
        <p:spPr>
          <a:xfrm>
            <a:off x="3017312" y="69564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1B20EB95-66C0-48DE-99BA-45BBF28B5C68}"/>
              </a:ext>
            </a:extLst>
          </p:cNvPr>
          <p:cNvSpPr txBox="1">
            <a:spLocks/>
          </p:cNvSpPr>
          <p:nvPr/>
        </p:nvSpPr>
        <p:spPr>
          <a:xfrm>
            <a:off x="3662837" y="69598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22A1EF67-500F-4F3A-99D3-F40C3ABEB9BA}"/>
              </a:ext>
            </a:extLst>
          </p:cNvPr>
          <p:cNvSpPr txBox="1">
            <a:spLocks/>
          </p:cNvSpPr>
          <p:nvPr/>
        </p:nvSpPr>
        <p:spPr>
          <a:xfrm>
            <a:off x="4318442" y="695938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AD50AEFF-4AD0-4CFE-89BC-93C82B43B017}"/>
              </a:ext>
            </a:extLst>
          </p:cNvPr>
          <p:cNvSpPr txBox="1">
            <a:spLocks/>
          </p:cNvSpPr>
          <p:nvPr/>
        </p:nvSpPr>
        <p:spPr>
          <a:xfrm>
            <a:off x="4957469" y="697316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6D0C19C1-A02C-4397-844F-D23D1F161CF1}"/>
              </a:ext>
            </a:extLst>
          </p:cNvPr>
          <p:cNvSpPr txBox="1">
            <a:spLocks/>
          </p:cNvSpPr>
          <p:nvPr/>
        </p:nvSpPr>
        <p:spPr>
          <a:xfrm>
            <a:off x="5601395" y="696660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itle 1">
            <a:extLst>
              <a:ext uri="{FF2B5EF4-FFF2-40B4-BE49-F238E27FC236}">
                <a16:creationId xmlns:a16="http://schemas.microsoft.com/office/drawing/2014/main" id="{41306860-3205-4FDB-8CD1-EB0016B86B3A}"/>
              </a:ext>
            </a:extLst>
          </p:cNvPr>
          <p:cNvSpPr txBox="1">
            <a:spLocks/>
          </p:cNvSpPr>
          <p:nvPr/>
        </p:nvSpPr>
        <p:spPr>
          <a:xfrm>
            <a:off x="244771" y="633985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4FD2FE16-759C-47DE-B88F-502EDD470EC5}"/>
              </a:ext>
            </a:extLst>
          </p:cNvPr>
          <p:cNvSpPr txBox="1">
            <a:spLocks/>
          </p:cNvSpPr>
          <p:nvPr/>
        </p:nvSpPr>
        <p:spPr>
          <a:xfrm>
            <a:off x="238958" y="6082774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BF2CE721-8CAA-4C84-937D-BA4FDEBDE6A6}"/>
              </a:ext>
            </a:extLst>
          </p:cNvPr>
          <p:cNvSpPr txBox="1">
            <a:spLocks/>
          </p:cNvSpPr>
          <p:nvPr/>
        </p:nvSpPr>
        <p:spPr>
          <a:xfrm>
            <a:off x="238248" y="583322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A6CBD7DA-94D9-4C9D-AD71-14A40285136B}"/>
              </a:ext>
            </a:extLst>
          </p:cNvPr>
          <p:cNvSpPr txBox="1">
            <a:spLocks/>
          </p:cNvSpPr>
          <p:nvPr/>
        </p:nvSpPr>
        <p:spPr>
          <a:xfrm>
            <a:off x="238248" y="558594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itle 1">
            <a:extLst>
              <a:ext uri="{FF2B5EF4-FFF2-40B4-BE49-F238E27FC236}">
                <a16:creationId xmlns:a16="http://schemas.microsoft.com/office/drawing/2014/main" id="{3E90A119-B1F2-43DA-8D30-29C43E6B5B7F}"/>
              </a:ext>
            </a:extLst>
          </p:cNvPr>
          <p:cNvSpPr txBox="1">
            <a:spLocks/>
          </p:cNvSpPr>
          <p:nvPr/>
        </p:nvSpPr>
        <p:spPr>
          <a:xfrm>
            <a:off x="238248" y="532029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43F5B6F6-DEAC-4CD1-98F0-BA9EDCCF0967}"/>
              </a:ext>
            </a:extLst>
          </p:cNvPr>
          <p:cNvSpPr txBox="1">
            <a:spLocks/>
          </p:cNvSpPr>
          <p:nvPr/>
        </p:nvSpPr>
        <p:spPr>
          <a:xfrm>
            <a:off x="238248" y="507302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814B72DE-7299-4E2F-A91E-D972AEFF25B7}"/>
              </a:ext>
            </a:extLst>
          </p:cNvPr>
          <p:cNvSpPr txBox="1">
            <a:spLocks/>
          </p:cNvSpPr>
          <p:nvPr/>
        </p:nvSpPr>
        <p:spPr>
          <a:xfrm>
            <a:off x="-276505" y="4810918"/>
            <a:ext cx="1155627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500 ppm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F0CBB7F9-9FCD-4DFE-A1A7-B28DC38025DC}"/>
              </a:ext>
            </a:extLst>
          </p:cNvPr>
          <p:cNvSpPr txBox="1">
            <a:spLocks/>
          </p:cNvSpPr>
          <p:nvPr/>
        </p:nvSpPr>
        <p:spPr>
          <a:xfrm>
            <a:off x="244771" y="659629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6DB3227A-9F8E-49A2-A0B0-24D40EB4D3D0}"/>
              </a:ext>
            </a:extLst>
          </p:cNvPr>
          <p:cNvSpPr txBox="1">
            <a:spLocks/>
          </p:cNvSpPr>
          <p:nvPr/>
        </p:nvSpPr>
        <p:spPr>
          <a:xfrm>
            <a:off x="239339" y="684116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060A01-BE9A-4DA8-850A-D3CA20035E7E}"/>
              </a:ext>
            </a:extLst>
          </p:cNvPr>
          <p:cNvGrpSpPr/>
          <p:nvPr/>
        </p:nvGrpSpPr>
        <p:grpSpPr>
          <a:xfrm>
            <a:off x="815207" y="4991384"/>
            <a:ext cx="86957" cy="2139660"/>
            <a:chOff x="2842308" y="2738331"/>
            <a:chExt cx="59576" cy="146591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5D155B-5A17-4A9E-BF63-A66A658C45FC}"/>
                </a:ext>
              </a:extLst>
            </p:cNvPr>
            <p:cNvSpPr/>
            <p:nvPr/>
          </p:nvSpPr>
          <p:spPr>
            <a:xfrm flipH="1">
              <a:off x="2856165" y="2738331"/>
              <a:ext cx="45719" cy="1465918"/>
            </a:xfrm>
            <a:custGeom>
              <a:avLst/>
              <a:gdLst>
                <a:gd name="connsiteX0" fmla="*/ 7938 w 10583"/>
                <a:gd name="connsiteY0" fmla="*/ 1392682 h 1397000"/>
                <a:gd name="connsiteX1" fmla="*/ 7938 w 10583"/>
                <a:gd name="connsiteY1" fmla="*/ 7938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3" h="1397000">
                  <a:moveTo>
                    <a:pt x="7938" y="1392682"/>
                  </a:moveTo>
                  <a:lnTo>
                    <a:pt x="7938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F8BCAD5-B1A4-4EA2-9128-67BE138F6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95945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19A231-827D-4335-9F5D-DB1BE3CE0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7880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4894AC-10A7-49C4-A5FD-A3A6CE1DA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308" y="3616176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E88447-81D7-4FB8-999A-276F881E5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44034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ABCAA2-67BB-4FE0-A432-C34064EB8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09300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F19643-A10B-4A75-A68E-F18E5988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151" y="326808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7745FD-DAD1-4E89-9B3F-49D4FB7D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292279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3B90AA-EDB6-46A4-9C37-D85A3097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909" y="2744887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B13137-B574-4B95-8113-F28C5C92D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41309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itle 1">
            <a:extLst>
              <a:ext uri="{FF2B5EF4-FFF2-40B4-BE49-F238E27FC236}">
                <a16:creationId xmlns:a16="http://schemas.microsoft.com/office/drawing/2014/main" id="{4E514717-2666-4032-8CFF-5AE745807BD4}"/>
              </a:ext>
            </a:extLst>
          </p:cNvPr>
          <p:cNvSpPr txBox="1">
            <a:spLocks/>
          </p:cNvSpPr>
          <p:nvPr/>
        </p:nvSpPr>
        <p:spPr>
          <a:xfrm>
            <a:off x="429713" y="1043373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itle 1">
            <a:extLst>
              <a:ext uri="{FF2B5EF4-FFF2-40B4-BE49-F238E27FC236}">
                <a16:creationId xmlns:a16="http://schemas.microsoft.com/office/drawing/2014/main" id="{E1999844-2093-4E85-BF86-908F7704E3E0}"/>
              </a:ext>
            </a:extLst>
          </p:cNvPr>
          <p:cNvSpPr txBox="1">
            <a:spLocks/>
          </p:cNvSpPr>
          <p:nvPr/>
        </p:nvSpPr>
        <p:spPr>
          <a:xfrm>
            <a:off x="1075236" y="1043707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id="{624DE77E-C8D4-49CE-8088-8369BC311B74}"/>
              </a:ext>
            </a:extLst>
          </p:cNvPr>
          <p:cNvSpPr txBox="1">
            <a:spLocks/>
          </p:cNvSpPr>
          <p:nvPr/>
        </p:nvSpPr>
        <p:spPr>
          <a:xfrm>
            <a:off x="1722537" y="1043707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itle 1">
            <a:extLst>
              <a:ext uri="{FF2B5EF4-FFF2-40B4-BE49-F238E27FC236}">
                <a16:creationId xmlns:a16="http://schemas.microsoft.com/office/drawing/2014/main" id="{F935515F-31A4-4AF7-8707-79E8C0AD266D}"/>
              </a:ext>
            </a:extLst>
          </p:cNvPr>
          <p:cNvSpPr txBox="1">
            <a:spLocks/>
          </p:cNvSpPr>
          <p:nvPr/>
        </p:nvSpPr>
        <p:spPr>
          <a:xfrm>
            <a:off x="2366285" y="1045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itle 1">
            <a:extLst>
              <a:ext uri="{FF2B5EF4-FFF2-40B4-BE49-F238E27FC236}">
                <a16:creationId xmlns:a16="http://schemas.microsoft.com/office/drawing/2014/main" id="{09F2B368-98DC-4210-9BD4-E508AE54B28D}"/>
              </a:ext>
            </a:extLst>
          </p:cNvPr>
          <p:cNvSpPr txBox="1">
            <a:spLocks/>
          </p:cNvSpPr>
          <p:nvPr/>
        </p:nvSpPr>
        <p:spPr>
          <a:xfrm>
            <a:off x="3011810" y="1044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C7038A5A-7FE5-4BA1-9B75-AE4F76CC7C28}"/>
              </a:ext>
            </a:extLst>
          </p:cNvPr>
          <p:cNvSpPr txBox="1">
            <a:spLocks/>
          </p:cNvSpPr>
          <p:nvPr/>
        </p:nvSpPr>
        <p:spPr>
          <a:xfrm>
            <a:off x="3657335" y="1044374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5E0D9D14-08AD-4678-AEB8-A9BC5C993ED4}"/>
              </a:ext>
            </a:extLst>
          </p:cNvPr>
          <p:cNvSpPr txBox="1">
            <a:spLocks/>
          </p:cNvSpPr>
          <p:nvPr/>
        </p:nvSpPr>
        <p:spPr>
          <a:xfrm>
            <a:off x="4312941" y="1044330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DC2E96A-F76D-48A0-8385-C756BE35ECD7}"/>
              </a:ext>
            </a:extLst>
          </p:cNvPr>
          <p:cNvSpPr txBox="1">
            <a:spLocks/>
          </p:cNvSpPr>
          <p:nvPr/>
        </p:nvSpPr>
        <p:spPr>
          <a:xfrm>
            <a:off x="4951967" y="1045707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86082CC1-AD64-4119-BCB2-857EE9D4FA4C}"/>
              </a:ext>
            </a:extLst>
          </p:cNvPr>
          <p:cNvSpPr txBox="1">
            <a:spLocks/>
          </p:cNvSpPr>
          <p:nvPr/>
        </p:nvSpPr>
        <p:spPr>
          <a:xfrm>
            <a:off x="5595893" y="1045051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744915B8-339D-4198-B04B-34EB56965F9B}"/>
              </a:ext>
            </a:extLst>
          </p:cNvPr>
          <p:cNvSpPr txBox="1">
            <a:spLocks/>
          </p:cNvSpPr>
          <p:nvPr/>
        </p:nvSpPr>
        <p:spPr>
          <a:xfrm>
            <a:off x="-22350" y="9328846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CB912F77-03CF-4E25-BD35-992ADFDE8366}"/>
              </a:ext>
            </a:extLst>
          </p:cNvPr>
          <p:cNvSpPr txBox="1">
            <a:spLocks/>
          </p:cNvSpPr>
          <p:nvPr/>
        </p:nvSpPr>
        <p:spPr>
          <a:xfrm>
            <a:off x="-28164" y="8962361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64466662-17EA-4482-9B53-C323E4684491}"/>
              </a:ext>
            </a:extLst>
          </p:cNvPr>
          <p:cNvSpPr txBox="1">
            <a:spLocks/>
          </p:cNvSpPr>
          <p:nvPr/>
        </p:nvSpPr>
        <p:spPr>
          <a:xfrm>
            <a:off x="-34768" y="8605914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695A2644-2F1A-4F8F-A8CD-6C9D991F2350}"/>
              </a:ext>
            </a:extLst>
          </p:cNvPr>
          <p:cNvSpPr txBox="1">
            <a:spLocks/>
          </p:cNvSpPr>
          <p:nvPr/>
        </p:nvSpPr>
        <p:spPr>
          <a:xfrm>
            <a:off x="-28164" y="824152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2.0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6A3F54-62D1-4932-8B87-25D049175786}"/>
              </a:ext>
            </a:extLst>
          </p:cNvPr>
          <p:cNvSpPr/>
          <p:nvPr/>
        </p:nvSpPr>
        <p:spPr>
          <a:xfrm>
            <a:off x="-69275" y="3619048"/>
            <a:ext cx="301636" cy="362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0C74DBE-8394-458B-8E2A-135135803731}"/>
              </a:ext>
            </a:extLst>
          </p:cNvPr>
          <p:cNvSpPr txBox="1">
            <a:spLocks/>
          </p:cNvSpPr>
          <p:nvPr/>
        </p:nvSpPr>
        <p:spPr>
          <a:xfrm>
            <a:off x="5914630" y="5580180"/>
            <a:ext cx="135597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B1054688-B95F-4782-A112-683CFAF5E6AE}"/>
              </a:ext>
            </a:extLst>
          </p:cNvPr>
          <p:cNvSpPr txBox="1">
            <a:spLocks/>
          </p:cNvSpPr>
          <p:nvPr/>
        </p:nvSpPr>
        <p:spPr>
          <a:xfrm>
            <a:off x="5916091" y="5448147"/>
            <a:ext cx="1314713" cy="185381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E81ACC9B-6C55-4C4A-BE80-9B468F101FA0}"/>
              </a:ext>
            </a:extLst>
          </p:cNvPr>
          <p:cNvSpPr txBox="1">
            <a:spLocks/>
          </p:cNvSpPr>
          <p:nvPr/>
        </p:nvSpPr>
        <p:spPr>
          <a:xfrm>
            <a:off x="5914475" y="4835617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itle 1">
            <a:extLst>
              <a:ext uri="{FF2B5EF4-FFF2-40B4-BE49-F238E27FC236}">
                <a16:creationId xmlns:a16="http://schemas.microsoft.com/office/drawing/2014/main" id="{1F952156-3A33-44CC-B2EA-2AAC75BDA236}"/>
              </a:ext>
            </a:extLst>
          </p:cNvPr>
          <p:cNvSpPr txBox="1">
            <a:spLocks/>
          </p:cNvSpPr>
          <p:nvPr/>
        </p:nvSpPr>
        <p:spPr>
          <a:xfrm>
            <a:off x="5895164" y="892748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1BDB45D3-684F-4098-B4D0-1BD9647EA00B}"/>
              </a:ext>
            </a:extLst>
          </p:cNvPr>
          <p:cNvSpPr txBox="1">
            <a:spLocks/>
          </p:cNvSpPr>
          <p:nvPr/>
        </p:nvSpPr>
        <p:spPr>
          <a:xfrm>
            <a:off x="5893380" y="8793950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1AECC627-2488-4B40-8C38-63DA49111A9A}"/>
              </a:ext>
            </a:extLst>
          </p:cNvPr>
          <p:cNvSpPr txBox="1">
            <a:spLocks/>
          </p:cNvSpPr>
          <p:nvPr/>
        </p:nvSpPr>
        <p:spPr>
          <a:xfrm>
            <a:off x="5888669" y="842247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F3E2A-FC6D-47C4-B875-4F22431F77CD}"/>
              </a:ext>
            </a:extLst>
          </p:cNvPr>
          <p:cNvSpPr/>
          <p:nvPr/>
        </p:nvSpPr>
        <p:spPr>
          <a:xfrm>
            <a:off x="776275" y="8095263"/>
            <a:ext cx="1856709" cy="1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9201C5AC-914B-4138-A678-873F62829A6A}"/>
              </a:ext>
            </a:extLst>
          </p:cNvPr>
          <p:cNvSpPr txBox="1">
            <a:spLocks/>
          </p:cNvSpPr>
          <p:nvPr/>
        </p:nvSpPr>
        <p:spPr>
          <a:xfrm>
            <a:off x="-26823" y="9704488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553BF0-624F-4DB1-BF86-A56E8D917669}"/>
              </a:ext>
            </a:extLst>
          </p:cNvPr>
          <p:cNvSpPr/>
          <p:nvPr/>
        </p:nvSpPr>
        <p:spPr>
          <a:xfrm>
            <a:off x="6002922" y="5322413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itle 1">
            <a:extLst>
              <a:ext uri="{FF2B5EF4-FFF2-40B4-BE49-F238E27FC236}">
                <a16:creationId xmlns:a16="http://schemas.microsoft.com/office/drawing/2014/main" id="{26667850-3EC4-4F04-9D25-144B5A0CCF02}"/>
              </a:ext>
            </a:extLst>
          </p:cNvPr>
          <p:cNvSpPr txBox="1">
            <a:spLocks/>
          </p:cNvSpPr>
          <p:nvPr/>
        </p:nvSpPr>
        <p:spPr>
          <a:xfrm>
            <a:off x="660177" y="995571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Yearly CO2 emissions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Title 1">
            <a:extLst>
              <a:ext uri="{FF2B5EF4-FFF2-40B4-BE49-F238E27FC236}">
                <a16:creationId xmlns:a16="http://schemas.microsoft.com/office/drawing/2014/main" id="{7ACE615A-8229-4250-B620-A35B9E57C17E}"/>
              </a:ext>
            </a:extLst>
          </p:cNvPr>
          <p:cNvSpPr txBox="1">
            <a:spLocks/>
          </p:cNvSpPr>
          <p:nvPr/>
        </p:nvSpPr>
        <p:spPr>
          <a:xfrm>
            <a:off x="663818" y="4552230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Concentration atmospheric CO2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F9A8ABFD-C88C-4040-AC17-B99F0B8794CE}"/>
              </a:ext>
            </a:extLst>
          </p:cNvPr>
          <p:cNvSpPr txBox="1">
            <a:spLocks/>
          </p:cNvSpPr>
          <p:nvPr/>
        </p:nvSpPr>
        <p:spPr>
          <a:xfrm>
            <a:off x="-18828" y="1005707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itle 1">
            <a:extLst>
              <a:ext uri="{FF2B5EF4-FFF2-40B4-BE49-F238E27FC236}">
                <a16:creationId xmlns:a16="http://schemas.microsoft.com/office/drawing/2014/main" id="{BE961D97-1C66-41A3-9D3E-EFB49722457C}"/>
              </a:ext>
            </a:extLst>
          </p:cNvPr>
          <p:cNvSpPr txBox="1">
            <a:spLocks/>
          </p:cNvSpPr>
          <p:nvPr/>
        </p:nvSpPr>
        <p:spPr>
          <a:xfrm>
            <a:off x="690774" y="8052034"/>
            <a:ext cx="3270392" cy="277667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FF72A6-16D6-43DA-8DDA-01B39554CBE0}"/>
              </a:ext>
            </a:extLst>
          </p:cNvPr>
          <p:cNvSpPr/>
          <p:nvPr/>
        </p:nvSpPr>
        <p:spPr>
          <a:xfrm>
            <a:off x="-92236" y="3436566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itle 1">
            <a:extLst>
              <a:ext uri="{FF2B5EF4-FFF2-40B4-BE49-F238E27FC236}">
                <a16:creationId xmlns:a16="http://schemas.microsoft.com/office/drawing/2014/main" id="{CDECCAED-7FE8-4175-B69F-9B5D78567AE1}"/>
              </a:ext>
            </a:extLst>
          </p:cNvPr>
          <p:cNvSpPr txBox="1">
            <a:spLocks/>
          </p:cNvSpPr>
          <p:nvPr/>
        </p:nvSpPr>
        <p:spPr>
          <a:xfrm>
            <a:off x="148156" y="356904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62EFA5EA-C281-4E68-9F72-83E178B4A736}"/>
              </a:ext>
            </a:extLst>
          </p:cNvPr>
          <p:cNvSpPr txBox="1">
            <a:spLocks/>
          </p:cNvSpPr>
          <p:nvPr/>
        </p:nvSpPr>
        <p:spPr>
          <a:xfrm>
            <a:off x="148156" y="327603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9E6DFFDE-D926-43DF-9E0B-54EBB37DC70C}"/>
              </a:ext>
            </a:extLst>
          </p:cNvPr>
          <p:cNvSpPr txBox="1">
            <a:spLocks/>
          </p:cNvSpPr>
          <p:nvPr/>
        </p:nvSpPr>
        <p:spPr>
          <a:xfrm>
            <a:off x="375537" y="3560563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2A108D-CB2A-44E6-841A-757709107961}"/>
              </a:ext>
            </a:extLst>
          </p:cNvPr>
          <p:cNvSpPr/>
          <p:nvPr/>
        </p:nvSpPr>
        <p:spPr>
          <a:xfrm>
            <a:off x="3985588" y="8562187"/>
            <a:ext cx="2039069" cy="633347"/>
          </a:xfrm>
          <a:custGeom>
            <a:avLst/>
            <a:gdLst>
              <a:gd name="connsiteX0" fmla="*/ 7938 w 1397000"/>
              <a:gd name="connsiteY0" fmla="*/ 427091 h 433916"/>
              <a:gd name="connsiteX1" fmla="*/ 25654 w 1397000"/>
              <a:gd name="connsiteY1" fmla="*/ 414729 h 433916"/>
              <a:gd name="connsiteX2" fmla="*/ 43370 w 1397000"/>
              <a:gd name="connsiteY2" fmla="*/ 402453 h 433916"/>
              <a:gd name="connsiteX3" fmla="*/ 61087 w 1397000"/>
              <a:gd name="connsiteY3" fmla="*/ 390229 h 433916"/>
              <a:gd name="connsiteX4" fmla="*/ 78804 w 1397000"/>
              <a:gd name="connsiteY4" fmla="*/ 378090 h 433916"/>
              <a:gd name="connsiteX5" fmla="*/ 96520 w 1397000"/>
              <a:gd name="connsiteY5" fmla="*/ 366014 h 433916"/>
              <a:gd name="connsiteX6" fmla="*/ 114237 w 1397000"/>
              <a:gd name="connsiteY6" fmla="*/ 354002 h 433916"/>
              <a:gd name="connsiteX7" fmla="*/ 131953 w 1397000"/>
              <a:gd name="connsiteY7" fmla="*/ 342064 h 433916"/>
              <a:gd name="connsiteX8" fmla="*/ 149669 w 1397000"/>
              <a:gd name="connsiteY8" fmla="*/ 330189 h 433916"/>
              <a:gd name="connsiteX9" fmla="*/ 167386 w 1397000"/>
              <a:gd name="connsiteY9" fmla="*/ 318389 h 433916"/>
              <a:gd name="connsiteX10" fmla="*/ 185102 w 1397000"/>
              <a:gd name="connsiteY10" fmla="*/ 306652 h 433916"/>
              <a:gd name="connsiteX11" fmla="*/ 202819 w 1397000"/>
              <a:gd name="connsiteY11" fmla="*/ 294989 h 433916"/>
              <a:gd name="connsiteX12" fmla="*/ 220536 w 1397000"/>
              <a:gd name="connsiteY12" fmla="*/ 283401 h 433916"/>
              <a:gd name="connsiteX13" fmla="*/ 238252 w 1397000"/>
              <a:gd name="connsiteY13" fmla="*/ 271897 h 433916"/>
              <a:gd name="connsiteX14" fmla="*/ 255969 w 1397000"/>
              <a:gd name="connsiteY14" fmla="*/ 260467 h 433916"/>
              <a:gd name="connsiteX15" fmla="*/ 273685 w 1397000"/>
              <a:gd name="connsiteY15" fmla="*/ 249132 h 433916"/>
              <a:gd name="connsiteX16" fmla="*/ 291401 w 1397000"/>
              <a:gd name="connsiteY16" fmla="*/ 237882 h 433916"/>
              <a:gd name="connsiteX17" fmla="*/ 309118 w 1397000"/>
              <a:gd name="connsiteY17" fmla="*/ 226737 h 433916"/>
              <a:gd name="connsiteX18" fmla="*/ 326834 w 1397000"/>
              <a:gd name="connsiteY18" fmla="*/ 215699 h 433916"/>
              <a:gd name="connsiteX19" fmla="*/ 344551 w 1397000"/>
              <a:gd name="connsiteY19" fmla="*/ 204777 h 433916"/>
              <a:gd name="connsiteX20" fmla="*/ 362268 w 1397000"/>
              <a:gd name="connsiteY20" fmla="*/ 193982 h 433916"/>
              <a:gd name="connsiteX21" fmla="*/ 379984 w 1397000"/>
              <a:gd name="connsiteY21" fmla="*/ 183335 h 433916"/>
              <a:gd name="connsiteX22" fmla="*/ 397701 w 1397000"/>
              <a:gd name="connsiteY22" fmla="*/ 172826 h 433916"/>
              <a:gd name="connsiteX23" fmla="*/ 415417 w 1397000"/>
              <a:gd name="connsiteY23" fmla="*/ 162497 h 433916"/>
              <a:gd name="connsiteX24" fmla="*/ 433133 w 1397000"/>
              <a:gd name="connsiteY24" fmla="*/ 152347 h 433916"/>
              <a:gd name="connsiteX25" fmla="*/ 450850 w 1397000"/>
              <a:gd name="connsiteY25" fmla="*/ 142399 h 433916"/>
              <a:gd name="connsiteX26" fmla="*/ 468567 w 1397000"/>
              <a:gd name="connsiteY26" fmla="*/ 132662 h 433916"/>
              <a:gd name="connsiteX27" fmla="*/ 486283 w 1397000"/>
              <a:gd name="connsiteY27" fmla="*/ 123159 h 433916"/>
              <a:gd name="connsiteX28" fmla="*/ 504000 w 1397000"/>
              <a:gd name="connsiteY28" fmla="*/ 113908 h 433916"/>
              <a:gd name="connsiteX29" fmla="*/ 521716 w 1397000"/>
              <a:gd name="connsiteY29" fmla="*/ 104934 h 433916"/>
              <a:gd name="connsiteX30" fmla="*/ 539433 w 1397000"/>
              <a:gd name="connsiteY30" fmla="*/ 96255 h 433916"/>
              <a:gd name="connsiteX31" fmla="*/ 557149 w 1397000"/>
              <a:gd name="connsiteY31" fmla="*/ 87884 h 433916"/>
              <a:gd name="connsiteX32" fmla="*/ 574865 w 1397000"/>
              <a:gd name="connsiteY32" fmla="*/ 79851 h 433916"/>
              <a:gd name="connsiteX33" fmla="*/ 592582 w 1397000"/>
              <a:gd name="connsiteY33" fmla="*/ 72178 h 433916"/>
              <a:gd name="connsiteX34" fmla="*/ 610299 w 1397000"/>
              <a:gd name="connsiteY34" fmla="*/ 64876 h 433916"/>
              <a:gd name="connsiteX35" fmla="*/ 628015 w 1397000"/>
              <a:gd name="connsiteY35" fmla="*/ 57965 h 433916"/>
              <a:gd name="connsiteX36" fmla="*/ 645732 w 1397000"/>
              <a:gd name="connsiteY36" fmla="*/ 51467 h 433916"/>
              <a:gd name="connsiteX37" fmla="*/ 663448 w 1397000"/>
              <a:gd name="connsiteY37" fmla="*/ 45403 h 433916"/>
              <a:gd name="connsiteX38" fmla="*/ 681165 w 1397000"/>
              <a:gd name="connsiteY38" fmla="*/ 39793 h 433916"/>
              <a:gd name="connsiteX39" fmla="*/ 698881 w 1397000"/>
              <a:gd name="connsiteY39" fmla="*/ 34629 h 433916"/>
              <a:gd name="connsiteX40" fmla="*/ 716597 w 1397000"/>
              <a:gd name="connsiteY40" fmla="*/ 29940 h 433916"/>
              <a:gd name="connsiteX41" fmla="*/ 734314 w 1397000"/>
              <a:gd name="connsiteY41" fmla="*/ 25728 h 433916"/>
              <a:gd name="connsiteX42" fmla="*/ 752031 w 1397000"/>
              <a:gd name="connsiteY42" fmla="*/ 22003 h 433916"/>
              <a:gd name="connsiteX43" fmla="*/ 769747 w 1397000"/>
              <a:gd name="connsiteY43" fmla="*/ 18754 h 433916"/>
              <a:gd name="connsiteX44" fmla="*/ 787464 w 1397000"/>
              <a:gd name="connsiteY44" fmla="*/ 15981 h 433916"/>
              <a:gd name="connsiteX45" fmla="*/ 805180 w 1397000"/>
              <a:gd name="connsiteY45" fmla="*/ 13674 h 433916"/>
              <a:gd name="connsiteX46" fmla="*/ 822897 w 1397000"/>
              <a:gd name="connsiteY46" fmla="*/ 11811 h 433916"/>
              <a:gd name="connsiteX47" fmla="*/ 840613 w 1397000"/>
              <a:gd name="connsiteY47" fmla="*/ 10372 h 433916"/>
              <a:gd name="connsiteX48" fmla="*/ 858329 w 1397000"/>
              <a:gd name="connsiteY48" fmla="*/ 9313 h 433916"/>
              <a:gd name="connsiteX49" fmla="*/ 876046 w 1397000"/>
              <a:gd name="connsiteY49" fmla="*/ 8604 h 433916"/>
              <a:gd name="connsiteX50" fmla="*/ 893763 w 1397000"/>
              <a:gd name="connsiteY50" fmla="*/ 8181 h 433916"/>
              <a:gd name="connsiteX51" fmla="*/ 911479 w 1397000"/>
              <a:gd name="connsiteY51" fmla="*/ 7990 h 433916"/>
              <a:gd name="connsiteX52" fmla="*/ 929196 w 1397000"/>
              <a:gd name="connsiteY52" fmla="*/ 7938 h 433916"/>
              <a:gd name="connsiteX53" fmla="*/ 946912 w 1397000"/>
              <a:gd name="connsiteY53" fmla="*/ 7938 h 433916"/>
              <a:gd name="connsiteX54" fmla="*/ 964628 w 1397000"/>
              <a:gd name="connsiteY54" fmla="*/ 7938 h 433916"/>
              <a:gd name="connsiteX55" fmla="*/ 982345 w 1397000"/>
              <a:gd name="connsiteY55" fmla="*/ 7938 h 433916"/>
              <a:gd name="connsiteX56" fmla="*/ 1000061 w 1397000"/>
              <a:gd name="connsiteY56" fmla="*/ 7938 h 433916"/>
              <a:gd name="connsiteX57" fmla="*/ 1017778 w 1397000"/>
              <a:gd name="connsiteY57" fmla="*/ 7938 h 433916"/>
              <a:gd name="connsiteX58" fmla="*/ 1035495 w 1397000"/>
              <a:gd name="connsiteY58" fmla="*/ 7938 h 433916"/>
              <a:gd name="connsiteX59" fmla="*/ 1053211 w 1397000"/>
              <a:gd name="connsiteY59" fmla="*/ 7938 h 433916"/>
              <a:gd name="connsiteX60" fmla="*/ 1070928 w 1397000"/>
              <a:gd name="connsiteY60" fmla="*/ 7938 h 433916"/>
              <a:gd name="connsiteX61" fmla="*/ 1088644 w 1397000"/>
              <a:gd name="connsiteY61" fmla="*/ 7938 h 433916"/>
              <a:gd name="connsiteX62" fmla="*/ 1106361 w 1397000"/>
              <a:gd name="connsiteY62" fmla="*/ 7938 h 433916"/>
              <a:gd name="connsiteX63" fmla="*/ 1124077 w 1397000"/>
              <a:gd name="connsiteY63" fmla="*/ 7938 h 433916"/>
              <a:gd name="connsiteX64" fmla="*/ 1141794 w 1397000"/>
              <a:gd name="connsiteY64" fmla="*/ 7938 h 433916"/>
              <a:gd name="connsiteX65" fmla="*/ 1159510 w 1397000"/>
              <a:gd name="connsiteY65" fmla="*/ 7938 h 433916"/>
              <a:gd name="connsiteX66" fmla="*/ 1177227 w 1397000"/>
              <a:gd name="connsiteY66" fmla="*/ 7938 h 433916"/>
              <a:gd name="connsiteX67" fmla="*/ 1194943 w 1397000"/>
              <a:gd name="connsiteY67" fmla="*/ 7938 h 433916"/>
              <a:gd name="connsiteX68" fmla="*/ 1212660 w 1397000"/>
              <a:gd name="connsiteY68" fmla="*/ 7938 h 433916"/>
              <a:gd name="connsiteX69" fmla="*/ 1230376 w 1397000"/>
              <a:gd name="connsiteY69" fmla="*/ 7938 h 433916"/>
              <a:gd name="connsiteX70" fmla="*/ 1248092 w 1397000"/>
              <a:gd name="connsiteY70" fmla="*/ 7938 h 433916"/>
              <a:gd name="connsiteX71" fmla="*/ 1265809 w 1397000"/>
              <a:gd name="connsiteY71" fmla="*/ 7938 h 433916"/>
              <a:gd name="connsiteX72" fmla="*/ 1283526 w 1397000"/>
              <a:gd name="connsiteY72" fmla="*/ 7938 h 433916"/>
              <a:gd name="connsiteX73" fmla="*/ 1301242 w 1397000"/>
              <a:gd name="connsiteY73" fmla="*/ 7938 h 433916"/>
              <a:gd name="connsiteX74" fmla="*/ 1318959 w 1397000"/>
              <a:gd name="connsiteY74" fmla="*/ 7938 h 433916"/>
              <a:gd name="connsiteX75" fmla="*/ 1336675 w 1397000"/>
              <a:gd name="connsiteY75" fmla="*/ 7938 h 433916"/>
              <a:gd name="connsiteX76" fmla="*/ 1354392 w 1397000"/>
              <a:gd name="connsiteY76" fmla="*/ 7938 h 433916"/>
              <a:gd name="connsiteX77" fmla="*/ 1372108 w 1397000"/>
              <a:gd name="connsiteY77" fmla="*/ 7938 h 433916"/>
              <a:gd name="connsiteX78" fmla="*/ 1389824 w 1397000"/>
              <a:gd name="connsiteY78" fmla="*/ 7938 h 4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433916">
                <a:moveTo>
                  <a:pt x="7938" y="427091"/>
                </a:moveTo>
                <a:lnTo>
                  <a:pt x="25654" y="414729"/>
                </a:lnTo>
                <a:lnTo>
                  <a:pt x="43370" y="402453"/>
                </a:lnTo>
                <a:lnTo>
                  <a:pt x="61087" y="390229"/>
                </a:lnTo>
                <a:lnTo>
                  <a:pt x="78804" y="378090"/>
                </a:lnTo>
                <a:lnTo>
                  <a:pt x="96520" y="366014"/>
                </a:lnTo>
                <a:lnTo>
                  <a:pt x="114237" y="354002"/>
                </a:lnTo>
                <a:lnTo>
                  <a:pt x="131953" y="342064"/>
                </a:lnTo>
                <a:lnTo>
                  <a:pt x="149669" y="330189"/>
                </a:lnTo>
                <a:lnTo>
                  <a:pt x="167386" y="318389"/>
                </a:lnTo>
                <a:lnTo>
                  <a:pt x="185102" y="306652"/>
                </a:lnTo>
                <a:lnTo>
                  <a:pt x="202819" y="294989"/>
                </a:lnTo>
                <a:lnTo>
                  <a:pt x="220536" y="283401"/>
                </a:lnTo>
                <a:lnTo>
                  <a:pt x="238252" y="271897"/>
                </a:lnTo>
                <a:lnTo>
                  <a:pt x="255969" y="260467"/>
                </a:lnTo>
                <a:lnTo>
                  <a:pt x="273685" y="249132"/>
                </a:lnTo>
                <a:lnTo>
                  <a:pt x="291401" y="237882"/>
                </a:lnTo>
                <a:lnTo>
                  <a:pt x="309118" y="226737"/>
                </a:lnTo>
                <a:lnTo>
                  <a:pt x="326834" y="215699"/>
                </a:lnTo>
                <a:lnTo>
                  <a:pt x="344551" y="204777"/>
                </a:lnTo>
                <a:lnTo>
                  <a:pt x="362268" y="193982"/>
                </a:lnTo>
                <a:lnTo>
                  <a:pt x="379984" y="183335"/>
                </a:lnTo>
                <a:lnTo>
                  <a:pt x="397701" y="172826"/>
                </a:lnTo>
                <a:lnTo>
                  <a:pt x="415417" y="162497"/>
                </a:lnTo>
                <a:lnTo>
                  <a:pt x="433133" y="152347"/>
                </a:lnTo>
                <a:lnTo>
                  <a:pt x="450850" y="142399"/>
                </a:lnTo>
                <a:lnTo>
                  <a:pt x="468567" y="132662"/>
                </a:lnTo>
                <a:lnTo>
                  <a:pt x="486283" y="123159"/>
                </a:lnTo>
                <a:lnTo>
                  <a:pt x="504000" y="113908"/>
                </a:lnTo>
                <a:lnTo>
                  <a:pt x="521716" y="104934"/>
                </a:lnTo>
                <a:lnTo>
                  <a:pt x="539433" y="96255"/>
                </a:lnTo>
                <a:lnTo>
                  <a:pt x="557149" y="87884"/>
                </a:lnTo>
                <a:lnTo>
                  <a:pt x="574865" y="79851"/>
                </a:lnTo>
                <a:lnTo>
                  <a:pt x="592582" y="72178"/>
                </a:lnTo>
                <a:lnTo>
                  <a:pt x="610299" y="64876"/>
                </a:lnTo>
                <a:lnTo>
                  <a:pt x="628015" y="57965"/>
                </a:lnTo>
                <a:lnTo>
                  <a:pt x="645732" y="51467"/>
                </a:lnTo>
                <a:lnTo>
                  <a:pt x="663448" y="45403"/>
                </a:lnTo>
                <a:lnTo>
                  <a:pt x="681165" y="39793"/>
                </a:lnTo>
                <a:lnTo>
                  <a:pt x="698881" y="34629"/>
                </a:lnTo>
                <a:lnTo>
                  <a:pt x="716597" y="29940"/>
                </a:lnTo>
                <a:lnTo>
                  <a:pt x="734314" y="25728"/>
                </a:lnTo>
                <a:lnTo>
                  <a:pt x="752031" y="22003"/>
                </a:lnTo>
                <a:lnTo>
                  <a:pt x="769747" y="18754"/>
                </a:lnTo>
                <a:lnTo>
                  <a:pt x="787464" y="15981"/>
                </a:lnTo>
                <a:lnTo>
                  <a:pt x="805180" y="13674"/>
                </a:lnTo>
                <a:lnTo>
                  <a:pt x="822897" y="11811"/>
                </a:lnTo>
                <a:lnTo>
                  <a:pt x="840613" y="10372"/>
                </a:lnTo>
                <a:lnTo>
                  <a:pt x="858329" y="9313"/>
                </a:lnTo>
                <a:lnTo>
                  <a:pt x="876046" y="8604"/>
                </a:lnTo>
                <a:lnTo>
                  <a:pt x="893763" y="8181"/>
                </a:lnTo>
                <a:lnTo>
                  <a:pt x="911479" y="7990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76FD01-324F-4065-91C0-F163DE7F836B}"/>
              </a:ext>
            </a:extLst>
          </p:cNvPr>
          <p:cNvSpPr/>
          <p:nvPr/>
        </p:nvSpPr>
        <p:spPr>
          <a:xfrm>
            <a:off x="3985588" y="8938859"/>
            <a:ext cx="2039069" cy="247159"/>
          </a:xfrm>
          <a:custGeom>
            <a:avLst/>
            <a:gdLst>
              <a:gd name="connsiteX0" fmla="*/ 7938 w 1397000"/>
              <a:gd name="connsiteY0" fmla="*/ 169027 h 169333"/>
              <a:gd name="connsiteX1" fmla="*/ 25654 w 1397000"/>
              <a:gd name="connsiteY1" fmla="*/ 156676 h 169333"/>
              <a:gd name="connsiteX2" fmla="*/ 43370 w 1397000"/>
              <a:gd name="connsiteY2" fmla="*/ 144431 h 169333"/>
              <a:gd name="connsiteX3" fmla="*/ 61087 w 1397000"/>
              <a:gd name="connsiteY3" fmla="*/ 132345 h 169333"/>
              <a:gd name="connsiteX4" fmla="*/ 78804 w 1397000"/>
              <a:gd name="connsiteY4" fmla="*/ 120481 h 169333"/>
              <a:gd name="connsiteX5" fmla="*/ 96520 w 1397000"/>
              <a:gd name="connsiteY5" fmla="*/ 108913 h 169333"/>
              <a:gd name="connsiteX6" fmla="*/ 114237 w 1397000"/>
              <a:gd name="connsiteY6" fmla="*/ 97727 h 169333"/>
              <a:gd name="connsiteX7" fmla="*/ 131953 w 1397000"/>
              <a:gd name="connsiteY7" fmla="*/ 87006 h 169333"/>
              <a:gd name="connsiteX8" fmla="*/ 149669 w 1397000"/>
              <a:gd name="connsiteY8" fmla="*/ 76835 h 169333"/>
              <a:gd name="connsiteX9" fmla="*/ 167386 w 1397000"/>
              <a:gd name="connsiteY9" fmla="*/ 67268 h 169333"/>
              <a:gd name="connsiteX10" fmla="*/ 185102 w 1397000"/>
              <a:gd name="connsiteY10" fmla="*/ 58378 h 169333"/>
              <a:gd name="connsiteX11" fmla="*/ 202819 w 1397000"/>
              <a:gd name="connsiteY11" fmla="*/ 50218 h 169333"/>
              <a:gd name="connsiteX12" fmla="*/ 220536 w 1397000"/>
              <a:gd name="connsiteY12" fmla="*/ 42820 h 169333"/>
              <a:gd name="connsiteX13" fmla="*/ 238252 w 1397000"/>
              <a:gd name="connsiteY13" fmla="*/ 36206 h 169333"/>
              <a:gd name="connsiteX14" fmla="*/ 255969 w 1397000"/>
              <a:gd name="connsiteY14" fmla="*/ 30395 h 169333"/>
              <a:gd name="connsiteX15" fmla="*/ 273685 w 1397000"/>
              <a:gd name="connsiteY15" fmla="*/ 25368 h 169333"/>
              <a:gd name="connsiteX16" fmla="*/ 291401 w 1397000"/>
              <a:gd name="connsiteY16" fmla="*/ 21103 h 169333"/>
              <a:gd name="connsiteX17" fmla="*/ 309118 w 1397000"/>
              <a:gd name="connsiteY17" fmla="*/ 17579 h 169333"/>
              <a:gd name="connsiteX18" fmla="*/ 326834 w 1397000"/>
              <a:gd name="connsiteY18" fmla="*/ 14743 h 169333"/>
              <a:gd name="connsiteX19" fmla="*/ 344551 w 1397000"/>
              <a:gd name="connsiteY19" fmla="*/ 12520 h 169333"/>
              <a:gd name="connsiteX20" fmla="*/ 362268 w 1397000"/>
              <a:gd name="connsiteY20" fmla="*/ 10859 h 169333"/>
              <a:gd name="connsiteX21" fmla="*/ 379984 w 1397000"/>
              <a:gd name="connsiteY21" fmla="*/ 9663 h 169333"/>
              <a:gd name="connsiteX22" fmla="*/ 397701 w 1397000"/>
              <a:gd name="connsiteY22" fmla="*/ 8858 h 169333"/>
              <a:gd name="connsiteX23" fmla="*/ 415417 w 1397000"/>
              <a:gd name="connsiteY23" fmla="*/ 8372 h 169333"/>
              <a:gd name="connsiteX24" fmla="*/ 433133 w 1397000"/>
              <a:gd name="connsiteY24" fmla="*/ 8107 h 169333"/>
              <a:gd name="connsiteX25" fmla="*/ 450850 w 1397000"/>
              <a:gd name="connsiteY25" fmla="*/ 7980 h 169333"/>
              <a:gd name="connsiteX26" fmla="*/ 468567 w 1397000"/>
              <a:gd name="connsiteY26" fmla="*/ 7948 h 169333"/>
              <a:gd name="connsiteX27" fmla="*/ 486283 w 1397000"/>
              <a:gd name="connsiteY27" fmla="*/ 7938 h 169333"/>
              <a:gd name="connsiteX28" fmla="*/ 504000 w 1397000"/>
              <a:gd name="connsiteY28" fmla="*/ 7938 h 169333"/>
              <a:gd name="connsiteX29" fmla="*/ 521716 w 1397000"/>
              <a:gd name="connsiteY29" fmla="*/ 7938 h 169333"/>
              <a:gd name="connsiteX30" fmla="*/ 539433 w 1397000"/>
              <a:gd name="connsiteY30" fmla="*/ 7938 h 169333"/>
              <a:gd name="connsiteX31" fmla="*/ 557149 w 1397000"/>
              <a:gd name="connsiteY31" fmla="*/ 7938 h 169333"/>
              <a:gd name="connsiteX32" fmla="*/ 574865 w 1397000"/>
              <a:gd name="connsiteY32" fmla="*/ 7938 h 169333"/>
              <a:gd name="connsiteX33" fmla="*/ 592582 w 1397000"/>
              <a:gd name="connsiteY33" fmla="*/ 7938 h 169333"/>
              <a:gd name="connsiteX34" fmla="*/ 610299 w 1397000"/>
              <a:gd name="connsiteY34" fmla="*/ 7938 h 169333"/>
              <a:gd name="connsiteX35" fmla="*/ 628015 w 1397000"/>
              <a:gd name="connsiteY35" fmla="*/ 7938 h 169333"/>
              <a:gd name="connsiteX36" fmla="*/ 645732 w 1397000"/>
              <a:gd name="connsiteY36" fmla="*/ 7938 h 169333"/>
              <a:gd name="connsiteX37" fmla="*/ 663448 w 1397000"/>
              <a:gd name="connsiteY37" fmla="*/ 7938 h 169333"/>
              <a:gd name="connsiteX38" fmla="*/ 681165 w 1397000"/>
              <a:gd name="connsiteY38" fmla="*/ 7938 h 169333"/>
              <a:gd name="connsiteX39" fmla="*/ 698881 w 1397000"/>
              <a:gd name="connsiteY39" fmla="*/ 7938 h 169333"/>
              <a:gd name="connsiteX40" fmla="*/ 716597 w 1397000"/>
              <a:gd name="connsiteY40" fmla="*/ 7938 h 169333"/>
              <a:gd name="connsiteX41" fmla="*/ 734314 w 1397000"/>
              <a:gd name="connsiteY41" fmla="*/ 7938 h 169333"/>
              <a:gd name="connsiteX42" fmla="*/ 752031 w 1397000"/>
              <a:gd name="connsiteY42" fmla="*/ 7938 h 169333"/>
              <a:gd name="connsiteX43" fmla="*/ 769747 w 1397000"/>
              <a:gd name="connsiteY43" fmla="*/ 7938 h 169333"/>
              <a:gd name="connsiteX44" fmla="*/ 787464 w 1397000"/>
              <a:gd name="connsiteY44" fmla="*/ 7938 h 169333"/>
              <a:gd name="connsiteX45" fmla="*/ 805180 w 1397000"/>
              <a:gd name="connsiteY45" fmla="*/ 7938 h 169333"/>
              <a:gd name="connsiteX46" fmla="*/ 822897 w 1397000"/>
              <a:gd name="connsiteY46" fmla="*/ 7938 h 169333"/>
              <a:gd name="connsiteX47" fmla="*/ 840613 w 1397000"/>
              <a:gd name="connsiteY47" fmla="*/ 7938 h 169333"/>
              <a:gd name="connsiteX48" fmla="*/ 858329 w 1397000"/>
              <a:gd name="connsiteY48" fmla="*/ 7938 h 169333"/>
              <a:gd name="connsiteX49" fmla="*/ 876046 w 1397000"/>
              <a:gd name="connsiteY49" fmla="*/ 7938 h 169333"/>
              <a:gd name="connsiteX50" fmla="*/ 893763 w 1397000"/>
              <a:gd name="connsiteY50" fmla="*/ 7938 h 169333"/>
              <a:gd name="connsiteX51" fmla="*/ 911479 w 1397000"/>
              <a:gd name="connsiteY51" fmla="*/ 7938 h 169333"/>
              <a:gd name="connsiteX52" fmla="*/ 929196 w 1397000"/>
              <a:gd name="connsiteY52" fmla="*/ 7938 h 169333"/>
              <a:gd name="connsiteX53" fmla="*/ 946912 w 1397000"/>
              <a:gd name="connsiteY53" fmla="*/ 7938 h 169333"/>
              <a:gd name="connsiteX54" fmla="*/ 964628 w 1397000"/>
              <a:gd name="connsiteY54" fmla="*/ 7938 h 169333"/>
              <a:gd name="connsiteX55" fmla="*/ 982345 w 1397000"/>
              <a:gd name="connsiteY55" fmla="*/ 7938 h 169333"/>
              <a:gd name="connsiteX56" fmla="*/ 1000061 w 1397000"/>
              <a:gd name="connsiteY56" fmla="*/ 7938 h 169333"/>
              <a:gd name="connsiteX57" fmla="*/ 1017778 w 1397000"/>
              <a:gd name="connsiteY57" fmla="*/ 7938 h 169333"/>
              <a:gd name="connsiteX58" fmla="*/ 1035495 w 1397000"/>
              <a:gd name="connsiteY58" fmla="*/ 7938 h 169333"/>
              <a:gd name="connsiteX59" fmla="*/ 1053211 w 1397000"/>
              <a:gd name="connsiteY59" fmla="*/ 7938 h 169333"/>
              <a:gd name="connsiteX60" fmla="*/ 1070928 w 1397000"/>
              <a:gd name="connsiteY60" fmla="*/ 7938 h 169333"/>
              <a:gd name="connsiteX61" fmla="*/ 1088644 w 1397000"/>
              <a:gd name="connsiteY61" fmla="*/ 7938 h 169333"/>
              <a:gd name="connsiteX62" fmla="*/ 1106361 w 1397000"/>
              <a:gd name="connsiteY62" fmla="*/ 7938 h 169333"/>
              <a:gd name="connsiteX63" fmla="*/ 1124077 w 1397000"/>
              <a:gd name="connsiteY63" fmla="*/ 7938 h 169333"/>
              <a:gd name="connsiteX64" fmla="*/ 1141794 w 1397000"/>
              <a:gd name="connsiteY64" fmla="*/ 7938 h 169333"/>
              <a:gd name="connsiteX65" fmla="*/ 1159510 w 1397000"/>
              <a:gd name="connsiteY65" fmla="*/ 7938 h 169333"/>
              <a:gd name="connsiteX66" fmla="*/ 1177227 w 1397000"/>
              <a:gd name="connsiteY66" fmla="*/ 7938 h 169333"/>
              <a:gd name="connsiteX67" fmla="*/ 1194943 w 1397000"/>
              <a:gd name="connsiteY67" fmla="*/ 7938 h 169333"/>
              <a:gd name="connsiteX68" fmla="*/ 1212660 w 1397000"/>
              <a:gd name="connsiteY68" fmla="*/ 7938 h 169333"/>
              <a:gd name="connsiteX69" fmla="*/ 1230376 w 1397000"/>
              <a:gd name="connsiteY69" fmla="*/ 7938 h 169333"/>
              <a:gd name="connsiteX70" fmla="*/ 1248092 w 1397000"/>
              <a:gd name="connsiteY70" fmla="*/ 7938 h 169333"/>
              <a:gd name="connsiteX71" fmla="*/ 1265809 w 1397000"/>
              <a:gd name="connsiteY71" fmla="*/ 7938 h 169333"/>
              <a:gd name="connsiteX72" fmla="*/ 1283526 w 1397000"/>
              <a:gd name="connsiteY72" fmla="*/ 7938 h 169333"/>
              <a:gd name="connsiteX73" fmla="*/ 1301242 w 1397000"/>
              <a:gd name="connsiteY73" fmla="*/ 7938 h 169333"/>
              <a:gd name="connsiteX74" fmla="*/ 1318959 w 1397000"/>
              <a:gd name="connsiteY74" fmla="*/ 7938 h 169333"/>
              <a:gd name="connsiteX75" fmla="*/ 1336675 w 1397000"/>
              <a:gd name="connsiteY75" fmla="*/ 7938 h 169333"/>
              <a:gd name="connsiteX76" fmla="*/ 1354392 w 1397000"/>
              <a:gd name="connsiteY76" fmla="*/ 7938 h 169333"/>
              <a:gd name="connsiteX77" fmla="*/ 1372108 w 1397000"/>
              <a:gd name="connsiteY77" fmla="*/ 7938 h 169333"/>
              <a:gd name="connsiteX78" fmla="*/ 1389824 w 1397000"/>
              <a:gd name="connsiteY78" fmla="*/ 7938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69333">
                <a:moveTo>
                  <a:pt x="7938" y="169027"/>
                </a:moveTo>
                <a:lnTo>
                  <a:pt x="25654" y="156676"/>
                </a:lnTo>
                <a:lnTo>
                  <a:pt x="43370" y="144431"/>
                </a:lnTo>
                <a:lnTo>
                  <a:pt x="61087" y="132345"/>
                </a:lnTo>
                <a:lnTo>
                  <a:pt x="78804" y="120481"/>
                </a:lnTo>
                <a:lnTo>
                  <a:pt x="96520" y="108913"/>
                </a:lnTo>
                <a:lnTo>
                  <a:pt x="114237" y="97727"/>
                </a:lnTo>
                <a:lnTo>
                  <a:pt x="131953" y="87006"/>
                </a:lnTo>
                <a:lnTo>
                  <a:pt x="149669" y="76835"/>
                </a:lnTo>
                <a:lnTo>
                  <a:pt x="167386" y="67268"/>
                </a:lnTo>
                <a:lnTo>
                  <a:pt x="185102" y="58378"/>
                </a:lnTo>
                <a:lnTo>
                  <a:pt x="202819" y="50218"/>
                </a:lnTo>
                <a:lnTo>
                  <a:pt x="220536" y="42820"/>
                </a:lnTo>
                <a:lnTo>
                  <a:pt x="238252" y="36206"/>
                </a:lnTo>
                <a:lnTo>
                  <a:pt x="255969" y="30395"/>
                </a:lnTo>
                <a:lnTo>
                  <a:pt x="273685" y="25368"/>
                </a:lnTo>
                <a:lnTo>
                  <a:pt x="291401" y="21103"/>
                </a:lnTo>
                <a:lnTo>
                  <a:pt x="309118" y="17579"/>
                </a:lnTo>
                <a:lnTo>
                  <a:pt x="326834" y="14743"/>
                </a:lnTo>
                <a:lnTo>
                  <a:pt x="344551" y="12520"/>
                </a:lnTo>
                <a:lnTo>
                  <a:pt x="362268" y="10859"/>
                </a:lnTo>
                <a:lnTo>
                  <a:pt x="379984" y="9663"/>
                </a:lnTo>
                <a:lnTo>
                  <a:pt x="397701" y="8858"/>
                </a:lnTo>
                <a:lnTo>
                  <a:pt x="415417" y="8372"/>
                </a:lnTo>
                <a:lnTo>
                  <a:pt x="433133" y="8107"/>
                </a:lnTo>
                <a:lnTo>
                  <a:pt x="450850" y="7980"/>
                </a:lnTo>
                <a:lnTo>
                  <a:pt x="468567" y="794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9A8CE67-8C7F-4A93-905E-D82D09BB5428}"/>
              </a:ext>
            </a:extLst>
          </p:cNvPr>
          <p:cNvSpPr/>
          <p:nvPr/>
        </p:nvSpPr>
        <p:spPr>
          <a:xfrm>
            <a:off x="3985588" y="9041183"/>
            <a:ext cx="2039069" cy="154473"/>
          </a:xfrm>
          <a:custGeom>
            <a:avLst/>
            <a:gdLst>
              <a:gd name="connsiteX0" fmla="*/ 7938 w 1397000"/>
              <a:gd name="connsiteY0" fmla="*/ 98922 h 105833"/>
              <a:gd name="connsiteX1" fmla="*/ 25654 w 1397000"/>
              <a:gd name="connsiteY1" fmla="*/ 86783 h 105833"/>
              <a:gd name="connsiteX2" fmla="*/ 43370 w 1397000"/>
              <a:gd name="connsiteY2" fmla="*/ 75269 h 105833"/>
              <a:gd name="connsiteX3" fmla="*/ 61087 w 1397000"/>
              <a:gd name="connsiteY3" fmla="*/ 64611 h 105833"/>
              <a:gd name="connsiteX4" fmla="*/ 78804 w 1397000"/>
              <a:gd name="connsiteY4" fmla="*/ 54959 h 105833"/>
              <a:gd name="connsiteX5" fmla="*/ 96520 w 1397000"/>
              <a:gd name="connsiteY5" fmla="*/ 46387 h 105833"/>
              <a:gd name="connsiteX6" fmla="*/ 114237 w 1397000"/>
              <a:gd name="connsiteY6" fmla="*/ 38894 h 105833"/>
              <a:gd name="connsiteX7" fmla="*/ 131953 w 1397000"/>
              <a:gd name="connsiteY7" fmla="*/ 32470 h 105833"/>
              <a:gd name="connsiteX8" fmla="*/ 149669 w 1397000"/>
              <a:gd name="connsiteY8" fmla="*/ 27051 h 105833"/>
              <a:gd name="connsiteX9" fmla="*/ 167386 w 1397000"/>
              <a:gd name="connsiteY9" fmla="*/ 22564 h 105833"/>
              <a:gd name="connsiteX10" fmla="*/ 185102 w 1397000"/>
              <a:gd name="connsiteY10" fmla="*/ 18912 h 105833"/>
              <a:gd name="connsiteX11" fmla="*/ 202819 w 1397000"/>
              <a:gd name="connsiteY11" fmla="*/ 15991 h 105833"/>
              <a:gd name="connsiteX12" fmla="*/ 220536 w 1397000"/>
              <a:gd name="connsiteY12" fmla="*/ 13716 h 105833"/>
              <a:gd name="connsiteX13" fmla="*/ 238252 w 1397000"/>
              <a:gd name="connsiteY13" fmla="*/ 11970 h 105833"/>
              <a:gd name="connsiteX14" fmla="*/ 255969 w 1397000"/>
              <a:gd name="connsiteY14" fmla="*/ 10668 h 105833"/>
              <a:gd name="connsiteX15" fmla="*/ 273685 w 1397000"/>
              <a:gd name="connsiteY15" fmla="*/ 9726 h 105833"/>
              <a:gd name="connsiteX16" fmla="*/ 291401 w 1397000"/>
              <a:gd name="connsiteY16" fmla="*/ 9059 h 105833"/>
              <a:gd name="connsiteX17" fmla="*/ 309118 w 1397000"/>
              <a:gd name="connsiteY17" fmla="*/ 8615 h 105833"/>
              <a:gd name="connsiteX18" fmla="*/ 326834 w 1397000"/>
              <a:gd name="connsiteY18" fmla="*/ 8318 h 105833"/>
              <a:gd name="connsiteX19" fmla="*/ 344551 w 1397000"/>
              <a:gd name="connsiteY19" fmla="*/ 8138 h 105833"/>
              <a:gd name="connsiteX20" fmla="*/ 362268 w 1397000"/>
              <a:gd name="connsiteY20" fmla="*/ 8043 h 105833"/>
              <a:gd name="connsiteX21" fmla="*/ 379984 w 1397000"/>
              <a:gd name="connsiteY21" fmla="*/ 7980 h 105833"/>
              <a:gd name="connsiteX22" fmla="*/ 397701 w 1397000"/>
              <a:gd name="connsiteY22" fmla="*/ 7958 h 105833"/>
              <a:gd name="connsiteX23" fmla="*/ 415417 w 1397000"/>
              <a:gd name="connsiteY23" fmla="*/ 7948 h 105833"/>
              <a:gd name="connsiteX24" fmla="*/ 433133 w 1397000"/>
              <a:gd name="connsiteY24" fmla="*/ 7938 h 105833"/>
              <a:gd name="connsiteX25" fmla="*/ 450850 w 1397000"/>
              <a:gd name="connsiteY25" fmla="*/ 7938 h 105833"/>
              <a:gd name="connsiteX26" fmla="*/ 468567 w 1397000"/>
              <a:gd name="connsiteY26" fmla="*/ 7938 h 105833"/>
              <a:gd name="connsiteX27" fmla="*/ 486283 w 1397000"/>
              <a:gd name="connsiteY27" fmla="*/ 7938 h 105833"/>
              <a:gd name="connsiteX28" fmla="*/ 504000 w 1397000"/>
              <a:gd name="connsiteY28" fmla="*/ 7938 h 105833"/>
              <a:gd name="connsiteX29" fmla="*/ 521716 w 1397000"/>
              <a:gd name="connsiteY29" fmla="*/ 7938 h 105833"/>
              <a:gd name="connsiteX30" fmla="*/ 539433 w 1397000"/>
              <a:gd name="connsiteY30" fmla="*/ 7938 h 105833"/>
              <a:gd name="connsiteX31" fmla="*/ 557149 w 1397000"/>
              <a:gd name="connsiteY31" fmla="*/ 7938 h 105833"/>
              <a:gd name="connsiteX32" fmla="*/ 574865 w 1397000"/>
              <a:gd name="connsiteY32" fmla="*/ 7938 h 105833"/>
              <a:gd name="connsiteX33" fmla="*/ 592582 w 1397000"/>
              <a:gd name="connsiteY33" fmla="*/ 7938 h 105833"/>
              <a:gd name="connsiteX34" fmla="*/ 610299 w 1397000"/>
              <a:gd name="connsiteY34" fmla="*/ 7938 h 105833"/>
              <a:gd name="connsiteX35" fmla="*/ 628015 w 1397000"/>
              <a:gd name="connsiteY35" fmla="*/ 7938 h 105833"/>
              <a:gd name="connsiteX36" fmla="*/ 645732 w 1397000"/>
              <a:gd name="connsiteY36" fmla="*/ 7938 h 105833"/>
              <a:gd name="connsiteX37" fmla="*/ 663448 w 1397000"/>
              <a:gd name="connsiteY37" fmla="*/ 7938 h 105833"/>
              <a:gd name="connsiteX38" fmla="*/ 681165 w 1397000"/>
              <a:gd name="connsiteY38" fmla="*/ 7938 h 105833"/>
              <a:gd name="connsiteX39" fmla="*/ 698881 w 1397000"/>
              <a:gd name="connsiteY39" fmla="*/ 7938 h 105833"/>
              <a:gd name="connsiteX40" fmla="*/ 716597 w 1397000"/>
              <a:gd name="connsiteY40" fmla="*/ 7938 h 105833"/>
              <a:gd name="connsiteX41" fmla="*/ 734314 w 1397000"/>
              <a:gd name="connsiteY41" fmla="*/ 7938 h 105833"/>
              <a:gd name="connsiteX42" fmla="*/ 752031 w 1397000"/>
              <a:gd name="connsiteY42" fmla="*/ 7938 h 105833"/>
              <a:gd name="connsiteX43" fmla="*/ 769747 w 1397000"/>
              <a:gd name="connsiteY43" fmla="*/ 7938 h 105833"/>
              <a:gd name="connsiteX44" fmla="*/ 787464 w 1397000"/>
              <a:gd name="connsiteY44" fmla="*/ 7938 h 105833"/>
              <a:gd name="connsiteX45" fmla="*/ 805180 w 1397000"/>
              <a:gd name="connsiteY45" fmla="*/ 7938 h 105833"/>
              <a:gd name="connsiteX46" fmla="*/ 822897 w 1397000"/>
              <a:gd name="connsiteY46" fmla="*/ 7938 h 105833"/>
              <a:gd name="connsiteX47" fmla="*/ 840613 w 1397000"/>
              <a:gd name="connsiteY47" fmla="*/ 7938 h 105833"/>
              <a:gd name="connsiteX48" fmla="*/ 858329 w 1397000"/>
              <a:gd name="connsiteY48" fmla="*/ 7938 h 105833"/>
              <a:gd name="connsiteX49" fmla="*/ 876046 w 1397000"/>
              <a:gd name="connsiteY49" fmla="*/ 7938 h 105833"/>
              <a:gd name="connsiteX50" fmla="*/ 893763 w 1397000"/>
              <a:gd name="connsiteY50" fmla="*/ 7938 h 105833"/>
              <a:gd name="connsiteX51" fmla="*/ 911479 w 1397000"/>
              <a:gd name="connsiteY51" fmla="*/ 7938 h 105833"/>
              <a:gd name="connsiteX52" fmla="*/ 929196 w 1397000"/>
              <a:gd name="connsiteY52" fmla="*/ 7938 h 105833"/>
              <a:gd name="connsiteX53" fmla="*/ 946912 w 1397000"/>
              <a:gd name="connsiteY53" fmla="*/ 7938 h 105833"/>
              <a:gd name="connsiteX54" fmla="*/ 964628 w 1397000"/>
              <a:gd name="connsiteY54" fmla="*/ 7938 h 105833"/>
              <a:gd name="connsiteX55" fmla="*/ 982345 w 1397000"/>
              <a:gd name="connsiteY55" fmla="*/ 7938 h 105833"/>
              <a:gd name="connsiteX56" fmla="*/ 1000061 w 1397000"/>
              <a:gd name="connsiteY56" fmla="*/ 7938 h 105833"/>
              <a:gd name="connsiteX57" fmla="*/ 1017778 w 1397000"/>
              <a:gd name="connsiteY57" fmla="*/ 7938 h 105833"/>
              <a:gd name="connsiteX58" fmla="*/ 1035495 w 1397000"/>
              <a:gd name="connsiteY58" fmla="*/ 7938 h 105833"/>
              <a:gd name="connsiteX59" fmla="*/ 1053211 w 1397000"/>
              <a:gd name="connsiteY59" fmla="*/ 7938 h 105833"/>
              <a:gd name="connsiteX60" fmla="*/ 1070928 w 1397000"/>
              <a:gd name="connsiteY60" fmla="*/ 7938 h 105833"/>
              <a:gd name="connsiteX61" fmla="*/ 1088644 w 1397000"/>
              <a:gd name="connsiteY61" fmla="*/ 7938 h 105833"/>
              <a:gd name="connsiteX62" fmla="*/ 1106361 w 1397000"/>
              <a:gd name="connsiteY62" fmla="*/ 7938 h 105833"/>
              <a:gd name="connsiteX63" fmla="*/ 1124077 w 1397000"/>
              <a:gd name="connsiteY63" fmla="*/ 7938 h 105833"/>
              <a:gd name="connsiteX64" fmla="*/ 1141794 w 1397000"/>
              <a:gd name="connsiteY64" fmla="*/ 7938 h 105833"/>
              <a:gd name="connsiteX65" fmla="*/ 1159510 w 1397000"/>
              <a:gd name="connsiteY65" fmla="*/ 7938 h 105833"/>
              <a:gd name="connsiteX66" fmla="*/ 1177227 w 1397000"/>
              <a:gd name="connsiteY66" fmla="*/ 7938 h 105833"/>
              <a:gd name="connsiteX67" fmla="*/ 1194943 w 1397000"/>
              <a:gd name="connsiteY67" fmla="*/ 7938 h 105833"/>
              <a:gd name="connsiteX68" fmla="*/ 1212660 w 1397000"/>
              <a:gd name="connsiteY68" fmla="*/ 7938 h 105833"/>
              <a:gd name="connsiteX69" fmla="*/ 1230376 w 1397000"/>
              <a:gd name="connsiteY69" fmla="*/ 7938 h 105833"/>
              <a:gd name="connsiteX70" fmla="*/ 1248092 w 1397000"/>
              <a:gd name="connsiteY70" fmla="*/ 7938 h 105833"/>
              <a:gd name="connsiteX71" fmla="*/ 1265809 w 1397000"/>
              <a:gd name="connsiteY71" fmla="*/ 7938 h 105833"/>
              <a:gd name="connsiteX72" fmla="*/ 1283526 w 1397000"/>
              <a:gd name="connsiteY72" fmla="*/ 7938 h 105833"/>
              <a:gd name="connsiteX73" fmla="*/ 1301242 w 1397000"/>
              <a:gd name="connsiteY73" fmla="*/ 7938 h 105833"/>
              <a:gd name="connsiteX74" fmla="*/ 1318959 w 1397000"/>
              <a:gd name="connsiteY74" fmla="*/ 7938 h 105833"/>
              <a:gd name="connsiteX75" fmla="*/ 1336675 w 1397000"/>
              <a:gd name="connsiteY75" fmla="*/ 7938 h 105833"/>
              <a:gd name="connsiteX76" fmla="*/ 1354392 w 1397000"/>
              <a:gd name="connsiteY76" fmla="*/ 7938 h 105833"/>
              <a:gd name="connsiteX77" fmla="*/ 1372108 w 1397000"/>
              <a:gd name="connsiteY77" fmla="*/ 7938 h 105833"/>
              <a:gd name="connsiteX78" fmla="*/ 1389824 w 1397000"/>
              <a:gd name="connsiteY78" fmla="*/ 7938 h 10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05833">
                <a:moveTo>
                  <a:pt x="7938" y="98922"/>
                </a:moveTo>
                <a:lnTo>
                  <a:pt x="25654" y="86783"/>
                </a:lnTo>
                <a:lnTo>
                  <a:pt x="43370" y="75269"/>
                </a:lnTo>
                <a:lnTo>
                  <a:pt x="61087" y="64611"/>
                </a:lnTo>
                <a:lnTo>
                  <a:pt x="78804" y="54959"/>
                </a:lnTo>
                <a:lnTo>
                  <a:pt x="96520" y="46387"/>
                </a:lnTo>
                <a:lnTo>
                  <a:pt x="114237" y="38894"/>
                </a:lnTo>
                <a:lnTo>
                  <a:pt x="131953" y="32470"/>
                </a:lnTo>
                <a:lnTo>
                  <a:pt x="149669" y="27051"/>
                </a:lnTo>
                <a:lnTo>
                  <a:pt x="167386" y="22564"/>
                </a:lnTo>
                <a:lnTo>
                  <a:pt x="185102" y="18912"/>
                </a:lnTo>
                <a:lnTo>
                  <a:pt x="202819" y="15991"/>
                </a:lnTo>
                <a:lnTo>
                  <a:pt x="220536" y="13716"/>
                </a:lnTo>
                <a:lnTo>
                  <a:pt x="238252" y="11970"/>
                </a:lnTo>
                <a:lnTo>
                  <a:pt x="255969" y="10668"/>
                </a:lnTo>
                <a:lnTo>
                  <a:pt x="273685" y="9726"/>
                </a:lnTo>
                <a:lnTo>
                  <a:pt x="291401" y="9059"/>
                </a:lnTo>
                <a:lnTo>
                  <a:pt x="309118" y="8615"/>
                </a:lnTo>
                <a:lnTo>
                  <a:pt x="326834" y="8318"/>
                </a:lnTo>
                <a:lnTo>
                  <a:pt x="344551" y="8138"/>
                </a:lnTo>
                <a:lnTo>
                  <a:pt x="362268" y="8043"/>
                </a:lnTo>
                <a:lnTo>
                  <a:pt x="379984" y="7980"/>
                </a:lnTo>
                <a:lnTo>
                  <a:pt x="397701" y="7958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0DB1C6C-168C-4451-A657-6CEC06FD348C}"/>
              </a:ext>
            </a:extLst>
          </p:cNvPr>
          <p:cNvSpPr/>
          <p:nvPr/>
        </p:nvSpPr>
        <p:spPr>
          <a:xfrm>
            <a:off x="2495916" y="3032840"/>
            <a:ext cx="151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accumulation of CO2 until 2021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76C02E1-56ED-4115-9D2E-43B35D943085}"/>
              </a:ext>
            </a:extLst>
          </p:cNvPr>
          <p:cNvSpPr/>
          <p:nvPr/>
        </p:nvSpPr>
        <p:spPr>
          <a:xfrm>
            <a:off x="3913949" y="1404796"/>
            <a:ext cx="433824" cy="200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33">
            <a:extLst>
              <a:ext uri="{FF2B5EF4-FFF2-40B4-BE49-F238E27FC236}">
                <a16:creationId xmlns:a16="http://schemas.microsoft.com/office/drawing/2014/main" id="{0EA2AE8C-7232-4D1A-8E0B-E14FE54C80A3}"/>
              </a:ext>
            </a:extLst>
          </p:cNvPr>
          <p:cNvSpPr/>
          <p:nvPr/>
        </p:nvSpPr>
        <p:spPr>
          <a:xfrm rot="21018194">
            <a:off x="3754298" y="1665425"/>
            <a:ext cx="542699" cy="2127570"/>
          </a:xfrm>
          <a:custGeom>
            <a:avLst/>
            <a:gdLst>
              <a:gd name="connsiteX0" fmla="*/ 0 w 45719"/>
              <a:gd name="connsiteY0" fmla="*/ 0 h 612315"/>
              <a:gd name="connsiteX1" fmla="*/ 45719 w 45719"/>
              <a:gd name="connsiteY1" fmla="*/ 0 h 612315"/>
              <a:gd name="connsiteX2" fmla="*/ 45719 w 45719"/>
              <a:gd name="connsiteY2" fmla="*/ 612315 h 612315"/>
              <a:gd name="connsiteX3" fmla="*/ 0 w 45719"/>
              <a:gd name="connsiteY3" fmla="*/ 612315 h 612315"/>
              <a:gd name="connsiteX4" fmla="*/ 0 w 45719"/>
              <a:gd name="connsiteY4" fmla="*/ 0 h 612315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136221 w 136221"/>
              <a:gd name="connsiteY0" fmla="*/ 0 h 1222642"/>
              <a:gd name="connsiteX1" fmla="*/ 89246 w 136221"/>
              <a:gd name="connsiteY1" fmla="*/ 610327 h 1222642"/>
              <a:gd name="connsiteX2" fmla="*/ 89246 w 136221"/>
              <a:gd name="connsiteY2" fmla="*/ 1222642 h 1222642"/>
              <a:gd name="connsiteX3" fmla="*/ 43527 w 136221"/>
              <a:gd name="connsiteY3" fmla="*/ 1222642 h 1222642"/>
              <a:gd name="connsiteX4" fmla="*/ 3034 w 136221"/>
              <a:gd name="connsiteY4" fmla="*/ 762081 h 1222642"/>
              <a:gd name="connsiteX5" fmla="*/ 136221 w 136221"/>
              <a:gd name="connsiteY5" fmla="*/ 0 h 1222642"/>
              <a:gd name="connsiteX0" fmla="*/ 165024 w 165024"/>
              <a:gd name="connsiteY0" fmla="*/ 0 h 1222642"/>
              <a:gd name="connsiteX1" fmla="*/ 118049 w 165024"/>
              <a:gd name="connsiteY1" fmla="*/ 610327 h 1222642"/>
              <a:gd name="connsiteX2" fmla="*/ 118049 w 165024"/>
              <a:gd name="connsiteY2" fmla="*/ 1222642 h 1222642"/>
              <a:gd name="connsiteX3" fmla="*/ 72330 w 165024"/>
              <a:gd name="connsiteY3" fmla="*/ 1222642 h 1222642"/>
              <a:gd name="connsiteX4" fmla="*/ 31837 w 165024"/>
              <a:gd name="connsiteY4" fmla="*/ 762081 h 1222642"/>
              <a:gd name="connsiteX5" fmla="*/ 165024 w 165024"/>
              <a:gd name="connsiteY5" fmla="*/ 0 h 1222642"/>
              <a:gd name="connsiteX0" fmla="*/ 165024 w 165024"/>
              <a:gd name="connsiteY0" fmla="*/ 0 h 1222642"/>
              <a:gd name="connsiteX1" fmla="*/ 149093 w 165024"/>
              <a:gd name="connsiteY1" fmla="*/ 677475 h 1222642"/>
              <a:gd name="connsiteX2" fmla="*/ 118049 w 165024"/>
              <a:gd name="connsiteY2" fmla="*/ 1222642 h 1222642"/>
              <a:gd name="connsiteX3" fmla="*/ 72330 w 165024"/>
              <a:gd name="connsiteY3" fmla="*/ 1222642 h 1222642"/>
              <a:gd name="connsiteX4" fmla="*/ 31837 w 165024"/>
              <a:gd name="connsiteY4" fmla="*/ 762081 h 1222642"/>
              <a:gd name="connsiteX5" fmla="*/ 165024 w 165024"/>
              <a:gd name="connsiteY5" fmla="*/ 0 h 1222642"/>
              <a:gd name="connsiteX0" fmla="*/ 165024 w 165024"/>
              <a:gd name="connsiteY0" fmla="*/ 0 h 1222642"/>
              <a:gd name="connsiteX1" fmla="*/ 149093 w 165024"/>
              <a:gd name="connsiteY1" fmla="*/ 677475 h 1222642"/>
              <a:gd name="connsiteX2" fmla="*/ 160934 w 165024"/>
              <a:gd name="connsiteY2" fmla="*/ 1205449 h 1222642"/>
              <a:gd name="connsiteX3" fmla="*/ 118049 w 165024"/>
              <a:gd name="connsiteY3" fmla="*/ 1222642 h 1222642"/>
              <a:gd name="connsiteX4" fmla="*/ 72330 w 165024"/>
              <a:gd name="connsiteY4" fmla="*/ 1222642 h 1222642"/>
              <a:gd name="connsiteX5" fmla="*/ 31837 w 165024"/>
              <a:gd name="connsiteY5" fmla="*/ 762081 h 1222642"/>
              <a:gd name="connsiteX6" fmla="*/ 165024 w 165024"/>
              <a:gd name="connsiteY6" fmla="*/ 0 h 1222642"/>
              <a:gd name="connsiteX0" fmla="*/ 165024 w 262759"/>
              <a:gd name="connsiteY0" fmla="*/ 0 h 1371057"/>
              <a:gd name="connsiteX1" fmla="*/ 149093 w 262759"/>
              <a:gd name="connsiteY1" fmla="*/ 677475 h 1371057"/>
              <a:gd name="connsiteX2" fmla="*/ 160934 w 262759"/>
              <a:gd name="connsiteY2" fmla="*/ 1205449 h 1371057"/>
              <a:gd name="connsiteX3" fmla="*/ 262759 w 262759"/>
              <a:gd name="connsiteY3" fmla="*/ 1371057 h 1371057"/>
              <a:gd name="connsiteX4" fmla="*/ 72330 w 262759"/>
              <a:gd name="connsiteY4" fmla="*/ 1222642 h 1371057"/>
              <a:gd name="connsiteX5" fmla="*/ 31837 w 262759"/>
              <a:gd name="connsiteY5" fmla="*/ 762081 h 1371057"/>
              <a:gd name="connsiteX6" fmla="*/ 165024 w 262759"/>
              <a:gd name="connsiteY6" fmla="*/ 0 h 1371057"/>
              <a:gd name="connsiteX0" fmla="*/ 193723 w 291458"/>
              <a:gd name="connsiteY0" fmla="*/ 0 h 1371057"/>
              <a:gd name="connsiteX1" fmla="*/ 177792 w 291458"/>
              <a:gd name="connsiteY1" fmla="*/ 677475 h 1371057"/>
              <a:gd name="connsiteX2" fmla="*/ 189633 w 291458"/>
              <a:gd name="connsiteY2" fmla="*/ 1205449 h 1371057"/>
              <a:gd name="connsiteX3" fmla="*/ 291458 w 291458"/>
              <a:gd name="connsiteY3" fmla="*/ 1371057 h 1371057"/>
              <a:gd name="connsiteX4" fmla="*/ 11705 w 291458"/>
              <a:gd name="connsiteY4" fmla="*/ 1315605 h 1371057"/>
              <a:gd name="connsiteX5" fmla="*/ 60536 w 291458"/>
              <a:gd name="connsiteY5" fmla="*/ 762081 h 1371057"/>
              <a:gd name="connsiteX6" fmla="*/ 193723 w 291458"/>
              <a:gd name="connsiteY6" fmla="*/ 0 h 1371057"/>
              <a:gd name="connsiteX0" fmla="*/ 193723 w 291458"/>
              <a:gd name="connsiteY0" fmla="*/ 0 h 1371057"/>
              <a:gd name="connsiteX1" fmla="*/ 177792 w 291458"/>
              <a:gd name="connsiteY1" fmla="*/ 677475 h 1371057"/>
              <a:gd name="connsiteX2" fmla="*/ 189633 w 291458"/>
              <a:gd name="connsiteY2" fmla="*/ 1205449 h 1371057"/>
              <a:gd name="connsiteX3" fmla="*/ 291458 w 291458"/>
              <a:gd name="connsiteY3" fmla="*/ 1371057 h 1371057"/>
              <a:gd name="connsiteX4" fmla="*/ 11705 w 291458"/>
              <a:gd name="connsiteY4" fmla="*/ 1315605 h 1371057"/>
              <a:gd name="connsiteX5" fmla="*/ 60536 w 291458"/>
              <a:gd name="connsiteY5" fmla="*/ 762081 h 1371057"/>
              <a:gd name="connsiteX6" fmla="*/ 193723 w 291458"/>
              <a:gd name="connsiteY6" fmla="*/ 0 h 1371057"/>
              <a:gd name="connsiteX0" fmla="*/ 212028 w 309763"/>
              <a:gd name="connsiteY0" fmla="*/ 0 h 1371057"/>
              <a:gd name="connsiteX1" fmla="*/ 196097 w 309763"/>
              <a:gd name="connsiteY1" fmla="*/ 677475 h 1371057"/>
              <a:gd name="connsiteX2" fmla="*/ 207938 w 309763"/>
              <a:gd name="connsiteY2" fmla="*/ 1205449 h 1371057"/>
              <a:gd name="connsiteX3" fmla="*/ 309763 w 309763"/>
              <a:gd name="connsiteY3" fmla="*/ 1371057 h 1371057"/>
              <a:gd name="connsiteX4" fmla="*/ 30010 w 309763"/>
              <a:gd name="connsiteY4" fmla="*/ 1315605 h 1371057"/>
              <a:gd name="connsiteX5" fmla="*/ 78841 w 309763"/>
              <a:gd name="connsiteY5" fmla="*/ 762081 h 1371057"/>
              <a:gd name="connsiteX6" fmla="*/ 212028 w 309763"/>
              <a:gd name="connsiteY6" fmla="*/ 0 h 1371057"/>
              <a:gd name="connsiteX0" fmla="*/ 208167 w 305902"/>
              <a:gd name="connsiteY0" fmla="*/ 0 h 1371057"/>
              <a:gd name="connsiteX1" fmla="*/ 192236 w 305902"/>
              <a:gd name="connsiteY1" fmla="*/ 677475 h 1371057"/>
              <a:gd name="connsiteX2" fmla="*/ 204077 w 305902"/>
              <a:gd name="connsiteY2" fmla="*/ 1205449 h 1371057"/>
              <a:gd name="connsiteX3" fmla="*/ 305902 w 305902"/>
              <a:gd name="connsiteY3" fmla="*/ 1371057 h 1371057"/>
              <a:gd name="connsiteX4" fmla="*/ 26149 w 305902"/>
              <a:gd name="connsiteY4" fmla="*/ 1315605 h 1371057"/>
              <a:gd name="connsiteX5" fmla="*/ 74980 w 305902"/>
              <a:gd name="connsiteY5" fmla="*/ 762081 h 1371057"/>
              <a:gd name="connsiteX6" fmla="*/ 208167 w 305902"/>
              <a:gd name="connsiteY6" fmla="*/ 0 h 1371057"/>
              <a:gd name="connsiteX0" fmla="*/ 213672 w 311407"/>
              <a:gd name="connsiteY0" fmla="*/ 0 h 1371057"/>
              <a:gd name="connsiteX1" fmla="*/ 197741 w 311407"/>
              <a:gd name="connsiteY1" fmla="*/ 677475 h 1371057"/>
              <a:gd name="connsiteX2" fmla="*/ 209582 w 311407"/>
              <a:gd name="connsiteY2" fmla="*/ 1205449 h 1371057"/>
              <a:gd name="connsiteX3" fmla="*/ 311407 w 311407"/>
              <a:gd name="connsiteY3" fmla="*/ 1371057 h 1371057"/>
              <a:gd name="connsiteX4" fmla="*/ 23501 w 311407"/>
              <a:gd name="connsiteY4" fmla="*/ 1318077 h 1371057"/>
              <a:gd name="connsiteX5" fmla="*/ 80485 w 311407"/>
              <a:gd name="connsiteY5" fmla="*/ 762081 h 1371057"/>
              <a:gd name="connsiteX6" fmla="*/ 213672 w 311407"/>
              <a:gd name="connsiteY6" fmla="*/ 0 h 1371057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09582 w 301424"/>
              <a:gd name="connsiteY2" fmla="*/ 1205449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23226 w 301424"/>
              <a:gd name="connsiteY2" fmla="*/ 1238702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23226 w 301424"/>
              <a:gd name="connsiteY2" fmla="*/ 1238702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179186 w 266938"/>
              <a:gd name="connsiteY0" fmla="*/ 0 h 1361621"/>
              <a:gd name="connsiteX1" fmla="*/ 163255 w 266938"/>
              <a:gd name="connsiteY1" fmla="*/ 677475 h 1361621"/>
              <a:gd name="connsiteX2" fmla="*/ 188740 w 266938"/>
              <a:gd name="connsiteY2" fmla="*/ 1238702 h 1361621"/>
              <a:gd name="connsiteX3" fmla="*/ 266938 w 266938"/>
              <a:gd name="connsiteY3" fmla="*/ 1361621 h 1361621"/>
              <a:gd name="connsiteX4" fmla="*/ 57352 w 266938"/>
              <a:gd name="connsiteY4" fmla="*/ 1302698 h 1361621"/>
              <a:gd name="connsiteX5" fmla="*/ 45999 w 266938"/>
              <a:gd name="connsiteY5" fmla="*/ 762081 h 1361621"/>
              <a:gd name="connsiteX6" fmla="*/ 179186 w 266938"/>
              <a:gd name="connsiteY6" fmla="*/ 0 h 1361621"/>
              <a:gd name="connsiteX0" fmla="*/ 197640 w 285392"/>
              <a:gd name="connsiteY0" fmla="*/ 0 h 1361621"/>
              <a:gd name="connsiteX1" fmla="*/ 181709 w 285392"/>
              <a:gd name="connsiteY1" fmla="*/ 677475 h 1361621"/>
              <a:gd name="connsiteX2" fmla="*/ 207194 w 285392"/>
              <a:gd name="connsiteY2" fmla="*/ 1238702 h 1361621"/>
              <a:gd name="connsiteX3" fmla="*/ 285392 w 285392"/>
              <a:gd name="connsiteY3" fmla="*/ 1361621 h 1361621"/>
              <a:gd name="connsiteX4" fmla="*/ 33117 w 285392"/>
              <a:gd name="connsiteY4" fmla="*/ 1326325 h 1361621"/>
              <a:gd name="connsiteX5" fmla="*/ 64453 w 285392"/>
              <a:gd name="connsiteY5" fmla="*/ 762081 h 1361621"/>
              <a:gd name="connsiteX6" fmla="*/ 197640 w 285392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4748 w 312946"/>
              <a:gd name="connsiteY2" fmla="*/ 1238702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0898 w 312946"/>
              <a:gd name="connsiteY2" fmla="*/ 1261235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1110 w 312946"/>
              <a:gd name="connsiteY1" fmla="*/ 679947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1110 w 312946"/>
              <a:gd name="connsiteY1" fmla="*/ 679947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16132 w 312946"/>
              <a:gd name="connsiteY1" fmla="*/ 682514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16132 w 312946"/>
              <a:gd name="connsiteY2" fmla="*/ 697787 h 1376894"/>
              <a:gd name="connsiteX3" fmla="*/ 233560 w 312946"/>
              <a:gd name="connsiteY3" fmla="*/ 1238311 h 1376894"/>
              <a:gd name="connsiteX4" fmla="*/ 312946 w 312946"/>
              <a:gd name="connsiteY4" fmla="*/ 1376894 h 1376894"/>
              <a:gd name="connsiteX5" fmla="*/ 19360 w 312946"/>
              <a:gd name="connsiteY5" fmla="*/ 1334539 h 1376894"/>
              <a:gd name="connsiteX6" fmla="*/ 92007 w 312946"/>
              <a:gd name="connsiteY6" fmla="*/ 777354 h 1376894"/>
              <a:gd name="connsiteX7" fmla="*/ 225194 w 312946"/>
              <a:gd name="connsiteY7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12375 w 312946"/>
              <a:gd name="connsiteY4" fmla="*/ 751537 h 1376894"/>
              <a:gd name="connsiteX5" fmla="*/ 233560 w 312946"/>
              <a:gd name="connsiteY5" fmla="*/ 1238311 h 1376894"/>
              <a:gd name="connsiteX6" fmla="*/ 312946 w 312946"/>
              <a:gd name="connsiteY6" fmla="*/ 1376894 h 1376894"/>
              <a:gd name="connsiteX7" fmla="*/ 19360 w 312946"/>
              <a:gd name="connsiteY7" fmla="*/ 1334539 h 1376894"/>
              <a:gd name="connsiteX8" fmla="*/ 92007 w 312946"/>
              <a:gd name="connsiteY8" fmla="*/ 777354 h 1376894"/>
              <a:gd name="connsiteX9" fmla="*/ 225194 w 312946"/>
              <a:gd name="connsiteY9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00489 w 312946"/>
              <a:gd name="connsiteY3" fmla="*/ 594897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08642 w 312946"/>
              <a:gd name="connsiteY3" fmla="*/ 592425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23307 w 312946"/>
              <a:gd name="connsiteY2" fmla="*/ 529222 h 1376894"/>
              <a:gd name="connsiteX3" fmla="*/ 208642 w 312946"/>
              <a:gd name="connsiteY3" fmla="*/ 592425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009 h 1376630"/>
              <a:gd name="connsiteX1" fmla="*/ 226083 w 312946"/>
              <a:gd name="connsiteY1" fmla="*/ 309116 h 1376630"/>
              <a:gd name="connsiteX2" fmla="*/ 223307 w 312946"/>
              <a:gd name="connsiteY2" fmla="*/ 528958 h 1376630"/>
              <a:gd name="connsiteX3" fmla="*/ 208642 w 312946"/>
              <a:gd name="connsiteY3" fmla="*/ 592161 h 1376630"/>
              <a:gd name="connsiteX4" fmla="*/ 216132 w 312946"/>
              <a:gd name="connsiteY4" fmla="*/ 697523 h 1376630"/>
              <a:gd name="connsiteX5" fmla="*/ 212375 w 312946"/>
              <a:gd name="connsiteY5" fmla="*/ 751273 h 1376630"/>
              <a:gd name="connsiteX6" fmla="*/ 233560 w 312946"/>
              <a:gd name="connsiteY6" fmla="*/ 1238047 h 1376630"/>
              <a:gd name="connsiteX7" fmla="*/ 312946 w 312946"/>
              <a:gd name="connsiteY7" fmla="*/ 1376630 h 1376630"/>
              <a:gd name="connsiteX8" fmla="*/ 19360 w 312946"/>
              <a:gd name="connsiteY8" fmla="*/ 1334275 h 1376630"/>
              <a:gd name="connsiteX9" fmla="*/ 92007 w 312946"/>
              <a:gd name="connsiteY9" fmla="*/ 777090 h 1376630"/>
              <a:gd name="connsiteX10" fmla="*/ 225194 w 312946"/>
              <a:gd name="connsiteY10" fmla="*/ 15009 h 13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2946" h="1376630">
                <a:moveTo>
                  <a:pt x="225194" y="15009"/>
                </a:moveTo>
                <a:cubicBezTo>
                  <a:pt x="247235" y="-64971"/>
                  <a:pt x="227593" y="195364"/>
                  <a:pt x="226083" y="309116"/>
                </a:cubicBezTo>
                <a:cubicBezTo>
                  <a:pt x="224731" y="393308"/>
                  <a:pt x="223195" y="463277"/>
                  <a:pt x="223307" y="528958"/>
                </a:cubicBezTo>
                <a:cubicBezTo>
                  <a:pt x="223225" y="574682"/>
                  <a:pt x="207441" y="563013"/>
                  <a:pt x="208642" y="592161"/>
                </a:cubicBezTo>
                <a:cubicBezTo>
                  <a:pt x="209843" y="621309"/>
                  <a:pt x="216563" y="668608"/>
                  <a:pt x="216132" y="697523"/>
                </a:cubicBezTo>
                <a:cubicBezTo>
                  <a:pt x="215701" y="726438"/>
                  <a:pt x="209470" y="661186"/>
                  <a:pt x="212375" y="751273"/>
                </a:cubicBezTo>
                <a:cubicBezTo>
                  <a:pt x="215280" y="841360"/>
                  <a:pt x="217959" y="1130798"/>
                  <a:pt x="233560" y="1238047"/>
                </a:cubicBezTo>
                <a:lnTo>
                  <a:pt x="312946" y="1376630"/>
                </a:lnTo>
                <a:lnTo>
                  <a:pt x="19360" y="1334275"/>
                </a:lnTo>
                <a:cubicBezTo>
                  <a:pt x="-22498" y="1316593"/>
                  <a:pt x="4326" y="1335716"/>
                  <a:pt x="92007" y="777090"/>
                </a:cubicBezTo>
                <a:cubicBezTo>
                  <a:pt x="107456" y="573316"/>
                  <a:pt x="217421" y="35631"/>
                  <a:pt x="225194" y="1500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31F59B-A2A0-4D24-B477-8A8D8DCB9853}"/>
              </a:ext>
            </a:extLst>
          </p:cNvPr>
          <p:cNvSpPr/>
          <p:nvPr/>
        </p:nvSpPr>
        <p:spPr>
          <a:xfrm>
            <a:off x="783850" y="3725180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D5851F8-CEC0-48EC-BC46-ED736172F753}"/>
              </a:ext>
            </a:extLst>
          </p:cNvPr>
          <p:cNvGrpSpPr/>
          <p:nvPr/>
        </p:nvGrpSpPr>
        <p:grpSpPr>
          <a:xfrm>
            <a:off x="693715" y="10909120"/>
            <a:ext cx="3031120" cy="439732"/>
            <a:chOff x="693715" y="10909120"/>
            <a:chExt cx="3031120" cy="439732"/>
          </a:xfrm>
        </p:grpSpPr>
        <p:pic>
          <p:nvPicPr>
            <p:cNvPr id="165" name="Picture 3" descr="https://creativecommons.org/images/deed/attribution_icon_white_x2.png">
              <a:extLst>
                <a:ext uri="{FF2B5EF4-FFF2-40B4-BE49-F238E27FC236}">
                  <a16:creationId xmlns:a16="http://schemas.microsoft.com/office/drawing/2014/main" id="{697AD03F-C944-47E8-8ED4-5436464BD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67" y="11103108"/>
              <a:ext cx="137990" cy="13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cc logo">
              <a:extLst>
                <a:ext uri="{FF2B5EF4-FFF2-40B4-BE49-F238E27FC236}">
                  <a16:creationId xmlns:a16="http://schemas.microsoft.com/office/drawing/2014/main" id="{2AC96411-B009-499D-B2A1-AA56F28EA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15" y="11103108"/>
              <a:ext cx="137991" cy="137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28C8215A-0BDB-45B6-8122-50746851FA0F}"/>
                </a:ext>
              </a:extLst>
            </p:cNvPr>
            <p:cNvSpPr txBox="1">
              <a:spLocks/>
            </p:cNvSpPr>
            <p:nvPr/>
          </p:nvSpPr>
          <p:spPr>
            <a:xfrm>
              <a:off x="858167" y="10909120"/>
              <a:ext cx="2866668" cy="439732"/>
            </a:xfrm>
            <a:prstGeom prst="rect">
              <a:avLst/>
            </a:prstGeom>
          </p:spPr>
          <p:txBody>
            <a:bodyPr vert="horz" lIns="162560" tIns="81282" rIns="162560" bIns="81282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Katarzyna Kruk and Anne </a:t>
              </a:r>
              <a:r>
                <a:rPr lang="en-US" sz="1700" baseline="-25000" dirty="0" err="1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Urai</a:t>
              </a:r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2023</a:t>
              </a:r>
              <a:endParaRPr lang="nl-NL" sz="1700" baseline="-25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8D1373C2-6F90-4BEF-BB91-3233839E140D}"/>
              </a:ext>
            </a:extLst>
          </p:cNvPr>
          <p:cNvSpPr/>
          <p:nvPr/>
        </p:nvSpPr>
        <p:spPr>
          <a:xfrm>
            <a:off x="6255132" y="297204"/>
            <a:ext cx="144110" cy="144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8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7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6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2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2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2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2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3250"/>
                            </p:stCondLst>
                            <p:childTnLst>
                              <p:par>
                                <p:cTn id="121" presetID="8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2" dur="5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2" grpId="0" animBg="1"/>
      <p:bldP spid="268" grpId="0" animBg="1"/>
      <p:bldP spid="253" grpId="0" animBg="1"/>
      <p:bldP spid="32" grpId="0" animBg="1"/>
      <p:bldP spid="6" grpId="0" animBg="1"/>
      <p:bldP spid="7" grpId="0" animBg="1"/>
      <p:bldP spid="10" grpId="0" animBg="1"/>
      <p:bldP spid="33" grpId="0" animBg="1"/>
      <p:bldP spid="34" grpId="0" animBg="1"/>
      <p:bldP spid="37" grpId="0" animBg="1"/>
      <p:bldP spid="38" grpId="0" animBg="1"/>
      <p:bldP spid="129" grpId="0"/>
      <p:bldP spid="130" grpId="0"/>
      <p:bldP spid="131" grpId="0"/>
      <p:bldP spid="182" grpId="0"/>
      <p:bldP spid="183" grpId="0"/>
      <p:bldP spid="184" grpId="0"/>
      <p:bldP spid="185" grpId="0"/>
      <p:bldP spid="186" grpId="0"/>
      <p:bldP spid="187" grpId="0"/>
      <p:bldP spid="91" grpId="0" animBg="1"/>
      <p:bldP spid="88" grpId="0" animBg="1"/>
      <p:bldP spid="87" grpId="0" animBg="1"/>
      <p:bldP spid="271" grpId="0"/>
      <p:bldP spid="270" grpId="0" animBg="1"/>
      <p:bldP spid="1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8B2E96-E98E-483C-BE04-4F9F0938E13E}"/>
              </a:ext>
            </a:extLst>
          </p:cNvPr>
          <p:cNvSpPr/>
          <p:nvPr/>
        </p:nvSpPr>
        <p:spPr>
          <a:xfrm>
            <a:off x="-18831" y="9192121"/>
            <a:ext cx="4000897" cy="1004087"/>
          </a:xfrm>
          <a:custGeom>
            <a:avLst/>
            <a:gdLst>
              <a:gd name="connsiteX0" fmla="*/ 7938 w 2741083"/>
              <a:gd name="connsiteY0" fmla="*/ 683778 h 687916"/>
              <a:gd name="connsiteX1" fmla="*/ 253407 w 2741083"/>
              <a:gd name="connsiteY1" fmla="*/ 679545 h 687916"/>
              <a:gd name="connsiteX2" fmla="*/ 448289 w 2741083"/>
              <a:gd name="connsiteY2" fmla="*/ 673841 h 687916"/>
              <a:gd name="connsiteX3" fmla="*/ 590021 w 2741083"/>
              <a:gd name="connsiteY3" fmla="*/ 667946 h 687916"/>
              <a:gd name="connsiteX4" fmla="*/ 714036 w 2741083"/>
              <a:gd name="connsiteY4" fmla="*/ 660442 h 687916"/>
              <a:gd name="connsiteX5" fmla="*/ 855768 w 2741083"/>
              <a:gd name="connsiteY5" fmla="*/ 649171 h 687916"/>
              <a:gd name="connsiteX6" fmla="*/ 1086083 w 2741083"/>
              <a:gd name="connsiteY6" fmla="*/ 628438 h 687916"/>
              <a:gd name="connsiteX7" fmla="*/ 1156949 w 2741083"/>
              <a:gd name="connsiteY7" fmla="*/ 621771 h 687916"/>
              <a:gd name="connsiteX8" fmla="*/ 1227815 w 2741083"/>
              <a:gd name="connsiteY8" fmla="*/ 615093 h 687916"/>
              <a:gd name="connsiteX9" fmla="*/ 1422696 w 2741083"/>
              <a:gd name="connsiteY9" fmla="*/ 592021 h 687916"/>
              <a:gd name="connsiteX10" fmla="*/ 1511279 w 2741083"/>
              <a:gd name="connsiteY10" fmla="*/ 579046 h 687916"/>
              <a:gd name="connsiteX11" fmla="*/ 1582145 w 2741083"/>
              <a:gd name="connsiteY11" fmla="*/ 566463 h 687916"/>
              <a:gd name="connsiteX12" fmla="*/ 1653011 w 2741083"/>
              <a:gd name="connsiteY12" fmla="*/ 551339 h 687916"/>
              <a:gd name="connsiteX13" fmla="*/ 1723877 w 2741083"/>
              <a:gd name="connsiteY13" fmla="*/ 533982 h 687916"/>
              <a:gd name="connsiteX14" fmla="*/ 1777026 w 2741083"/>
              <a:gd name="connsiteY14" fmla="*/ 518838 h 687916"/>
              <a:gd name="connsiteX15" fmla="*/ 1830176 w 2741083"/>
              <a:gd name="connsiteY15" fmla="*/ 501195 h 687916"/>
              <a:gd name="connsiteX16" fmla="*/ 1883325 w 2741083"/>
              <a:gd name="connsiteY16" fmla="*/ 480663 h 687916"/>
              <a:gd name="connsiteX17" fmla="*/ 1954191 w 2741083"/>
              <a:gd name="connsiteY17" fmla="*/ 451326 h 687916"/>
              <a:gd name="connsiteX18" fmla="*/ 2131356 w 2741083"/>
              <a:gd name="connsiteY18" fmla="*/ 371496 h 687916"/>
              <a:gd name="connsiteX19" fmla="*/ 2273088 w 2741083"/>
              <a:gd name="connsiteY19" fmla="*/ 300164 h 687916"/>
              <a:gd name="connsiteX20" fmla="*/ 2397104 w 2741083"/>
              <a:gd name="connsiteY20" fmla="*/ 233934 h 687916"/>
              <a:gd name="connsiteX21" fmla="*/ 2450254 w 2741083"/>
              <a:gd name="connsiteY21" fmla="*/ 202131 h 687916"/>
              <a:gd name="connsiteX22" fmla="*/ 2521119 w 2741083"/>
              <a:gd name="connsiteY22" fmla="*/ 156400 h 687916"/>
              <a:gd name="connsiteX23" fmla="*/ 2591985 w 2741083"/>
              <a:gd name="connsiteY23" fmla="*/ 107252 h 687916"/>
              <a:gd name="connsiteX24" fmla="*/ 2733717 w 2741083"/>
              <a:gd name="connsiteY24" fmla="*/ 7938 h 687916"/>
              <a:gd name="connsiteX25" fmla="*/ 2733717 w 2741083"/>
              <a:gd name="connsiteY25" fmla="*/ 7938 h 68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1083" h="687916">
                <a:moveTo>
                  <a:pt x="7938" y="683778"/>
                </a:moveTo>
                <a:lnTo>
                  <a:pt x="253407" y="679545"/>
                </a:lnTo>
                <a:lnTo>
                  <a:pt x="448289" y="673841"/>
                </a:lnTo>
                <a:lnTo>
                  <a:pt x="590021" y="667946"/>
                </a:lnTo>
                <a:lnTo>
                  <a:pt x="714036" y="660442"/>
                </a:lnTo>
                <a:lnTo>
                  <a:pt x="855768" y="649171"/>
                </a:lnTo>
                <a:lnTo>
                  <a:pt x="1086083" y="628438"/>
                </a:lnTo>
                <a:lnTo>
                  <a:pt x="1156949" y="621771"/>
                </a:lnTo>
                <a:lnTo>
                  <a:pt x="1227815" y="615093"/>
                </a:lnTo>
                <a:lnTo>
                  <a:pt x="1422696" y="592021"/>
                </a:lnTo>
                <a:lnTo>
                  <a:pt x="1511279" y="579046"/>
                </a:lnTo>
                <a:lnTo>
                  <a:pt x="1582145" y="566463"/>
                </a:lnTo>
                <a:lnTo>
                  <a:pt x="1653011" y="551339"/>
                </a:lnTo>
                <a:lnTo>
                  <a:pt x="1723877" y="533982"/>
                </a:lnTo>
                <a:lnTo>
                  <a:pt x="1777026" y="518838"/>
                </a:lnTo>
                <a:lnTo>
                  <a:pt x="1830176" y="501195"/>
                </a:lnTo>
                <a:lnTo>
                  <a:pt x="1883325" y="480663"/>
                </a:lnTo>
                <a:lnTo>
                  <a:pt x="1954191" y="451326"/>
                </a:lnTo>
                <a:lnTo>
                  <a:pt x="2131356" y="371496"/>
                </a:lnTo>
                <a:lnTo>
                  <a:pt x="2273088" y="300164"/>
                </a:lnTo>
                <a:lnTo>
                  <a:pt x="2397104" y="233934"/>
                </a:lnTo>
                <a:lnTo>
                  <a:pt x="2450254" y="202131"/>
                </a:lnTo>
                <a:lnTo>
                  <a:pt x="2521119" y="156400"/>
                </a:lnTo>
                <a:lnTo>
                  <a:pt x="2591985" y="107252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8D21C0E-BA18-4B38-92DD-9971DB4AA350}"/>
              </a:ext>
            </a:extLst>
          </p:cNvPr>
          <p:cNvSpPr/>
          <p:nvPr/>
        </p:nvSpPr>
        <p:spPr>
          <a:xfrm>
            <a:off x="828628" y="8936156"/>
            <a:ext cx="3197628" cy="1621985"/>
          </a:xfrm>
          <a:custGeom>
            <a:avLst/>
            <a:gdLst>
              <a:gd name="connsiteX0" fmla="*/ 7938 w 2190750"/>
              <a:gd name="connsiteY0" fmla="*/ 824590 h 1111250"/>
              <a:gd name="connsiteX1" fmla="*/ 9414 w 2190750"/>
              <a:gd name="connsiteY1" fmla="*/ 874691 h 1111250"/>
              <a:gd name="connsiteX2" fmla="*/ 10890 w 2190750"/>
              <a:gd name="connsiteY2" fmla="*/ 719371 h 1111250"/>
              <a:gd name="connsiteX3" fmla="*/ 12367 w 2190750"/>
              <a:gd name="connsiteY3" fmla="*/ 689314 h 1111250"/>
              <a:gd name="connsiteX4" fmla="*/ 13843 w 2190750"/>
              <a:gd name="connsiteY4" fmla="*/ 739415 h 1111250"/>
              <a:gd name="connsiteX5" fmla="*/ 15319 w 2190750"/>
              <a:gd name="connsiteY5" fmla="*/ 734399 h 1111250"/>
              <a:gd name="connsiteX6" fmla="*/ 16796 w 2190750"/>
              <a:gd name="connsiteY6" fmla="*/ 739415 h 1111250"/>
              <a:gd name="connsiteX7" fmla="*/ 18272 w 2190750"/>
              <a:gd name="connsiteY7" fmla="*/ 759449 h 1111250"/>
              <a:gd name="connsiteX8" fmla="*/ 21225 w 2190750"/>
              <a:gd name="connsiteY8" fmla="*/ 719371 h 1111250"/>
              <a:gd name="connsiteX9" fmla="*/ 22701 w 2190750"/>
              <a:gd name="connsiteY9" fmla="*/ 644218 h 1111250"/>
              <a:gd name="connsiteX10" fmla="*/ 24178 w 2190750"/>
              <a:gd name="connsiteY10" fmla="*/ 729393 h 1111250"/>
              <a:gd name="connsiteX11" fmla="*/ 25654 w 2190750"/>
              <a:gd name="connsiteY11" fmla="*/ 729393 h 1111250"/>
              <a:gd name="connsiteX12" fmla="*/ 27130 w 2190750"/>
              <a:gd name="connsiteY12" fmla="*/ 799539 h 1111250"/>
              <a:gd name="connsiteX13" fmla="*/ 30083 w 2190750"/>
              <a:gd name="connsiteY13" fmla="*/ 664263 h 1111250"/>
              <a:gd name="connsiteX14" fmla="*/ 33036 w 2190750"/>
              <a:gd name="connsiteY14" fmla="*/ 769472 h 1111250"/>
              <a:gd name="connsiteX15" fmla="*/ 34512 w 2190750"/>
              <a:gd name="connsiteY15" fmla="*/ 754443 h 1111250"/>
              <a:gd name="connsiteX16" fmla="*/ 35989 w 2190750"/>
              <a:gd name="connsiteY16" fmla="*/ 764466 h 1111250"/>
              <a:gd name="connsiteX17" fmla="*/ 40418 w 2190750"/>
              <a:gd name="connsiteY17" fmla="*/ 839618 h 1111250"/>
              <a:gd name="connsiteX18" fmla="*/ 41894 w 2190750"/>
              <a:gd name="connsiteY18" fmla="*/ 784500 h 1111250"/>
              <a:gd name="connsiteX19" fmla="*/ 43370 w 2190750"/>
              <a:gd name="connsiteY19" fmla="*/ 829596 h 1111250"/>
              <a:gd name="connsiteX20" fmla="*/ 46323 w 2190750"/>
              <a:gd name="connsiteY20" fmla="*/ 724387 h 1111250"/>
              <a:gd name="connsiteX21" fmla="*/ 47800 w 2190750"/>
              <a:gd name="connsiteY21" fmla="*/ 829596 h 1111250"/>
              <a:gd name="connsiteX22" fmla="*/ 49276 w 2190750"/>
              <a:gd name="connsiteY22" fmla="*/ 834602 h 1111250"/>
              <a:gd name="connsiteX23" fmla="*/ 50752 w 2190750"/>
              <a:gd name="connsiteY23" fmla="*/ 854647 h 1111250"/>
              <a:gd name="connsiteX24" fmla="*/ 53705 w 2190750"/>
              <a:gd name="connsiteY24" fmla="*/ 834602 h 1111250"/>
              <a:gd name="connsiteX25" fmla="*/ 55182 w 2190750"/>
              <a:gd name="connsiteY25" fmla="*/ 844624 h 1111250"/>
              <a:gd name="connsiteX26" fmla="*/ 56658 w 2190750"/>
              <a:gd name="connsiteY26" fmla="*/ 839618 h 1111250"/>
              <a:gd name="connsiteX27" fmla="*/ 58134 w 2190750"/>
              <a:gd name="connsiteY27" fmla="*/ 839618 h 1111250"/>
              <a:gd name="connsiteX28" fmla="*/ 61087 w 2190750"/>
              <a:gd name="connsiteY28" fmla="*/ 904748 h 1111250"/>
              <a:gd name="connsiteX29" fmla="*/ 64040 w 2190750"/>
              <a:gd name="connsiteY29" fmla="*/ 719371 h 1111250"/>
              <a:gd name="connsiteX30" fmla="*/ 66992 w 2190750"/>
              <a:gd name="connsiteY30" fmla="*/ 899742 h 1111250"/>
              <a:gd name="connsiteX31" fmla="*/ 68469 w 2190750"/>
              <a:gd name="connsiteY31" fmla="*/ 889720 h 1111250"/>
              <a:gd name="connsiteX32" fmla="*/ 69945 w 2190750"/>
              <a:gd name="connsiteY32" fmla="*/ 904748 h 1111250"/>
              <a:gd name="connsiteX33" fmla="*/ 71422 w 2190750"/>
              <a:gd name="connsiteY33" fmla="*/ 869675 h 1111250"/>
              <a:gd name="connsiteX34" fmla="*/ 74374 w 2190750"/>
              <a:gd name="connsiteY34" fmla="*/ 944827 h 1111250"/>
              <a:gd name="connsiteX35" fmla="*/ 75851 w 2190750"/>
              <a:gd name="connsiteY35" fmla="*/ 934804 h 1111250"/>
              <a:gd name="connsiteX36" fmla="*/ 77327 w 2190750"/>
              <a:gd name="connsiteY36" fmla="*/ 909754 h 1111250"/>
              <a:gd name="connsiteX37" fmla="*/ 80280 w 2190750"/>
              <a:gd name="connsiteY37" fmla="*/ 1009957 h 1111250"/>
              <a:gd name="connsiteX38" fmla="*/ 83233 w 2190750"/>
              <a:gd name="connsiteY38" fmla="*/ 934804 h 1111250"/>
              <a:gd name="connsiteX39" fmla="*/ 86185 w 2190750"/>
              <a:gd name="connsiteY39" fmla="*/ 949844 h 1111250"/>
              <a:gd name="connsiteX40" fmla="*/ 87662 w 2190750"/>
              <a:gd name="connsiteY40" fmla="*/ 934804 h 1111250"/>
              <a:gd name="connsiteX41" fmla="*/ 89138 w 2190750"/>
              <a:gd name="connsiteY41" fmla="*/ 944827 h 1111250"/>
              <a:gd name="connsiteX42" fmla="*/ 90615 w 2190750"/>
              <a:gd name="connsiteY42" fmla="*/ 934804 h 1111250"/>
              <a:gd name="connsiteX43" fmla="*/ 92091 w 2190750"/>
              <a:gd name="connsiteY43" fmla="*/ 969878 h 1111250"/>
              <a:gd name="connsiteX44" fmla="*/ 95044 w 2190750"/>
              <a:gd name="connsiteY44" fmla="*/ 779494 h 1111250"/>
              <a:gd name="connsiteX45" fmla="*/ 96520 w 2190750"/>
              <a:gd name="connsiteY45" fmla="*/ 859653 h 1111250"/>
              <a:gd name="connsiteX46" fmla="*/ 97996 w 2190750"/>
              <a:gd name="connsiteY46" fmla="*/ 864669 h 1111250"/>
              <a:gd name="connsiteX47" fmla="*/ 99473 w 2190750"/>
              <a:gd name="connsiteY47" fmla="*/ 989922 h 1111250"/>
              <a:gd name="connsiteX48" fmla="*/ 100949 w 2190750"/>
              <a:gd name="connsiteY48" fmla="*/ 799539 h 1111250"/>
              <a:gd name="connsiteX49" fmla="*/ 102426 w 2190750"/>
              <a:gd name="connsiteY49" fmla="*/ 859653 h 1111250"/>
              <a:gd name="connsiteX50" fmla="*/ 105378 w 2190750"/>
              <a:gd name="connsiteY50" fmla="*/ 834602 h 1111250"/>
              <a:gd name="connsiteX51" fmla="*/ 106855 w 2190750"/>
              <a:gd name="connsiteY51" fmla="*/ 824590 h 1111250"/>
              <a:gd name="connsiteX52" fmla="*/ 108331 w 2190750"/>
              <a:gd name="connsiteY52" fmla="*/ 794522 h 1111250"/>
              <a:gd name="connsiteX53" fmla="*/ 109807 w 2190750"/>
              <a:gd name="connsiteY53" fmla="*/ 789517 h 1111250"/>
              <a:gd name="connsiteX54" fmla="*/ 111284 w 2190750"/>
              <a:gd name="connsiteY54" fmla="*/ 814568 h 1111250"/>
              <a:gd name="connsiteX55" fmla="*/ 112760 w 2190750"/>
              <a:gd name="connsiteY55" fmla="*/ 724387 h 1111250"/>
              <a:gd name="connsiteX56" fmla="*/ 114236 w 2190750"/>
              <a:gd name="connsiteY56" fmla="*/ 759449 h 1111250"/>
              <a:gd name="connsiteX57" fmla="*/ 115713 w 2190750"/>
              <a:gd name="connsiteY57" fmla="*/ 834602 h 1111250"/>
              <a:gd name="connsiteX58" fmla="*/ 117189 w 2190750"/>
              <a:gd name="connsiteY58" fmla="*/ 839618 h 1111250"/>
              <a:gd name="connsiteX59" fmla="*/ 120142 w 2190750"/>
              <a:gd name="connsiteY59" fmla="*/ 719371 h 1111250"/>
              <a:gd name="connsiteX60" fmla="*/ 121618 w 2190750"/>
              <a:gd name="connsiteY60" fmla="*/ 819573 h 1111250"/>
              <a:gd name="connsiteX61" fmla="*/ 123095 w 2190750"/>
              <a:gd name="connsiteY61" fmla="*/ 789517 h 1111250"/>
              <a:gd name="connsiteX62" fmla="*/ 124571 w 2190750"/>
              <a:gd name="connsiteY62" fmla="*/ 809551 h 1111250"/>
              <a:gd name="connsiteX63" fmla="*/ 126048 w 2190750"/>
              <a:gd name="connsiteY63" fmla="*/ 794522 h 1111250"/>
              <a:gd name="connsiteX64" fmla="*/ 127524 w 2190750"/>
              <a:gd name="connsiteY64" fmla="*/ 834602 h 1111250"/>
              <a:gd name="connsiteX65" fmla="*/ 129000 w 2190750"/>
              <a:gd name="connsiteY65" fmla="*/ 794522 h 1111250"/>
              <a:gd name="connsiteX66" fmla="*/ 130477 w 2190750"/>
              <a:gd name="connsiteY66" fmla="*/ 879697 h 1111250"/>
              <a:gd name="connsiteX67" fmla="*/ 131953 w 2190750"/>
              <a:gd name="connsiteY67" fmla="*/ 764466 h 1111250"/>
              <a:gd name="connsiteX68" fmla="*/ 134906 w 2190750"/>
              <a:gd name="connsiteY68" fmla="*/ 949844 h 1111250"/>
              <a:gd name="connsiteX69" fmla="*/ 136382 w 2190750"/>
              <a:gd name="connsiteY69" fmla="*/ 829596 h 1111250"/>
              <a:gd name="connsiteX70" fmla="*/ 139335 w 2190750"/>
              <a:gd name="connsiteY70" fmla="*/ 924793 h 1111250"/>
              <a:gd name="connsiteX71" fmla="*/ 143764 w 2190750"/>
              <a:gd name="connsiteY71" fmla="*/ 864669 h 1111250"/>
              <a:gd name="connsiteX72" fmla="*/ 145240 w 2190750"/>
              <a:gd name="connsiteY72" fmla="*/ 864669 h 1111250"/>
              <a:gd name="connsiteX73" fmla="*/ 146717 w 2190750"/>
              <a:gd name="connsiteY73" fmla="*/ 804545 h 1111250"/>
              <a:gd name="connsiteX74" fmla="*/ 148193 w 2190750"/>
              <a:gd name="connsiteY74" fmla="*/ 924793 h 1111250"/>
              <a:gd name="connsiteX75" fmla="*/ 149670 w 2190750"/>
              <a:gd name="connsiteY75" fmla="*/ 924793 h 1111250"/>
              <a:gd name="connsiteX76" fmla="*/ 151146 w 2190750"/>
              <a:gd name="connsiteY76" fmla="*/ 914770 h 1111250"/>
              <a:gd name="connsiteX77" fmla="*/ 152622 w 2190750"/>
              <a:gd name="connsiteY77" fmla="*/ 854647 h 1111250"/>
              <a:gd name="connsiteX78" fmla="*/ 154099 w 2190750"/>
              <a:gd name="connsiteY78" fmla="*/ 969878 h 1111250"/>
              <a:gd name="connsiteX79" fmla="*/ 157051 w 2190750"/>
              <a:gd name="connsiteY79" fmla="*/ 879697 h 1111250"/>
              <a:gd name="connsiteX80" fmla="*/ 158528 w 2190750"/>
              <a:gd name="connsiteY80" fmla="*/ 884703 h 1111250"/>
              <a:gd name="connsiteX81" fmla="*/ 160004 w 2190750"/>
              <a:gd name="connsiteY81" fmla="*/ 869675 h 1111250"/>
              <a:gd name="connsiteX82" fmla="*/ 161481 w 2190750"/>
              <a:gd name="connsiteY82" fmla="*/ 924793 h 1111250"/>
              <a:gd name="connsiteX83" fmla="*/ 162957 w 2190750"/>
              <a:gd name="connsiteY83" fmla="*/ 869675 h 1111250"/>
              <a:gd name="connsiteX84" fmla="*/ 165910 w 2190750"/>
              <a:gd name="connsiteY84" fmla="*/ 949844 h 1111250"/>
              <a:gd name="connsiteX85" fmla="*/ 167386 w 2190750"/>
              <a:gd name="connsiteY85" fmla="*/ 939821 h 1111250"/>
              <a:gd name="connsiteX86" fmla="*/ 168862 w 2190750"/>
              <a:gd name="connsiteY86" fmla="*/ 1055052 h 1111250"/>
              <a:gd name="connsiteX87" fmla="*/ 170339 w 2190750"/>
              <a:gd name="connsiteY87" fmla="*/ 924793 h 1111250"/>
              <a:gd name="connsiteX88" fmla="*/ 173291 w 2190750"/>
              <a:gd name="connsiteY88" fmla="*/ 989922 h 1111250"/>
              <a:gd name="connsiteX89" fmla="*/ 177721 w 2190750"/>
              <a:gd name="connsiteY89" fmla="*/ 919776 h 1111250"/>
              <a:gd name="connsiteX90" fmla="*/ 179197 w 2190750"/>
              <a:gd name="connsiteY90" fmla="*/ 859653 h 1111250"/>
              <a:gd name="connsiteX91" fmla="*/ 180673 w 2190750"/>
              <a:gd name="connsiteY91" fmla="*/ 889720 h 1111250"/>
              <a:gd name="connsiteX92" fmla="*/ 182150 w 2190750"/>
              <a:gd name="connsiteY92" fmla="*/ 889720 h 1111250"/>
              <a:gd name="connsiteX93" fmla="*/ 183626 w 2190750"/>
              <a:gd name="connsiteY93" fmla="*/ 849640 h 1111250"/>
              <a:gd name="connsiteX94" fmla="*/ 185103 w 2190750"/>
              <a:gd name="connsiteY94" fmla="*/ 974894 h 1111250"/>
              <a:gd name="connsiteX95" fmla="*/ 186579 w 2190750"/>
              <a:gd name="connsiteY95" fmla="*/ 904748 h 1111250"/>
              <a:gd name="connsiteX96" fmla="*/ 188055 w 2190750"/>
              <a:gd name="connsiteY96" fmla="*/ 899742 h 1111250"/>
              <a:gd name="connsiteX97" fmla="*/ 189532 w 2190750"/>
              <a:gd name="connsiteY97" fmla="*/ 944827 h 1111250"/>
              <a:gd name="connsiteX98" fmla="*/ 192484 w 2190750"/>
              <a:gd name="connsiteY98" fmla="*/ 859653 h 1111250"/>
              <a:gd name="connsiteX99" fmla="*/ 193961 w 2190750"/>
              <a:gd name="connsiteY99" fmla="*/ 884703 h 1111250"/>
              <a:gd name="connsiteX100" fmla="*/ 195437 w 2190750"/>
              <a:gd name="connsiteY100" fmla="*/ 864669 h 1111250"/>
              <a:gd name="connsiteX101" fmla="*/ 199866 w 2190750"/>
              <a:gd name="connsiteY101" fmla="*/ 899742 h 1111250"/>
              <a:gd name="connsiteX102" fmla="*/ 202819 w 2190750"/>
              <a:gd name="connsiteY102" fmla="*/ 1030001 h 1111250"/>
              <a:gd name="connsiteX103" fmla="*/ 205772 w 2190750"/>
              <a:gd name="connsiteY103" fmla="*/ 979900 h 1111250"/>
              <a:gd name="connsiteX104" fmla="*/ 207248 w 2190750"/>
              <a:gd name="connsiteY104" fmla="*/ 999945 h 1111250"/>
              <a:gd name="connsiteX105" fmla="*/ 210201 w 2190750"/>
              <a:gd name="connsiteY105" fmla="*/ 949844 h 1111250"/>
              <a:gd name="connsiteX106" fmla="*/ 211677 w 2190750"/>
              <a:gd name="connsiteY106" fmla="*/ 944827 h 1111250"/>
              <a:gd name="connsiteX107" fmla="*/ 213154 w 2190750"/>
              <a:gd name="connsiteY107" fmla="*/ 899742 h 1111250"/>
              <a:gd name="connsiteX108" fmla="*/ 214630 w 2190750"/>
              <a:gd name="connsiteY108" fmla="*/ 914770 h 1111250"/>
              <a:gd name="connsiteX109" fmla="*/ 216106 w 2190750"/>
              <a:gd name="connsiteY109" fmla="*/ 899742 h 1111250"/>
              <a:gd name="connsiteX110" fmla="*/ 219059 w 2190750"/>
              <a:gd name="connsiteY110" fmla="*/ 799539 h 1111250"/>
              <a:gd name="connsiteX111" fmla="*/ 220536 w 2190750"/>
              <a:gd name="connsiteY111" fmla="*/ 799539 h 1111250"/>
              <a:gd name="connsiteX112" fmla="*/ 222012 w 2190750"/>
              <a:gd name="connsiteY112" fmla="*/ 819573 h 1111250"/>
              <a:gd name="connsiteX113" fmla="*/ 223488 w 2190750"/>
              <a:gd name="connsiteY113" fmla="*/ 764466 h 1111250"/>
              <a:gd name="connsiteX114" fmla="*/ 224965 w 2190750"/>
              <a:gd name="connsiteY114" fmla="*/ 884703 h 1111250"/>
              <a:gd name="connsiteX115" fmla="*/ 226441 w 2190750"/>
              <a:gd name="connsiteY115" fmla="*/ 779494 h 1111250"/>
              <a:gd name="connsiteX116" fmla="*/ 229394 w 2190750"/>
              <a:gd name="connsiteY116" fmla="*/ 814568 h 1111250"/>
              <a:gd name="connsiteX117" fmla="*/ 232346 w 2190750"/>
              <a:gd name="connsiteY117" fmla="*/ 964872 h 1111250"/>
              <a:gd name="connsiteX118" fmla="*/ 233823 w 2190750"/>
              <a:gd name="connsiteY118" fmla="*/ 984906 h 1111250"/>
              <a:gd name="connsiteX119" fmla="*/ 235299 w 2190750"/>
              <a:gd name="connsiteY119" fmla="*/ 979900 h 1111250"/>
              <a:gd name="connsiteX120" fmla="*/ 236776 w 2190750"/>
              <a:gd name="connsiteY120" fmla="*/ 889720 h 1111250"/>
              <a:gd name="connsiteX121" fmla="*/ 238252 w 2190750"/>
              <a:gd name="connsiteY121" fmla="*/ 909754 h 1111250"/>
              <a:gd name="connsiteX122" fmla="*/ 239728 w 2190750"/>
              <a:gd name="connsiteY122" fmla="*/ 894725 h 1111250"/>
              <a:gd name="connsiteX123" fmla="*/ 241205 w 2190750"/>
              <a:gd name="connsiteY123" fmla="*/ 919776 h 1111250"/>
              <a:gd name="connsiteX124" fmla="*/ 244157 w 2190750"/>
              <a:gd name="connsiteY124" fmla="*/ 889720 h 1111250"/>
              <a:gd name="connsiteX125" fmla="*/ 245634 w 2190750"/>
              <a:gd name="connsiteY125" fmla="*/ 914770 h 1111250"/>
              <a:gd name="connsiteX126" fmla="*/ 247110 w 2190750"/>
              <a:gd name="connsiteY126" fmla="*/ 919776 h 1111250"/>
              <a:gd name="connsiteX127" fmla="*/ 250063 w 2190750"/>
              <a:gd name="connsiteY127" fmla="*/ 864669 h 1111250"/>
              <a:gd name="connsiteX128" fmla="*/ 251539 w 2190750"/>
              <a:gd name="connsiteY128" fmla="*/ 869675 h 1111250"/>
              <a:gd name="connsiteX129" fmla="*/ 253016 w 2190750"/>
              <a:gd name="connsiteY129" fmla="*/ 854647 h 1111250"/>
              <a:gd name="connsiteX130" fmla="*/ 257445 w 2190750"/>
              <a:gd name="connsiteY130" fmla="*/ 669269 h 1111250"/>
              <a:gd name="connsiteX131" fmla="*/ 261874 w 2190750"/>
              <a:gd name="connsiteY131" fmla="*/ 844624 h 1111250"/>
              <a:gd name="connsiteX132" fmla="*/ 263350 w 2190750"/>
              <a:gd name="connsiteY132" fmla="*/ 799539 h 1111250"/>
              <a:gd name="connsiteX133" fmla="*/ 264827 w 2190750"/>
              <a:gd name="connsiteY133" fmla="*/ 824590 h 1111250"/>
              <a:gd name="connsiteX134" fmla="*/ 266303 w 2190750"/>
              <a:gd name="connsiteY134" fmla="*/ 809551 h 1111250"/>
              <a:gd name="connsiteX135" fmla="*/ 267779 w 2190750"/>
              <a:gd name="connsiteY135" fmla="*/ 774489 h 1111250"/>
              <a:gd name="connsiteX136" fmla="*/ 269256 w 2190750"/>
              <a:gd name="connsiteY136" fmla="*/ 779494 h 1111250"/>
              <a:gd name="connsiteX137" fmla="*/ 270732 w 2190750"/>
              <a:gd name="connsiteY137" fmla="*/ 709348 h 1111250"/>
              <a:gd name="connsiteX138" fmla="*/ 272209 w 2190750"/>
              <a:gd name="connsiteY138" fmla="*/ 769472 h 1111250"/>
              <a:gd name="connsiteX139" fmla="*/ 273685 w 2190750"/>
              <a:gd name="connsiteY139" fmla="*/ 714364 h 1111250"/>
              <a:gd name="connsiteX140" fmla="*/ 275161 w 2190750"/>
              <a:gd name="connsiteY140" fmla="*/ 794522 h 1111250"/>
              <a:gd name="connsiteX141" fmla="*/ 276638 w 2190750"/>
              <a:gd name="connsiteY141" fmla="*/ 714364 h 1111250"/>
              <a:gd name="connsiteX142" fmla="*/ 278114 w 2190750"/>
              <a:gd name="connsiteY142" fmla="*/ 744421 h 1111250"/>
              <a:gd name="connsiteX143" fmla="*/ 279591 w 2190750"/>
              <a:gd name="connsiteY143" fmla="*/ 664263 h 1111250"/>
              <a:gd name="connsiteX144" fmla="*/ 282543 w 2190750"/>
              <a:gd name="connsiteY144" fmla="*/ 804545 h 1111250"/>
              <a:gd name="connsiteX145" fmla="*/ 284020 w 2190750"/>
              <a:gd name="connsiteY145" fmla="*/ 759449 h 1111250"/>
              <a:gd name="connsiteX146" fmla="*/ 285496 w 2190750"/>
              <a:gd name="connsiteY146" fmla="*/ 804545 h 1111250"/>
              <a:gd name="connsiteX147" fmla="*/ 286972 w 2190750"/>
              <a:gd name="connsiteY147" fmla="*/ 799539 h 1111250"/>
              <a:gd name="connsiteX148" fmla="*/ 288449 w 2190750"/>
              <a:gd name="connsiteY148" fmla="*/ 814568 h 1111250"/>
              <a:gd name="connsiteX149" fmla="*/ 289925 w 2190750"/>
              <a:gd name="connsiteY149" fmla="*/ 759449 h 1111250"/>
              <a:gd name="connsiteX150" fmla="*/ 291402 w 2190750"/>
              <a:gd name="connsiteY150" fmla="*/ 804545 h 1111250"/>
              <a:gd name="connsiteX151" fmla="*/ 292878 w 2190750"/>
              <a:gd name="connsiteY151" fmla="*/ 754443 h 1111250"/>
              <a:gd name="connsiteX152" fmla="*/ 294354 w 2190750"/>
              <a:gd name="connsiteY152" fmla="*/ 764466 h 1111250"/>
              <a:gd name="connsiteX153" fmla="*/ 297307 w 2190750"/>
              <a:gd name="connsiteY153" fmla="*/ 849640 h 1111250"/>
              <a:gd name="connsiteX154" fmla="*/ 298783 w 2190750"/>
              <a:gd name="connsiteY154" fmla="*/ 869675 h 1111250"/>
              <a:gd name="connsiteX155" fmla="*/ 300260 w 2190750"/>
              <a:gd name="connsiteY155" fmla="*/ 939821 h 1111250"/>
              <a:gd name="connsiteX156" fmla="*/ 303212 w 2190750"/>
              <a:gd name="connsiteY156" fmla="*/ 839618 h 1111250"/>
              <a:gd name="connsiteX157" fmla="*/ 304689 w 2190750"/>
              <a:gd name="connsiteY157" fmla="*/ 879697 h 1111250"/>
              <a:gd name="connsiteX158" fmla="*/ 306165 w 2190750"/>
              <a:gd name="connsiteY158" fmla="*/ 864669 h 1111250"/>
              <a:gd name="connsiteX159" fmla="*/ 307642 w 2190750"/>
              <a:gd name="connsiteY159" fmla="*/ 924793 h 1111250"/>
              <a:gd name="connsiteX160" fmla="*/ 309118 w 2190750"/>
              <a:gd name="connsiteY160" fmla="*/ 1105154 h 1111250"/>
              <a:gd name="connsiteX161" fmla="*/ 310594 w 2190750"/>
              <a:gd name="connsiteY161" fmla="*/ 984906 h 1111250"/>
              <a:gd name="connsiteX162" fmla="*/ 312071 w 2190750"/>
              <a:gd name="connsiteY162" fmla="*/ 1009957 h 1111250"/>
              <a:gd name="connsiteX163" fmla="*/ 313547 w 2190750"/>
              <a:gd name="connsiteY163" fmla="*/ 1014973 h 1111250"/>
              <a:gd name="connsiteX164" fmla="*/ 315024 w 2190750"/>
              <a:gd name="connsiteY164" fmla="*/ 969878 h 1111250"/>
              <a:gd name="connsiteX165" fmla="*/ 316500 w 2190750"/>
              <a:gd name="connsiteY165" fmla="*/ 969878 h 1111250"/>
              <a:gd name="connsiteX166" fmla="*/ 320929 w 2190750"/>
              <a:gd name="connsiteY166" fmla="*/ 809551 h 1111250"/>
              <a:gd name="connsiteX167" fmla="*/ 322405 w 2190750"/>
              <a:gd name="connsiteY167" fmla="*/ 809551 h 1111250"/>
              <a:gd name="connsiteX168" fmla="*/ 323882 w 2190750"/>
              <a:gd name="connsiteY168" fmla="*/ 914770 h 1111250"/>
              <a:gd name="connsiteX169" fmla="*/ 325358 w 2190750"/>
              <a:gd name="connsiteY169" fmla="*/ 864669 h 1111250"/>
              <a:gd name="connsiteX170" fmla="*/ 326835 w 2190750"/>
              <a:gd name="connsiteY170" fmla="*/ 1035008 h 1111250"/>
              <a:gd name="connsiteX171" fmla="*/ 329787 w 2190750"/>
              <a:gd name="connsiteY171" fmla="*/ 864669 h 1111250"/>
              <a:gd name="connsiteX172" fmla="*/ 331264 w 2190750"/>
              <a:gd name="connsiteY172" fmla="*/ 819573 h 1111250"/>
              <a:gd name="connsiteX173" fmla="*/ 332740 w 2190750"/>
              <a:gd name="connsiteY173" fmla="*/ 914770 h 1111250"/>
              <a:gd name="connsiteX174" fmla="*/ 334216 w 2190750"/>
              <a:gd name="connsiteY174" fmla="*/ 909754 h 1111250"/>
              <a:gd name="connsiteX175" fmla="*/ 337169 w 2190750"/>
              <a:gd name="connsiteY175" fmla="*/ 849640 h 1111250"/>
              <a:gd name="connsiteX176" fmla="*/ 338645 w 2190750"/>
              <a:gd name="connsiteY176" fmla="*/ 854647 h 1111250"/>
              <a:gd name="connsiteX177" fmla="*/ 341598 w 2190750"/>
              <a:gd name="connsiteY177" fmla="*/ 724387 h 1111250"/>
              <a:gd name="connsiteX178" fmla="*/ 343075 w 2190750"/>
              <a:gd name="connsiteY178" fmla="*/ 754443 h 1111250"/>
              <a:gd name="connsiteX179" fmla="*/ 344551 w 2190750"/>
              <a:gd name="connsiteY179" fmla="*/ 844624 h 1111250"/>
              <a:gd name="connsiteX180" fmla="*/ 346027 w 2190750"/>
              <a:gd name="connsiteY180" fmla="*/ 799539 h 1111250"/>
              <a:gd name="connsiteX181" fmla="*/ 347504 w 2190750"/>
              <a:gd name="connsiteY181" fmla="*/ 814568 h 1111250"/>
              <a:gd name="connsiteX182" fmla="*/ 348980 w 2190750"/>
              <a:gd name="connsiteY182" fmla="*/ 799539 h 1111250"/>
              <a:gd name="connsiteX183" fmla="*/ 350457 w 2190750"/>
              <a:gd name="connsiteY183" fmla="*/ 759449 h 1111250"/>
              <a:gd name="connsiteX184" fmla="*/ 353409 w 2190750"/>
              <a:gd name="connsiteY184" fmla="*/ 874691 h 1111250"/>
              <a:gd name="connsiteX185" fmla="*/ 354886 w 2190750"/>
              <a:gd name="connsiteY185" fmla="*/ 839618 h 1111250"/>
              <a:gd name="connsiteX186" fmla="*/ 356362 w 2190750"/>
              <a:gd name="connsiteY186" fmla="*/ 859653 h 1111250"/>
              <a:gd name="connsiteX187" fmla="*/ 359315 w 2190750"/>
              <a:gd name="connsiteY187" fmla="*/ 794522 h 1111250"/>
              <a:gd name="connsiteX188" fmla="*/ 360791 w 2190750"/>
              <a:gd name="connsiteY188" fmla="*/ 899742 h 1111250"/>
              <a:gd name="connsiteX189" fmla="*/ 362268 w 2190750"/>
              <a:gd name="connsiteY189" fmla="*/ 904748 h 1111250"/>
              <a:gd name="connsiteX190" fmla="*/ 363744 w 2190750"/>
              <a:gd name="connsiteY190" fmla="*/ 814568 h 1111250"/>
              <a:gd name="connsiteX191" fmla="*/ 365220 w 2190750"/>
              <a:gd name="connsiteY191" fmla="*/ 824590 h 1111250"/>
              <a:gd name="connsiteX192" fmla="*/ 366697 w 2190750"/>
              <a:gd name="connsiteY192" fmla="*/ 754443 h 1111250"/>
              <a:gd name="connsiteX193" fmla="*/ 369649 w 2190750"/>
              <a:gd name="connsiteY193" fmla="*/ 829596 h 1111250"/>
              <a:gd name="connsiteX194" fmla="*/ 371126 w 2190750"/>
              <a:gd name="connsiteY194" fmla="*/ 874691 h 1111250"/>
              <a:gd name="connsiteX195" fmla="*/ 375555 w 2190750"/>
              <a:gd name="connsiteY195" fmla="*/ 804545 h 1111250"/>
              <a:gd name="connsiteX196" fmla="*/ 378508 w 2190750"/>
              <a:gd name="connsiteY196" fmla="*/ 829596 h 1111250"/>
              <a:gd name="connsiteX197" fmla="*/ 379984 w 2190750"/>
              <a:gd name="connsiteY197" fmla="*/ 924793 h 1111250"/>
              <a:gd name="connsiteX198" fmla="*/ 381460 w 2190750"/>
              <a:gd name="connsiteY198" fmla="*/ 714364 h 1111250"/>
              <a:gd name="connsiteX199" fmla="*/ 384413 w 2190750"/>
              <a:gd name="connsiteY199" fmla="*/ 809551 h 1111250"/>
              <a:gd name="connsiteX200" fmla="*/ 385890 w 2190750"/>
              <a:gd name="connsiteY200" fmla="*/ 844624 h 1111250"/>
              <a:gd name="connsiteX201" fmla="*/ 387366 w 2190750"/>
              <a:gd name="connsiteY201" fmla="*/ 844624 h 1111250"/>
              <a:gd name="connsiteX202" fmla="*/ 388842 w 2190750"/>
              <a:gd name="connsiteY202" fmla="*/ 829596 h 1111250"/>
              <a:gd name="connsiteX203" fmla="*/ 390319 w 2190750"/>
              <a:gd name="connsiteY203" fmla="*/ 769472 h 1111250"/>
              <a:gd name="connsiteX204" fmla="*/ 391795 w 2190750"/>
              <a:gd name="connsiteY204" fmla="*/ 824590 h 1111250"/>
              <a:gd name="connsiteX205" fmla="*/ 393271 w 2190750"/>
              <a:gd name="connsiteY205" fmla="*/ 789517 h 1111250"/>
              <a:gd name="connsiteX206" fmla="*/ 394748 w 2190750"/>
              <a:gd name="connsiteY206" fmla="*/ 709348 h 1111250"/>
              <a:gd name="connsiteX207" fmla="*/ 400653 w 2190750"/>
              <a:gd name="connsiteY207" fmla="*/ 914770 h 1111250"/>
              <a:gd name="connsiteX208" fmla="*/ 402130 w 2190750"/>
              <a:gd name="connsiteY208" fmla="*/ 769472 h 1111250"/>
              <a:gd name="connsiteX209" fmla="*/ 405082 w 2190750"/>
              <a:gd name="connsiteY209" fmla="*/ 864669 h 1111250"/>
              <a:gd name="connsiteX210" fmla="*/ 408035 w 2190750"/>
              <a:gd name="connsiteY210" fmla="*/ 834602 h 1111250"/>
              <a:gd name="connsiteX211" fmla="*/ 410988 w 2190750"/>
              <a:gd name="connsiteY211" fmla="*/ 874691 h 1111250"/>
              <a:gd name="connsiteX212" fmla="*/ 412464 w 2190750"/>
              <a:gd name="connsiteY212" fmla="*/ 859653 h 1111250"/>
              <a:gd name="connsiteX213" fmla="*/ 413941 w 2190750"/>
              <a:gd name="connsiteY213" fmla="*/ 769472 h 1111250"/>
              <a:gd name="connsiteX214" fmla="*/ 415417 w 2190750"/>
              <a:gd name="connsiteY214" fmla="*/ 789517 h 1111250"/>
              <a:gd name="connsiteX215" fmla="*/ 418370 w 2190750"/>
              <a:gd name="connsiteY215" fmla="*/ 889720 h 1111250"/>
              <a:gd name="connsiteX216" fmla="*/ 419846 w 2190750"/>
              <a:gd name="connsiteY216" fmla="*/ 864669 h 1111250"/>
              <a:gd name="connsiteX217" fmla="*/ 421323 w 2190750"/>
              <a:gd name="connsiteY217" fmla="*/ 899742 h 1111250"/>
              <a:gd name="connsiteX218" fmla="*/ 424275 w 2190750"/>
              <a:gd name="connsiteY218" fmla="*/ 839618 h 1111250"/>
              <a:gd name="connsiteX219" fmla="*/ 427228 w 2190750"/>
              <a:gd name="connsiteY219" fmla="*/ 859653 h 1111250"/>
              <a:gd name="connsiteX220" fmla="*/ 428704 w 2190750"/>
              <a:gd name="connsiteY220" fmla="*/ 849640 h 1111250"/>
              <a:gd name="connsiteX221" fmla="*/ 431657 w 2190750"/>
              <a:gd name="connsiteY221" fmla="*/ 709348 h 1111250"/>
              <a:gd name="connsiteX222" fmla="*/ 433134 w 2190750"/>
              <a:gd name="connsiteY222" fmla="*/ 719371 h 1111250"/>
              <a:gd name="connsiteX223" fmla="*/ 434610 w 2190750"/>
              <a:gd name="connsiteY223" fmla="*/ 809551 h 1111250"/>
              <a:gd name="connsiteX224" fmla="*/ 436086 w 2190750"/>
              <a:gd name="connsiteY224" fmla="*/ 814568 h 1111250"/>
              <a:gd name="connsiteX225" fmla="*/ 437563 w 2190750"/>
              <a:gd name="connsiteY225" fmla="*/ 734399 h 1111250"/>
              <a:gd name="connsiteX226" fmla="*/ 439039 w 2190750"/>
              <a:gd name="connsiteY226" fmla="*/ 854647 h 1111250"/>
              <a:gd name="connsiteX227" fmla="*/ 440515 w 2190750"/>
              <a:gd name="connsiteY227" fmla="*/ 784500 h 1111250"/>
              <a:gd name="connsiteX228" fmla="*/ 444944 w 2190750"/>
              <a:gd name="connsiteY228" fmla="*/ 874691 h 1111250"/>
              <a:gd name="connsiteX229" fmla="*/ 446421 w 2190750"/>
              <a:gd name="connsiteY229" fmla="*/ 854647 h 1111250"/>
              <a:gd name="connsiteX230" fmla="*/ 447897 w 2190750"/>
              <a:gd name="connsiteY230" fmla="*/ 869675 h 1111250"/>
              <a:gd name="connsiteX231" fmla="*/ 449374 w 2190750"/>
              <a:gd name="connsiteY231" fmla="*/ 799539 h 1111250"/>
              <a:gd name="connsiteX232" fmla="*/ 450850 w 2190750"/>
              <a:gd name="connsiteY232" fmla="*/ 909754 h 1111250"/>
              <a:gd name="connsiteX233" fmla="*/ 452326 w 2190750"/>
              <a:gd name="connsiteY233" fmla="*/ 884703 h 1111250"/>
              <a:gd name="connsiteX234" fmla="*/ 453803 w 2190750"/>
              <a:gd name="connsiteY234" fmla="*/ 894725 h 1111250"/>
              <a:gd name="connsiteX235" fmla="*/ 455279 w 2190750"/>
              <a:gd name="connsiteY235" fmla="*/ 834602 h 1111250"/>
              <a:gd name="connsiteX236" fmla="*/ 456756 w 2190750"/>
              <a:gd name="connsiteY236" fmla="*/ 824590 h 1111250"/>
              <a:gd name="connsiteX237" fmla="*/ 459708 w 2190750"/>
              <a:gd name="connsiteY237" fmla="*/ 859653 h 1111250"/>
              <a:gd name="connsiteX238" fmla="*/ 462661 w 2190750"/>
              <a:gd name="connsiteY238" fmla="*/ 794522 h 1111250"/>
              <a:gd name="connsiteX239" fmla="*/ 464137 w 2190750"/>
              <a:gd name="connsiteY239" fmla="*/ 794522 h 1111250"/>
              <a:gd name="connsiteX240" fmla="*/ 465614 w 2190750"/>
              <a:gd name="connsiteY240" fmla="*/ 779494 h 1111250"/>
              <a:gd name="connsiteX241" fmla="*/ 467090 w 2190750"/>
              <a:gd name="connsiteY241" fmla="*/ 674285 h 1111250"/>
              <a:gd name="connsiteX242" fmla="*/ 468566 w 2190750"/>
              <a:gd name="connsiteY242" fmla="*/ 664263 h 1111250"/>
              <a:gd name="connsiteX243" fmla="*/ 470043 w 2190750"/>
              <a:gd name="connsiteY243" fmla="*/ 594117 h 1111250"/>
              <a:gd name="connsiteX244" fmla="*/ 471519 w 2190750"/>
              <a:gd name="connsiteY244" fmla="*/ 684308 h 1111250"/>
              <a:gd name="connsiteX245" fmla="*/ 472996 w 2190750"/>
              <a:gd name="connsiteY245" fmla="*/ 639212 h 1111250"/>
              <a:gd name="connsiteX246" fmla="*/ 475948 w 2190750"/>
              <a:gd name="connsiteY246" fmla="*/ 814568 h 1111250"/>
              <a:gd name="connsiteX247" fmla="*/ 478901 w 2190750"/>
              <a:gd name="connsiteY247" fmla="*/ 834602 h 1111250"/>
              <a:gd name="connsiteX248" fmla="*/ 480378 w 2190750"/>
              <a:gd name="connsiteY248" fmla="*/ 759449 h 1111250"/>
              <a:gd name="connsiteX249" fmla="*/ 481854 w 2190750"/>
              <a:gd name="connsiteY249" fmla="*/ 764466 h 1111250"/>
              <a:gd name="connsiteX250" fmla="*/ 484807 w 2190750"/>
              <a:gd name="connsiteY250" fmla="*/ 729393 h 1111250"/>
              <a:gd name="connsiteX251" fmla="*/ 486283 w 2190750"/>
              <a:gd name="connsiteY251" fmla="*/ 844624 h 1111250"/>
              <a:gd name="connsiteX252" fmla="*/ 487759 w 2190750"/>
              <a:gd name="connsiteY252" fmla="*/ 829596 h 1111250"/>
              <a:gd name="connsiteX253" fmla="*/ 489236 w 2190750"/>
              <a:gd name="connsiteY253" fmla="*/ 784500 h 1111250"/>
              <a:gd name="connsiteX254" fmla="*/ 490712 w 2190750"/>
              <a:gd name="connsiteY254" fmla="*/ 889720 h 1111250"/>
              <a:gd name="connsiteX255" fmla="*/ 493665 w 2190750"/>
              <a:gd name="connsiteY255" fmla="*/ 819573 h 1111250"/>
              <a:gd name="connsiteX256" fmla="*/ 495141 w 2190750"/>
              <a:gd name="connsiteY256" fmla="*/ 834602 h 1111250"/>
              <a:gd name="connsiteX257" fmla="*/ 496618 w 2190750"/>
              <a:gd name="connsiteY257" fmla="*/ 789517 h 1111250"/>
              <a:gd name="connsiteX258" fmla="*/ 498089 w 2190750"/>
              <a:gd name="connsiteY258" fmla="*/ 814568 h 1111250"/>
              <a:gd name="connsiteX259" fmla="*/ 501042 w 2190750"/>
              <a:gd name="connsiteY259" fmla="*/ 699336 h 1111250"/>
              <a:gd name="connsiteX260" fmla="*/ 502523 w 2190750"/>
              <a:gd name="connsiteY260" fmla="*/ 724387 h 1111250"/>
              <a:gd name="connsiteX261" fmla="*/ 503994 w 2190750"/>
              <a:gd name="connsiteY261" fmla="*/ 859653 h 1111250"/>
              <a:gd name="connsiteX262" fmla="*/ 505476 w 2190750"/>
              <a:gd name="connsiteY262" fmla="*/ 704342 h 1111250"/>
              <a:gd name="connsiteX263" fmla="*/ 506947 w 2190750"/>
              <a:gd name="connsiteY263" fmla="*/ 739415 h 1111250"/>
              <a:gd name="connsiteX264" fmla="*/ 508429 w 2190750"/>
              <a:gd name="connsiteY264" fmla="*/ 819573 h 1111250"/>
              <a:gd name="connsiteX265" fmla="*/ 511381 w 2190750"/>
              <a:gd name="connsiteY265" fmla="*/ 844624 h 1111250"/>
              <a:gd name="connsiteX266" fmla="*/ 512863 w 2190750"/>
              <a:gd name="connsiteY266" fmla="*/ 889720 h 1111250"/>
              <a:gd name="connsiteX267" fmla="*/ 514334 w 2190750"/>
              <a:gd name="connsiteY267" fmla="*/ 789517 h 1111250"/>
              <a:gd name="connsiteX268" fmla="*/ 515816 w 2190750"/>
              <a:gd name="connsiteY268" fmla="*/ 804545 h 1111250"/>
              <a:gd name="connsiteX269" fmla="*/ 517287 w 2190750"/>
              <a:gd name="connsiteY269" fmla="*/ 799539 h 1111250"/>
              <a:gd name="connsiteX270" fmla="*/ 518769 w 2190750"/>
              <a:gd name="connsiteY270" fmla="*/ 789517 h 1111250"/>
              <a:gd name="connsiteX271" fmla="*/ 520240 w 2190750"/>
              <a:gd name="connsiteY271" fmla="*/ 739415 h 1111250"/>
              <a:gd name="connsiteX272" fmla="*/ 521721 w 2190750"/>
              <a:gd name="connsiteY272" fmla="*/ 779494 h 1111250"/>
              <a:gd name="connsiteX273" fmla="*/ 524674 w 2190750"/>
              <a:gd name="connsiteY273" fmla="*/ 989922 h 1111250"/>
              <a:gd name="connsiteX274" fmla="*/ 526145 w 2190750"/>
              <a:gd name="connsiteY274" fmla="*/ 854647 h 1111250"/>
              <a:gd name="connsiteX275" fmla="*/ 527627 w 2190750"/>
              <a:gd name="connsiteY275" fmla="*/ 904748 h 1111250"/>
              <a:gd name="connsiteX276" fmla="*/ 529098 w 2190750"/>
              <a:gd name="connsiteY276" fmla="*/ 884703 h 1111250"/>
              <a:gd name="connsiteX277" fmla="*/ 530569 w 2190750"/>
              <a:gd name="connsiteY277" fmla="*/ 914770 h 1111250"/>
              <a:gd name="connsiteX278" fmla="*/ 537956 w 2190750"/>
              <a:gd name="connsiteY278" fmla="*/ 749438 h 1111250"/>
              <a:gd name="connsiteX279" fmla="*/ 539427 w 2190750"/>
              <a:gd name="connsiteY279" fmla="*/ 964872 h 1111250"/>
              <a:gd name="connsiteX280" fmla="*/ 540909 w 2190750"/>
              <a:gd name="connsiteY280" fmla="*/ 839618 h 1111250"/>
              <a:gd name="connsiteX281" fmla="*/ 542380 w 2190750"/>
              <a:gd name="connsiteY281" fmla="*/ 829596 h 1111250"/>
              <a:gd name="connsiteX282" fmla="*/ 543862 w 2190750"/>
              <a:gd name="connsiteY282" fmla="*/ 749438 h 1111250"/>
              <a:gd name="connsiteX283" fmla="*/ 545333 w 2190750"/>
              <a:gd name="connsiteY283" fmla="*/ 819573 h 1111250"/>
              <a:gd name="connsiteX284" fmla="*/ 546814 w 2190750"/>
              <a:gd name="connsiteY284" fmla="*/ 814568 h 1111250"/>
              <a:gd name="connsiteX285" fmla="*/ 549767 w 2190750"/>
              <a:gd name="connsiteY285" fmla="*/ 799539 h 1111250"/>
              <a:gd name="connsiteX286" fmla="*/ 551249 w 2190750"/>
              <a:gd name="connsiteY286" fmla="*/ 769472 h 1111250"/>
              <a:gd name="connsiteX287" fmla="*/ 552720 w 2190750"/>
              <a:gd name="connsiteY287" fmla="*/ 774489 h 1111250"/>
              <a:gd name="connsiteX288" fmla="*/ 554202 w 2190750"/>
              <a:gd name="connsiteY288" fmla="*/ 754443 h 1111250"/>
              <a:gd name="connsiteX289" fmla="*/ 555673 w 2190750"/>
              <a:gd name="connsiteY289" fmla="*/ 609156 h 1111250"/>
              <a:gd name="connsiteX290" fmla="*/ 558625 w 2190750"/>
              <a:gd name="connsiteY290" fmla="*/ 744421 h 1111250"/>
              <a:gd name="connsiteX291" fmla="*/ 560107 w 2190750"/>
              <a:gd name="connsiteY291" fmla="*/ 799539 h 1111250"/>
              <a:gd name="connsiteX292" fmla="*/ 561578 w 2190750"/>
              <a:gd name="connsiteY292" fmla="*/ 744421 h 1111250"/>
              <a:gd name="connsiteX293" fmla="*/ 563049 w 2190750"/>
              <a:gd name="connsiteY293" fmla="*/ 809551 h 1111250"/>
              <a:gd name="connsiteX294" fmla="*/ 564531 w 2190750"/>
              <a:gd name="connsiteY294" fmla="*/ 789517 h 1111250"/>
              <a:gd name="connsiteX295" fmla="*/ 567484 w 2190750"/>
              <a:gd name="connsiteY295" fmla="*/ 709348 h 1111250"/>
              <a:gd name="connsiteX296" fmla="*/ 568955 w 2190750"/>
              <a:gd name="connsiteY296" fmla="*/ 714364 h 1111250"/>
              <a:gd name="connsiteX297" fmla="*/ 570436 w 2190750"/>
              <a:gd name="connsiteY297" fmla="*/ 729393 h 1111250"/>
              <a:gd name="connsiteX298" fmla="*/ 571908 w 2190750"/>
              <a:gd name="connsiteY298" fmla="*/ 669269 h 1111250"/>
              <a:gd name="connsiteX299" fmla="*/ 573389 w 2190750"/>
              <a:gd name="connsiteY299" fmla="*/ 724387 h 1111250"/>
              <a:gd name="connsiteX300" fmla="*/ 574860 w 2190750"/>
              <a:gd name="connsiteY300" fmla="*/ 719371 h 1111250"/>
              <a:gd name="connsiteX301" fmla="*/ 576342 w 2190750"/>
              <a:gd name="connsiteY301" fmla="*/ 614161 h 1111250"/>
              <a:gd name="connsiteX302" fmla="*/ 577813 w 2190750"/>
              <a:gd name="connsiteY302" fmla="*/ 779494 h 1111250"/>
              <a:gd name="connsiteX303" fmla="*/ 579295 w 2190750"/>
              <a:gd name="connsiteY303" fmla="*/ 784500 h 1111250"/>
              <a:gd name="connsiteX304" fmla="*/ 580776 w 2190750"/>
              <a:gd name="connsiteY304" fmla="*/ 724387 h 1111250"/>
              <a:gd name="connsiteX305" fmla="*/ 583729 w 2190750"/>
              <a:gd name="connsiteY305" fmla="*/ 839618 h 1111250"/>
              <a:gd name="connsiteX306" fmla="*/ 589635 w 2190750"/>
              <a:gd name="connsiteY306" fmla="*/ 739415 h 1111250"/>
              <a:gd name="connsiteX307" fmla="*/ 591106 w 2190750"/>
              <a:gd name="connsiteY307" fmla="*/ 829596 h 1111250"/>
              <a:gd name="connsiteX308" fmla="*/ 592587 w 2190750"/>
              <a:gd name="connsiteY308" fmla="*/ 824590 h 1111250"/>
              <a:gd name="connsiteX309" fmla="*/ 594058 w 2190750"/>
              <a:gd name="connsiteY309" fmla="*/ 809551 h 1111250"/>
              <a:gd name="connsiteX310" fmla="*/ 595540 w 2190750"/>
              <a:gd name="connsiteY310" fmla="*/ 839618 h 1111250"/>
              <a:gd name="connsiteX311" fmla="*/ 597011 w 2190750"/>
              <a:gd name="connsiteY311" fmla="*/ 839618 h 1111250"/>
              <a:gd name="connsiteX312" fmla="*/ 598482 w 2190750"/>
              <a:gd name="connsiteY312" fmla="*/ 814568 h 1111250"/>
              <a:gd name="connsiteX313" fmla="*/ 601435 w 2190750"/>
              <a:gd name="connsiteY313" fmla="*/ 864669 h 1111250"/>
              <a:gd name="connsiteX314" fmla="*/ 602917 w 2190750"/>
              <a:gd name="connsiteY314" fmla="*/ 799539 h 1111250"/>
              <a:gd name="connsiteX315" fmla="*/ 605869 w 2190750"/>
              <a:gd name="connsiteY315" fmla="*/ 839618 h 1111250"/>
              <a:gd name="connsiteX316" fmla="*/ 607341 w 2190750"/>
              <a:gd name="connsiteY316" fmla="*/ 819573 h 1111250"/>
              <a:gd name="connsiteX317" fmla="*/ 608822 w 2190750"/>
              <a:gd name="connsiteY317" fmla="*/ 849640 h 1111250"/>
              <a:gd name="connsiteX318" fmla="*/ 610293 w 2190750"/>
              <a:gd name="connsiteY318" fmla="*/ 919776 h 1111250"/>
              <a:gd name="connsiteX319" fmla="*/ 613246 w 2190750"/>
              <a:gd name="connsiteY319" fmla="*/ 704342 h 1111250"/>
              <a:gd name="connsiteX320" fmla="*/ 614728 w 2190750"/>
              <a:gd name="connsiteY320" fmla="*/ 839618 h 1111250"/>
              <a:gd name="connsiteX321" fmla="*/ 616209 w 2190750"/>
              <a:gd name="connsiteY321" fmla="*/ 849640 h 1111250"/>
              <a:gd name="connsiteX322" fmla="*/ 617680 w 2190750"/>
              <a:gd name="connsiteY322" fmla="*/ 739415 h 1111250"/>
              <a:gd name="connsiteX323" fmla="*/ 619162 w 2190750"/>
              <a:gd name="connsiteY323" fmla="*/ 769472 h 1111250"/>
              <a:gd name="connsiteX324" fmla="*/ 620633 w 2190750"/>
              <a:gd name="connsiteY324" fmla="*/ 749438 h 1111250"/>
              <a:gd name="connsiteX325" fmla="*/ 622115 w 2190750"/>
              <a:gd name="connsiteY325" fmla="*/ 754443 h 1111250"/>
              <a:gd name="connsiteX326" fmla="*/ 623586 w 2190750"/>
              <a:gd name="connsiteY326" fmla="*/ 769472 h 1111250"/>
              <a:gd name="connsiteX327" fmla="*/ 626539 w 2190750"/>
              <a:gd name="connsiteY327" fmla="*/ 679291 h 1111250"/>
              <a:gd name="connsiteX328" fmla="*/ 628020 w 2190750"/>
              <a:gd name="connsiteY328" fmla="*/ 704342 h 1111250"/>
              <a:gd name="connsiteX329" fmla="*/ 629491 w 2190750"/>
              <a:gd name="connsiteY329" fmla="*/ 859653 h 1111250"/>
              <a:gd name="connsiteX330" fmla="*/ 630962 w 2190750"/>
              <a:gd name="connsiteY330" fmla="*/ 624184 h 1111250"/>
              <a:gd name="connsiteX331" fmla="*/ 633915 w 2190750"/>
              <a:gd name="connsiteY331" fmla="*/ 879697 h 1111250"/>
              <a:gd name="connsiteX332" fmla="*/ 636868 w 2190750"/>
              <a:gd name="connsiteY332" fmla="*/ 829596 h 1111250"/>
              <a:gd name="connsiteX333" fmla="*/ 638350 w 2190750"/>
              <a:gd name="connsiteY333" fmla="*/ 804545 h 1111250"/>
              <a:gd name="connsiteX334" fmla="*/ 641302 w 2190750"/>
              <a:gd name="connsiteY334" fmla="*/ 804545 h 1111250"/>
              <a:gd name="connsiteX335" fmla="*/ 642773 w 2190750"/>
              <a:gd name="connsiteY335" fmla="*/ 724387 h 1111250"/>
              <a:gd name="connsiteX336" fmla="*/ 644255 w 2190750"/>
              <a:gd name="connsiteY336" fmla="*/ 824590 h 1111250"/>
              <a:gd name="connsiteX337" fmla="*/ 645726 w 2190750"/>
              <a:gd name="connsiteY337" fmla="*/ 779494 h 1111250"/>
              <a:gd name="connsiteX338" fmla="*/ 648690 w 2190750"/>
              <a:gd name="connsiteY338" fmla="*/ 884703 h 1111250"/>
              <a:gd name="connsiteX339" fmla="*/ 650161 w 2190750"/>
              <a:gd name="connsiteY339" fmla="*/ 799539 h 1111250"/>
              <a:gd name="connsiteX340" fmla="*/ 651642 w 2190750"/>
              <a:gd name="connsiteY340" fmla="*/ 794522 h 1111250"/>
              <a:gd name="connsiteX341" fmla="*/ 653113 w 2190750"/>
              <a:gd name="connsiteY341" fmla="*/ 774489 h 1111250"/>
              <a:gd name="connsiteX342" fmla="*/ 654595 w 2190750"/>
              <a:gd name="connsiteY342" fmla="*/ 804545 h 1111250"/>
              <a:gd name="connsiteX343" fmla="*/ 656066 w 2190750"/>
              <a:gd name="connsiteY343" fmla="*/ 739415 h 1111250"/>
              <a:gd name="connsiteX344" fmla="*/ 657548 w 2190750"/>
              <a:gd name="connsiteY344" fmla="*/ 759449 h 1111250"/>
              <a:gd name="connsiteX345" fmla="*/ 661972 w 2190750"/>
              <a:gd name="connsiteY345" fmla="*/ 684308 h 1111250"/>
              <a:gd name="connsiteX346" fmla="*/ 663453 w 2190750"/>
              <a:gd name="connsiteY346" fmla="*/ 699336 h 1111250"/>
              <a:gd name="connsiteX347" fmla="*/ 664924 w 2190750"/>
              <a:gd name="connsiteY347" fmla="*/ 729393 h 1111250"/>
              <a:gd name="connsiteX348" fmla="*/ 666396 w 2190750"/>
              <a:gd name="connsiteY348" fmla="*/ 679291 h 1111250"/>
              <a:gd name="connsiteX349" fmla="*/ 667877 w 2190750"/>
              <a:gd name="connsiteY349" fmla="*/ 794522 h 1111250"/>
              <a:gd name="connsiteX350" fmla="*/ 669348 w 2190750"/>
              <a:gd name="connsiteY350" fmla="*/ 774489 h 1111250"/>
              <a:gd name="connsiteX351" fmla="*/ 670830 w 2190750"/>
              <a:gd name="connsiteY351" fmla="*/ 719371 h 1111250"/>
              <a:gd name="connsiteX352" fmla="*/ 672301 w 2190750"/>
              <a:gd name="connsiteY352" fmla="*/ 719371 h 1111250"/>
              <a:gd name="connsiteX353" fmla="*/ 673783 w 2190750"/>
              <a:gd name="connsiteY353" fmla="*/ 709348 h 1111250"/>
              <a:gd name="connsiteX354" fmla="*/ 675254 w 2190750"/>
              <a:gd name="connsiteY354" fmla="*/ 689314 h 1111250"/>
              <a:gd name="connsiteX355" fmla="*/ 676735 w 2190750"/>
              <a:gd name="connsiteY355" fmla="*/ 649235 h 1111250"/>
              <a:gd name="connsiteX356" fmla="*/ 679688 w 2190750"/>
              <a:gd name="connsiteY356" fmla="*/ 649235 h 1111250"/>
              <a:gd name="connsiteX357" fmla="*/ 681170 w 2190750"/>
              <a:gd name="connsiteY357" fmla="*/ 729393 h 1111250"/>
              <a:gd name="connsiteX358" fmla="*/ 682641 w 2190750"/>
              <a:gd name="connsiteY358" fmla="*/ 654241 h 1111250"/>
              <a:gd name="connsiteX359" fmla="*/ 684123 w 2190750"/>
              <a:gd name="connsiteY359" fmla="*/ 679291 h 1111250"/>
              <a:gd name="connsiteX360" fmla="*/ 685594 w 2190750"/>
              <a:gd name="connsiteY360" fmla="*/ 644218 h 1111250"/>
              <a:gd name="connsiteX361" fmla="*/ 687075 w 2190750"/>
              <a:gd name="connsiteY361" fmla="*/ 664263 h 1111250"/>
              <a:gd name="connsiteX362" fmla="*/ 690028 w 2190750"/>
              <a:gd name="connsiteY362" fmla="*/ 779494 h 1111250"/>
              <a:gd name="connsiteX363" fmla="*/ 695934 w 2190750"/>
              <a:gd name="connsiteY363" fmla="*/ 619167 h 1111250"/>
              <a:gd name="connsiteX364" fmla="*/ 697405 w 2190750"/>
              <a:gd name="connsiteY364" fmla="*/ 654241 h 1111250"/>
              <a:gd name="connsiteX365" fmla="*/ 698876 w 2190750"/>
              <a:gd name="connsiteY365" fmla="*/ 754443 h 1111250"/>
              <a:gd name="connsiteX366" fmla="*/ 700357 w 2190750"/>
              <a:gd name="connsiteY366" fmla="*/ 719371 h 1111250"/>
              <a:gd name="connsiteX367" fmla="*/ 701829 w 2190750"/>
              <a:gd name="connsiteY367" fmla="*/ 724387 h 1111250"/>
              <a:gd name="connsiteX368" fmla="*/ 703310 w 2190750"/>
              <a:gd name="connsiteY368" fmla="*/ 779494 h 1111250"/>
              <a:gd name="connsiteX369" fmla="*/ 706263 w 2190750"/>
              <a:gd name="connsiteY369" fmla="*/ 714364 h 1111250"/>
              <a:gd name="connsiteX370" fmla="*/ 707734 w 2190750"/>
              <a:gd name="connsiteY370" fmla="*/ 729393 h 1111250"/>
              <a:gd name="connsiteX371" fmla="*/ 709216 w 2190750"/>
              <a:gd name="connsiteY371" fmla="*/ 724387 h 1111250"/>
              <a:gd name="connsiteX372" fmla="*/ 710687 w 2190750"/>
              <a:gd name="connsiteY372" fmla="*/ 724387 h 1111250"/>
              <a:gd name="connsiteX373" fmla="*/ 712168 w 2190750"/>
              <a:gd name="connsiteY373" fmla="*/ 729393 h 1111250"/>
              <a:gd name="connsiteX374" fmla="*/ 713639 w 2190750"/>
              <a:gd name="connsiteY374" fmla="*/ 709348 h 1111250"/>
              <a:gd name="connsiteX375" fmla="*/ 715121 w 2190750"/>
              <a:gd name="connsiteY375" fmla="*/ 659257 h 1111250"/>
              <a:gd name="connsiteX376" fmla="*/ 716603 w 2190750"/>
              <a:gd name="connsiteY376" fmla="*/ 478885 h 1111250"/>
              <a:gd name="connsiteX377" fmla="*/ 718074 w 2190750"/>
              <a:gd name="connsiteY377" fmla="*/ 694320 h 1111250"/>
              <a:gd name="connsiteX378" fmla="*/ 719556 w 2190750"/>
              <a:gd name="connsiteY378" fmla="*/ 654241 h 1111250"/>
              <a:gd name="connsiteX379" fmla="*/ 721027 w 2190750"/>
              <a:gd name="connsiteY379" fmla="*/ 649235 h 1111250"/>
              <a:gd name="connsiteX380" fmla="*/ 722508 w 2190750"/>
              <a:gd name="connsiteY380" fmla="*/ 609156 h 1111250"/>
              <a:gd name="connsiteX381" fmla="*/ 723979 w 2190750"/>
              <a:gd name="connsiteY381" fmla="*/ 639212 h 1111250"/>
              <a:gd name="connsiteX382" fmla="*/ 726932 w 2190750"/>
              <a:gd name="connsiteY382" fmla="*/ 629190 h 1111250"/>
              <a:gd name="connsiteX383" fmla="*/ 728414 w 2190750"/>
              <a:gd name="connsiteY383" fmla="*/ 659257 h 1111250"/>
              <a:gd name="connsiteX384" fmla="*/ 729885 w 2190750"/>
              <a:gd name="connsiteY384" fmla="*/ 619167 h 1111250"/>
              <a:gd name="connsiteX385" fmla="*/ 731356 w 2190750"/>
              <a:gd name="connsiteY385" fmla="*/ 639212 h 1111250"/>
              <a:gd name="connsiteX386" fmla="*/ 732838 w 2190750"/>
              <a:gd name="connsiteY386" fmla="*/ 609156 h 1111250"/>
              <a:gd name="connsiteX387" fmla="*/ 734309 w 2190750"/>
              <a:gd name="connsiteY387" fmla="*/ 534003 h 1111250"/>
              <a:gd name="connsiteX388" fmla="*/ 735790 w 2190750"/>
              <a:gd name="connsiteY388" fmla="*/ 604139 h 1111250"/>
              <a:gd name="connsiteX389" fmla="*/ 737262 w 2190750"/>
              <a:gd name="connsiteY389" fmla="*/ 539009 h 1111250"/>
              <a:gd name="connsiteX390" fmla="*/ 738743 w 2190750"/>
              <a:gd name="connsiteY390" fmla="*/ 644218 h 1111250"/>
              <a:gd name="connsiteX391" fmla="*/ 740214 w 2190750"/>
              <a:gd name="connsiteY391" fmla="*/ 614161 h 1111250"/>
              <a:gd name="connsiteX392" fmla="*/ 741696 w 2190750"/>
              <a:gd name="connsiteY392" fmla="*/ 609156 h 1111250"/>
              <a:gd name="connsiteX393" fmla="*/ 743167 w 2190750"/>
              <a:gd name="connsiteY393" fmla="*/ 629190 h 1111250"/>
              <a:gd name="connsiteX394" fmla="*/ 744649 w 2190750"/>
              <a:gd name="connsiteY394" fmla="*/ 584105 h 1111250"/>
              <a:gd name="connsiteX395" fmla="*/ 746120 w 2190750"/>
              <a:gd name="connsiteY395" fmla="*/ 619167 h 1111250"/>
              <a:gd name="connsiteX396" fmla="*/ 747601 w 2190750"/>
              <a:gd name="connsiteY396" fmla="*/ 684308 h 1111250"/>
              <a:gd name="connsiteX397" fmla="*/ 749083 w 2190750"/>
              <a:gd name="connsiteY397" fmla="*/ 518964 h 1111250"/>
              <a:gd name="connsiteX398" fmla="*/ 750554 w 2190750"/>
              <a:gd name="connsiteY398" fmla="*/ 584105 h 1111250"/>
              <a:gd name="connsiteX399" fmla="*/ 752036 w 2190750"/>
              <a:gd name="connsiteY399" fmla="*/ 584105 h 1111250"/>
              <a:gd name="connsiteX400" fmla="*/ 753507 w 2190750"/>
              <a:gd name="connsiteY400" fmla="*/ 544015 h 1111250"/>
              <a:gd name="connsiteX401" fmla="*/ 754989 w 2190750"/>
              <a:gd name="connsiteY401" fmla="*/ 679291 h 1111250"/>
              <a:gd name="connsiteX402" fmla="*/ 756460 w 2190750"/>
              <a:gd name="connsiteY402" fmla="*/ 669269 h 1111250"/>
              <a:gd name="connsiteX403" fmla="*/ 757941 w 2190750"/>
              <a:gd name="connsiteY403" fmla="*/ 644218 h 1111250"/>
              <a:gd name="connsiteX404" fmla="*/ 759412 w 2190750"/>
              <a:gd name="connsiteY404" fmla="*/ 639212 h 1111250"/>
              <a:gd name="connsiteX405" fmla="*/ 763847 w 2190750"/>
              <a:gd name="connsiteY405" fmla="*/ 714364 h 1111250"/>
              <a:gd name="connsiteX406" fmla="*/ 765318 w 2190750"/>
              <a:gd name="connsiteY406" fmla="*/ 709348 h 1111250"/>
              <a:gd name="connsiteX407" fmla="*/ 769742 w 2190750"/>
              <a:gd name="connsiteY407" fmla="*/ 629190 h 1111250"/>
              <a:gd name="connsiteX408" fmla="*/ 771223 w 2190750"/>
              <a:gd name="connsiteY408" fmla="*/ 699336 h 1111250"/>
              <a:gd name="connsiteX409" fmla="*/ 772695 w 2190750"/>
              <a:gd name="connsiteY409" fmla="*/ 609156 h 1111250"/>
              <a:gd name="connsiteX410" fmla="*/ 774176 w 2190750"/>
              <a:gd name="connsiteY410" fmla="*/ 709348 h 1111250"/>
              <a:gd name="connsiteX411" fmla="*/ 775647 w 2190750"/>
              <a:gd name="connsiteY411" fmla="*/ 639212 h 1111250"/>
              <a:gd name="connsiteX412" fmla="*/ 777129 w 2190750"/>
              <a:gd name="connsiteY412" fmla="*/ 659257 h 1111250"/>
              <a:gd name="connsiteX413" fmla="*/ 778600 w 2190750"/>
              <a:gd name="connsiteY413" fmla="*/ 719371 h 1111250"/>
              <a:gd name="connsiteX414" fmla="*/ 780082 w 2190750"/>
              <a:gd name="connsiteY414" fmla="*/ 654241 h 1111250"/>
              <a:gd name="connsiteX415" fmla="*/ 781563 w 2190750"/>
              <a:gd name="connsiteY415" fmla="*/ 689314 h 1111250"/>
              <a:gd name="connsiteX416" fmla="*/ 783034 w 2190750"/>
              <a:gd name="connsiteY416" fmla="*/ 669269 h 1111250"/>
              <a:gd name="connsiteX417" fmla="*/ 784516 w 2190750"/>
              <a:gd name="connsiteY417" fmla="*/ 579088 h 1111250"/>
              <a:gd name="connsiteX418" fmla="*/ 785987 w 2190750"/>
              <a:gd name="connsiteY418" fmla="*/ 594117 h 1111250"/>
              <a:gd name="connsiteX419" fmla="*/ 787469 w 2190750"/>
              <a:gd name="connsiteY419" fmla="*/ 579088 h 1111250"/>
              <a:gd name="connsiteX420" fmla="*/ 788940 w 2190750"/>
              <a:gd name="connsiteY420" fmla="*/ 513959 h 1111250"/>
              <a:gd name="connsiteX421" fmla="*/ 790422 w 2190750"/>
              <a:gd name="connsiteY421" fmla="*/ 574082 h 1111250"/>
              <a:gd name="connsiteX422" fmla="*/ 791893 w 2190750"/>
              <a:gd name="connsiteY422" fmla="*/ 564060 h 1111250"/>
              <a:gd name="connsiteX423" fmla="*/ 793364 w 2190750"/>
              <a:gd name="connsiteY423" fmla="*/ 599133 h 1111250"/>
              <a:gd name="connsiteX424" fmla="*/ 794845 w 2190750"/>
              <a:gd name="connsiteY424" fmla="*/ 599133 h 1111250"/>
              <a:gd name="connsiteX425" fmla="*/ 796327 w 2190750"/>
              <a:gd name="connsiteY425" fmla="*/ 619167 h 1111250"/>
              <a:gd name="connsiteX426" fmla="*/ 797798 w 2190750"/>
              <a:gd name="connsiteY426" fmla="*/ 604139 h 1111250"/>
              <a:gd name="connsiteX427" fmla="*/ 799280 w 2190750"/>
              <a:gd name="connsiteY427" fmla="*/ 604139 h 1111250"/>
              <a:gd name="connsiteX428" fmla="*/ 800751 w 2190750"/>
              <a:gd name="connsiteY428" fmla="*/ 554038 h 1111250"/>
              <a:gd name="connsiteX429" fmla="*/ 802222 w 2190750"/>
              <a:gd name="connsiteY429" fmla="*/ 564060 h 1111250"/>
              <a:gd name="connsiteX430" fmla="*/ 805185 w 2190750"/>
              <a:gd name="connsiteY430" fmla="*/ 679291 h 1111250"/>
              <a:gd name="connsiteX431" fmla="*/ 806656 w 2190750"/>
              <a:gd name="connsiteY431" fmla="*/ 644218 h 1111250"/>
              <a:gd name="connsiteX432" fmla="*/ 808127 w 2190750"/>
              <a:gd name="connsiteY432" fmla="*/ 694320 h 1111250"/>
              <a:gd name="connsiteX433" fmla="*/ 809609 w 2190750"/>
              <a:gd name="connsiteY433" fmla="*/ 664263 h 1111250"/>
              <a:gd name="connsiteX434" fmla="*/ 811091 w 2190750"/>
              <a:gd name="connsiteY434" fmla="*/ 599133 h 1111250"/>
              <a:gd name="connsiteX435" fmla="*/ 814033 w 2190750"/>
              <a:gd name="connsiteY435" fmla="*/ 694320 h 1111250"/>
              <a:gd name="connsiteX436" fmla="*/ 815515 w 2190750"/>
              <a:gd name="connsiteY436" fmla="*/ 679291 h 1111250"/>
              <a:gd name="connsiteX437" fmla="*/ 816996 w 2190750"/>
              <a:gd name="connsiteY437" fmla="*/ 564060 h 1111250"/>
              <a:gd name="connsiteX438" fmla="*/ 821420 w 2190750"/>
              <a:gd name="connsiteY438" fmla="*/ 659257 h 1111250"/>
              <a:gd name="connsiteX439" fmla="*/ 822902 w 2190750"/>
              <a:gd name="connsiteY439" fmla="*/ 729393 h 1111250"/>
              <a:gd name="connsiteX440" fmla="*/ 824373 w 2190750"/>
              <a:gd name="connsiteY440" fmla="*/ 619167 h 1111250"/>
              <a:gd name="connsiteX441" fmla="*/ 825844 w 2190750"/>
              <a:gd name="connsiteY441" fmla="*/ 679291 h 1111250"/>
              <a:gd name="connsiteX442" fmla="*/ 827326 w 2190750"/>
              <a:gd name="connsiteY442" fmla="*/ 689314 h 1111250"/>
              <a:gd name="connsiteX443" fmla="*/ 828807 w 2190750"/>
              <a:gd name="connsiteY443" fmla="*/ 669269 h 1111250"/>
              <a:gd name="connsiteX444" fmla="*/ 831760 w 2190750"/>
              <a:gd name="connsiteY444" fmla="*/ 799539 h 1111250"/>
              <a:gd name="connsiteX445" fmla="*/ 833231 w 2190750"/>
              <a:gd name="connsiteY445" fmla="*/ 754443 h 1111250"/>
              <a:gd name="connsiteX446" fmla="*/ 834702 w 2190750"/>
              <a:gd name="connsiteY446" fmla="*/ 794522 h 1111250"/>
              <a:gd name="connsiteX447" fmla="*/ 836184 w 2190750"/>
              <a:gd name="connsiteY447" fmla="*/ 734399 h 1111250"/>
              <a:gd name="connsiteX448" fmla="*/ 837666 w 2190750"/>
              <a:gd name="connsiteY448" fmla="*/ 729393 h 1111250"/>
              <a:gd name="connsiteX449" fmla="*/ 839137 w 2190750"/>
              <a:gd name="connsiteY449" fmla="*/ 719371 h 1111250"/>
              <a:gd name="connsiteX450" fmla="*/ 840608 w 2190750"/>
              <a:gd name="connsiteY450" fmla="*/ 849640 h 1111250"/>
              <a:gd name="connsiteX451" fmla="*/ 842089 w 2190750"/>
              <a:gd name="connsiteY451" fmla="*/ 724387 h 1111250"/>
              <a:gd name="connsiteX452" fmla="*/ 843571 w 2190750"/>
              <a:gd name="connsiteY452" fmla="*/ 734399 h 1111250"/>
              <a:gd name="connsiteX453" fmla="*/ 845042 w 2190750"/>
              <a:gd name="connsiteY453" fmla="*/ 664263 h 1111250"/>
              <a:gd name="connsiteX454" fmla="*/ 846513 w 2190750"/>
              <a:gd name="connsiteY454" fmla="*/ 664263 h 1111250"/>
              <a:gd name="connsiteX455" fmla="*/ 847995 w 2190750"/>
              <a:gd name="connsiteY455" fmla="*/ 704342 h 1111250"/>
              <a:gd name="connsiteX456" fmla="*/ 849477 w 2190750"/>
              <a:gd name="connsiteY456" fmla="*/ 704342 h 1111250"/>
              <a:gd name="connsiteX457" fmla="*/ 852419 w 2190750"/>
              <a:gd name="connsiteY457" fmla="*/ 729393 h 1111250"/>
              <a:gd name="connsiteX458" fmla="*/ 853900 w 2190750"/>
              <a:gd name="connsiteY458" fmla="*/ 754443 h 1111250"/>
              <a:gd name="connsiteX459" fmla="*/ 855382 w 2190750"/>
              <a:gd name="connsiteY459" fmla="*/ 659257 h 1111250"/>
              <a:gd name="connsiteX460" fmla="*/ 856853 w 2190750"/>
              <a:gd name="connsiteY460" fmla="*/ 679291 h 1111250"/>
              <a:gd name="connsiteX461" fmla="*/ 858324 w 2190750"/>
              <a:gd name="connsiteY461" fmla="*/ 759449 h 1111250"/>
              <a:gd name="connsiteX462" fmla="*/ 859806 w 2190750"/>
              <a:gd name="connsiteY462" fmla="*/ 659257 h 1111250"/>
              <a:gd name="connsiteX463" fmla="*/ 862759 w 2190750"/>
              <a:gd name="connsiteY463" fmla="*/ 814568 h 1111250"/>
              <a:gd name="connsiteX464" fmla="*/ 865711 w 2190750"/>
              <a:gd name="connsiteY464" fmla="*/ 694320 h 1111250"/>
              <a:gd name="connsiteX465" fmla="*/ 870146 w 2190750"/>
              <a:gd name="connsiteY465" fmla="*/ 754443 h 1111250"/>
              <a:gd name="connsiteX466" fmla="*/ 871617 w 2190750"/>
              <a:gd name="connsiteY466" fmla="*/ 764466 h 1111250"/>
              <a:gd name="connsiteX467" fmla="*/ 873088 w 2190750"/>
              <a:gd name="connsiteY467" fmla="*/ 719371 h 1111250"/>
              <a:gd name="connsiteX468" fmla="*/ 876051 w 2190750"/>
              <a:gd name="connsiteY468" fmla="*/ 814568 h 1111250"/>
              <a:gd name="connsiteX469" fmla="*/ 877522 w 2190750"/>
              <a:gd name="connsiteY469" fmla="*/ 659257 h 1111250"/>
              <a:gd name="connsiteX470" fmla="*/ 878993 w 2190750"/>
              <a:gd name="connsiteY470" fmla="*/ 764466 h 1111250"/>
              <a:gd name="connsiteX471" fmla="*/ 880475 w 2190750"/>
              <a:gd name="connsiteY471" fmla="*/ 704342 h 1111250"/>
              <a:gd name="connsiteX472" fmla="*/ 881957 w 2190750"/>
              <a:gd name="connsiteY472" fmla="*/ 749438 h 1111250"/>
              <a:gd name="connsiteX473" fmla="*/ 883428 w 2190750"/>
              <a:gd name="connsiteY473" fmla="*/ 744421 h 1111250"/>
              <a:gd name="connsiteX474" fmla="*/ 884899 w 2190750"/>
              <a:gd name="connsiteY474" fmla="*/ 829596 h 1111250"/>
              <a:gd name="connsiteX475" fmla="*/ 886381 w 2190750"/>
              <a:gd name="connsiteY475" fmla="*/ 759449 h 1111250"/>
              <a:gd name="connsiteX476" fmla="*/ 887862 w 2190750"/>
              <a:gd name="connsiteY476" fmla="*/ 759449 h 1111250"/>
              <a:gd name="connsiteX477" fmla="*/ 889333 w 2190750"/>
              <a:gd name="connsiteY477" fmla="*/ 764466 h 1111250"/>
              <a:gd name="connsiteX478" fmla="*/ 890805 w 2190750"/>
              <a:gd name="connsiteY478" fmla="*/ 724387 h 1111250"/>
              <a:gd name="connsiteX479" fmla="*/ 892286 w 2190750"/>
              <a:gd name="connsiteY479" fmla="*/ 744421 h 1111250"/>
              <a:gd name="connsiteX480" fmla="*/ 895239 w 2190750"/>
              <a:gd name="connsiteY480" fmla="*/ 824590 h 1111250"/>
              <a:gd name="connsiteX481" fmla="*/ 896710 w 2190750"/>
              <a:gd name="connsiteY481" fmla="*/ 829596 h 1111250"/>
              <a:gd name="connsiteX482" fmla="*/ 898192 w 2190750"/>
              <a:gd name="connsiteY482" fmla="*/ 734399 h 1111250"/>
              <a:gd name="connsiteX483" fmla="*/ 899663 w 2190750"/>
              <a:gd name="connsiteY483" fmla="*/ 799539 h 1111250"/>
              <a:gd name="connsiteX484" fmla="*/ 902626 w 2190750"/>
              <a:gd name="connsiteY484" fmla="*/ 719371 h 1111250"/>
              <a:gd name="connsiteX485" fmla="*/ 904097 w 2190750"/>
              <a:gd name="connsiteY485" fmla="*/ 734399 h 1111250"/>
              <a:gd name="connsiteX486" fmla="*/ 905568 w 2190750"/>
              <a:gd name="connsiteY486" fmla="*/ 774489 h 1111250"/>
              <a:gd name="connsiteX487" fmla="*/ 907050 w 2190750"/>
              <a:gd name="connsiteY487" fmla="*/ 749438 h 1111250"/>
              <a:gd name="connsiteX488" fmla="*/ 910003 w 2190750"/>
              <a:gd name="connsiteY488" fmla="*/ 864669 h 1111250"/>
              <a:gd name="connsiteX489" fmla="*/ 911474 w 2190750"/>
              <a:gd name="connsiteY489" fmla="*/ 799539 h 1111250"/>
              <a:gd name="connsiteX490" fmla="*/ 914437 w 2190750"/>
              <a:gd name="connsiteY490" fmla="*/ 899742 h 1111250"/>
              <a:gd name="connsiteX491" fmla="*/ 917379 w 2190750"/>
              <a:gd name="connsiteY491" fmla="*/ 764466 h 1111250"/>
              <a:gd name="connsiteX492" fmla="*/ 918861 w 2190750"/>
              <a:gd name="connsiteY492" fmla="*/ 694320 h 1111250"/>
              <a:gd name="connsiteX493" fmla="*/ 920343 w 2190750"/>
              <a:gd name="connsiteY493" fmla="*/ 729393 h 1111250"/>
              <a:gd name="connsiteX494" fmla="*/ 923285 w 2190750"/>
              <a:gd name="connsiteY494" fmla="*/ 664263 h 1111250"/>
              <a:gd name="connsiteX495" fmla="*/ 924766 w 2190750"/>
              <a:gd name="connsiteY495" fmla="*/ 669269 h 1111250"/>
              <a:gd name="connsiteX496" fmla="*/ 926248 w 2190750"/>
              <a:gd name="connsiteY496" fmla="*/ 654241 h 1111250"/>
              <a:gd name="connsiteX497" fmla="*/ 927719 w 2190750"/>
              <a:gd name="connsiteY497" fmla="*/ 699336 h 1111250"/>
              <a:gd name="connsiteX498" fmla="*/ 929190 w 2190750"/>
              <a:gd name="connsiteY498" fmla="*/ 614161 h 1111250"/>
              <a:gd name="connsiteX499" fmla="*/ 930672 w 2190750"/>
              <a:gd name="connsiteY499" fmla="*/ 639212 h 1111250"/>
              <a:gd name="connsiteX500" fmla="*/ 932154 w 2190750"/>
              <a:gd name="connsiteY500" fmla="*/ 639212 h 1111250"/>
              <a:gd name="connsiteX501" fmla="*/ 933625 w 2190750"/>
              <a:gd name="connsiteY501" fmla="*/ 734399 h 1111250"/>
              <a:gd name="connsiteX502" fmla="*/ 935106 w 2190750"/>
              <a:gd name="connsiteY502" fmla="*/ 679291 h 1111250"/>
              <a:gd name="connsiteX503" fmla="*/ 936577 w 2190750"/>
              <a:gd name="connsiteY503" fmla="*/ 709348 h 1111250"/>
              <a:gd name="connsiteX504" fmla="*/ 938048 w 2190750"/>
              <a:gd name="connsiteY504" fmla="*/ 709348 h 1111250"/>
              <a:gd name="connsiteX505" fmla="*/ 939530 w 2190750"/>
              <a:gd name="connsiteY505" fmla="*/ 674285 h 1111250"/>
              <a:gd name="connsiteX506" fmla="*/ 941012 w 2190750"/>
              <a:gd name="connsiteY506" fmla="*/ 669269 h 1111250"/>
              <a:gd name="connsiteX507" fmla="*/ 942483 w 2190750"/>
              <a:gd name="connsiteY507" fmla="*/ 659257 h 1111250"/>
              <a:gd name="connsiteX508" fmla="*/ 943954 w 2190750"/>
              <a:gd name="connsiteY508" fmla="*/ 694320 h 1111250"/>
              <a:gd name="connsiteX509" fmla="*/ 945436 w 2190750"/>
              <a:gd name="connsiteY509" fmla="*/ 759449 h 1111250"/>
              <a:gd name="connsiteX510" fmla="*/ 949859 w 2190750"/>
              <a:gd name="connsiteY510" fmla="*/ 619167 h 1111250"/>
              <a:gd name="connsiteX511" fmla="*/ 951341 w 2190750"/>
              <a:gd name="connsiteY511" fmla="*/ 639212 h 1111250"/>
              <a:gd name="connsiteX512" fmla="*/ 952823 w 2190750"/>
              <a:gd name="connsiteY512" fmla="*/ 599133 h 1111250"/>
              <a:gd name="connsiteX513" fmla="*/ 954294 w 2190750"/>
              <a:gd name="connsiteY513" fmla="*/ 639212 h 1111250"/>
              <a:gd name="connsiteX514" fmla="*/ 955765 w 2190750"/>
              <a:gd name="connsiteY514" fmla="*/ 634206 h 1111250"/>
              <a:gd name="connsiteX515" fmla="*/ 957247 w 2190750"/>
              <a:gd name="connsiteY515" fmla="*/ 689314 h 1111250"/>
              <a:gd name="connsiteX516" fmla="*/ 958728 w 2190750"/>
              <a:gd name="connsiteY516" fmla="*/ 669269 h 1111250"/>
              <a:gd name="connsiteX517" fmla="*/ 960199 w 2190750"/>
              <a:gd name="connsiteY517" fmla="*/ 674285 h 1111250"/>
              <a:gd name="connsiteX518" fmla="*/ 961671 w 2190750"/>
              <a:gd name="connsiteY518" fmla="*/ 654241 h 1111250"/>
              <a:gd name="connsiteX519" fmla="*/ 963152 w 2190750"/>
              <a:gd name="connsiteY519" fmla="*/ 709348 h 1111250"/>
              <a:gd name="connsiteX520" fmla="*/ 964634 w 2190750"/>
              <a:gd name="connsiteY520" fmla="*/ 669269 h 1111250"/>
              <a:gd name="connsiteX521" fmla="*/ 966105 w 2190750"/>
              <a:gd name="connsiteY521" fmla="*/ 814568 h 1111250"/>
              <a:gd name="connsiteX522" fmla="*/ 967587 w 2190750"/>
              <a:gd name="connsiteY522" fmla="*/ 744421 h 1111250"/>
              <a:gd name="connsiteX523" fmla="*/ 969058 w 2190750"/>
              <a:gd name="connsiteY523" fmla="*/ 769472 h 1111250"/>
              <a:gd name="connsiteX524" fmla="*/ 970529 w 2190750"/>
              <a:gd name="connsiteY524" fmla="*/ 764466 h 1111250"/>
              <a:gd name="connsiteX525" fmla="*/ 972010 w 2190750"/>
              <a:gd name="connsiteY525" fmla="*/ 794522 h 1111250"/>
              <a:gd name="connsiteX526" fmla="*/ 973492 w 2190750"/>
              <a:gd name="connsiteY526" fmla="*/ 784500 h 1111250"/>
              <a:gd name="connsiteX527" fmla="*/ 974963 w 2190750"/>
              <a:gd name="connsiteY527" fmla="*/ 789517 h 1111250"/>
              <a:gd name="connsiteX528" fmla="*/ 976434 w 2190750"/>
              <a:gd name="connsiteY528" fmla="*/ 779494 h 1111250"/>
              <a:gd name="connsiteX529" fmla="*/ 980869 w 2190750"/>
              <a:gd name="connsiteY529" fmla="*/ 654241 h 1111250"/>
              <a:gd name="connsiteX530" fmla="*/ 982340 w 2190750"/>
              <a:gd name="connsiteY530" fmla="*/ 784500 h 1111250"/>
              <a:gd name="connsiteX531" fmla="*/ 983821 w 2190750"/>
              <a:gd name="connsiteY531" fmla="*/ 629190 h 1111250"/>
              <a:gd name="connsiteX532" fmla="*/ 986774 w 2190750"/>
              <a:gd name="connsiteY532" fmla="*/ 854647 h 1111250"/>
              <a:gd name="connsiteX533" fmla="*/ 988245 w 2190750"/>
              <a:gd name="connsiteY533" fmla="*/ 804545 h 1111250"/>
              <a:gd name="connsiteX534" fmla="*/ 989727 w 2190750"/>
              <a:gd name="connsiteY534" fmla="*/ 794522 h 1111250"/>
              <a:gd name="connsiteX535" fmla="*/ 994151 w 2190750"/>
              <a:gd name="connsiteY535" fmla="*/ 684308 h 1111250"/>
              <a:gd name="connsiteX536" fmla="*/ 995632 w 2190750"/>
              <a:gd name="connsiteY536" fmla="*/ 749438 h 1111250"/>
              <a:gd name="connsiteX537" fmla="*/ 997114 w 2190750"/>
              <a:gd name="connsiteY537" fmla="*/ 719371 h 1111250"/>
              <a:gd name="connsiteX538" fmla="*/ 998585 w 2190750"/>
              <a:gd name="connsiteY538" fmla="*/ 819573 h 1111250"/>
              <a:gd name="connsiteX539" fmla="*/ 1000067 w 2190750"/>
              <a:gd name="connsiteY539" fmla="*/ 834602 h 1111250"/>
              <a:gd name="connsiteX540" fmla="*/ 1001538 w 2190750"/>
              <a:gd name="connsiteY540" fmla="*/ 759449 h 1111250"/>
              <a:gd name="connsiteX541" fmla="*/ 1003009 w 2190750"/>
              <a:gd name="connsiteY541" fmla="*/ 814568 h 1111250"/>
              <a:gd name="connsiteX542" fmla="*/ 1004491 w 2190750"/>
              <a:gd name="connsiteY542" fmla="*/ 799539 h 1111250"/>
              <a:gd name="connsiteX543" fmla="*/ 1007443 w 2190750"/>
              <a:gd name="connsiteY543" fmla="*/ 839618 h 1111250"/>
              <a:gd name="connsiteX544" fmla="*/ 1010396 w 2190750"/>
              <a:gd name="connsiteY544" fmla="*/ 739415 h 1111250"/>
              <a:gd name="connsiteX545" fmla="*/ 1011878 w 2190750"/>
              <a:gd name="connsiteY545" fmla="*/ 824590 h 1111250"/>
              <a:gd name="connsiteX546" fmla="*/ 1013349 w 2190750"/>
              <a:gd name="connsiteY546" fmla="*/ 789517 h 1111250"/>
              <a:gd name="connsiteX547" fmla="*/ 1014820 w 2190750"/>
              <a:gd name="connsiteY547" fmla="*/ 809551 h 1111250"/>
              <a:gd name="connsiteX548" fmla="*/ 1017783 w 2190750"/>
              <a:gd name="connsiteY548" fmla="*/ 724387 h 1111250"/>
              <a:gd name="connsiteX549" fmla="*/ 1019254 w 2190750"/>
              <a:gd name="connsiteY549" fmla="*/ 739415 h 1111250"/>
              <a:gd name="connsiteX550" fmla="*/ 1020726 w 2190750"/>
              <a:gd name="connsiteY550" fmla="*/ 709348 h 1111250"/>
              <a:gd name="connsiteX551" fmla="*/ 1022207 w 2190750"/>
              <a:gd name="connsiteY551" fmla="*/ 719371 h 1111250"/>
              <a:gd name="connsiteX552" fmla="*/ 1023689 w 2190750"/>
              <a:gd name="connsiteY552" fmla="*/ 694320 h 1111250"/>
              <a:gd name="connsiteX553" fmla="*/ 1026631 w 2190750"/>
              <a:gd name="connsiteY553" fmla="*/ 614161 h 1111250"/>
              <a:gd name="connsiteX554" fmla="*/ 1028113 w 2190750"/>
              <a:gd name="connsiteY554" fmla="*/ 684308 h 1111250"/>
              <a:gd name="connsiteX555" fmla="*/ 1029594 w 2190750"/>
              <a:gd name="connsiteY555" fmla="*/ 619167 h 1111250"/>
              <a:gd name="connsiteX556" fmla="*/ 1032537 w 2190750"/>
              <a:gd name="connsiteY556" fmla="*/ 689314 h 1111250"/>
              <a:gd name="connsiteX557" fmla="*/ 1035489 w 2190750"/>
              <a:gd name="connsiteY557" fmla="*/ 619167 h 1111250"/>
              <a:gd name="connsiteX558" fmla="*/ 1036971 w 2190750"/>
              <a:gd name="connsiteY558" fmla="*/ 498930 h 1111250"/>
              <a:gd name="connsiteX559" fmla="*/ 1041395 w 2190750"/>
              <a:gd name="connsiteY559" fmla="*/ 689314 h 1111250"/>
              <a:gd name="connsiteX560" fmla="*/ 1042876 w 2190750"/>
              <a:gd name="connsiteY560" fmla="*/ 664263 h 1111250"/>
              <a:gd name="connsiteX561" fmla="*/ 1044358 w 2190750"/>
              <a:gd name="connsiteY561" fmla="*/ 739415 h 1111250"/>
              <a:gd name="connsiteX562" fmla="*/ 1045829 w 2190750"/>
              <a:gd name="connsiteY562" fmla="*/ 669269 h 1111250"/>
              <a:gd name="connsiteX563" fmla="*/ 1047300 w 2190750"/>
              <a:gd name="connsiteY563" fmla="*/ 719371 h 1111250"/>
              <a:gd name="connsiteX564" fmla="*/ 1048782 w 2190750"/>
              <a:gd name="connsiteY564" fmla="*/ 704342 h 1111250"/>
              <a:gd name="connsiteX565" fmla="*/ 1050264 w 2190750"/>
              <a:gd name="connsiteY565" fmla="*/ 674285 h 1111250"/>
              <a:gd name="connsiteX566" fmla="*/ 1053206 w 2190750"/>
              <a:gd name="connsiteY566" fmla="*/ 689314 h 1111250"/>
              <a:gd name="connsiteX567" fmla="*/ 1054688 w 2190750"/>
              <a:gd name="connsiteY567" fmla="*/ 654241 h 1111250"/>
              <a:gd name="connsiteX568" fmla="*/ 1056169 w 2190750"/>
              <a:gd name="connsiteY568" fmla="*/ 659257 h 1111250"/>
              <a:gd name="connsiteX569" fmla="*/ 1057640 w 2190750"/>
              <a:gd name="connsiteY569" fmla="*/ 604139 h 1111250"/>
              <a:gd name="connsiteX570" fmla="*/ 1059111 w 2190750"/>
              <a:gd name="connsiteY570" fmla="*/ 614161 h 1111250"/>
              <a:gd name="connsiteX571" fmla="*/ 1060593 w 2190750"/>
              <a:gd name="connsiteY571" fmla="*/ 674285 h 1111250"/>
              <a:gd name="connsiteX572" fmla="*/ 1062075 w 2190750"/>
              <a:gd name="connsiteY572" fmla="*/ 679291 h 1111250"/>
              <a:gd name="connsiteX573" fmla="*/ 1063546 w 2190750"/>
              <a:gd name="connsiteY573" fmla="*/ 679291 h 1111250"/>
              <a:gd name="connsiteX574" fmla="*/ 1067969 w 2190750"/>
              <a:gd name="connsiteY574" fmla="*/ 729393 h 1111250"/>
              <a:gd name="connsiteX575" fmla="*/ 1069451 w 2190750"/>
              <a:gd name="connsiteY575" fmla="*/ 734399 h 1111250"/>
              <a:gd name="connsiteX576" fmla="*/ 1070933 w 2190750"/>
              <a:gd name="connsiteY576" fmla="*/ 694320 h 1111250"/>
              <a:gd name="connsiteX577" fmla="*/ 1072404 w 2190750"/>
              <a:gd name="connsiteY577" fmla="*/ 694320 h 1111250"/>
              <a:gd name="connsiteX578" fmla="*/ 1073875 w 2190750"/>
              <a:gd name="connsiteY578" fmla="*/ 629190 h 1111250"/>
              <a:gd name="connsiteX579" fmla="*/ 1075357 w 2190750"/>
              <a:gd name="connsiteY579" fmla="*/ 869675 h 1111250"/>
              <a:gd name="connsiteX580" fmla="*/ 1078309 w 2190750"/>
              <a:gd name="connsiteY580" fmla="*/ 734399 h 1111250"/>
              <a:gd name="connsiteX581" fmla="*/ 1079780 w 2190750"/>
              <a:gd name="connsiteY581" fmla="*/ 714364 h 1111250"/>
              <a:gd name="connsiteX582" fmla="*/ 1081262 w 2190750"/>
              <a:gd name="connsiteY582" fmla="*/ 714364 h 1111250"/>
              <a:gd name="connsiteX583" fmla="*/ 1084215 w 2190750"/>
              <a:gd name="connsiteY583" fmla="*/ 659257 h 1111250"/>
              <a:gd name="connsiteX584" fmla="*/ 1085686 w 2190750"/>
              <a:gd name="connsiteY584" fmla="*/ 664263 h 1111250"/>
              <a:gd name="connsiteX585" fmla="*/ 1087168 w 2190750"/>
              <a:gd name="connsiteY585" fmla="*/ 749438 h 1111250"/>
              <a:gd name="connsiteX586" fmla="*/ 1088649 w 2190750"/>
              <a:gd name="connsiteY586" fmla="*/ 599133 h 1111250"/>
              <a:gd name="connsiteX587" fmla="*/ 1090120 w 2190750"/>
              <a:gd name="connsiteY587" fmla="*/ 659257 h 1111250"/>
              <a:gd name="connsiteX588" fmla="*/ 1091592 w 2190750"/>
              <a:gd name="connsiteY588" fmla="*/ 599133 h 1111250"/>
              <a:gd name="connsiteX589" fmla="*/ 1093073 w 2190750"/>
              <a:gd name="connsiteY589" fmla="*/ 649235 h 1111250"/>
              <a:gd name="connsiteX590" fmla="*/ 1094555 w 2190750"/>
              <a:gd name="connsiteY590" fmla="*/ 629190 h 1111250"/>
              <a:gd name="connsiteX591" fmla="*/ 1096026 w 2190750"/>
              <a:gd name="connsiteY591" fmla="*/ 634206 h 1111250"/>
              <a:gd name="connsiteX592" fmla="*/ 1097497 w 2190750"/>
              <a:gd name="connsiteY592" fmla="*/ 634206 h 1111250"/>
              <a:gd name="connsiteX593" fmla="*/ 1098979 w 2190750"/>
              <a:gd name="connsiteY593" fmla="*/ 689314 h 1111250"/>
              <a:gd name="connsiteX594" fmla="*/ 1100450 w 2190750"/>
              <a:gd name="connsiteY594" fmla="*/ 689314 h 1111250"/>
              <a:gd name="connsiteX595" fmla="*/ 1101931 w 2190750"/>
              <a:gd name="connsiteY595" fmla="*/ 649235 h 1111250"/>
              <a:gd name="connsiteX596" fmla="*/ 1103413 w 2190750"/>
              <a:gd name="connsiteY596" fmla="*/ 694320 h 1111250"/>
              <a:gd name="connsiteX597" fmla="*/ 1104884 w 2190750"/>
              <a:gd name="connsiteY597" fmla="*/ 679291 h 1111250"/>
              <a:gd name="connsiteX598" fmla="*/ 1106355 w 2190750"/>
              <a:gd name="connsiteY598" fmla="*/ 774489 h 1111250"/>
              <a:gd name="connsiteX599" fmla="*/ 1109319 w 2190750"/>
              <a:gd name="connsiteY599" fmla="*/ 619167 h 1111250"/>
              <a:gd name="connsiteX600" fmla="*/ 1112261 w 2190750"/>
              <a:gd name="connsiteY600" fmla="*/ 669269 h 1111250"/>
              <a:gd name="connsiteX601" fmla="*/ 1113742 w 2190750"/>
              <a:gd name="connsiteY601" fmla="*/ 724387 h 1111250"/>
              <a:gd name="connsiteX602" fmla="*/ 1115224 w 2190750"/>
              <a:gd name="connsiteY602" fmla="*/ 679291 h 1111250"/>
              <a:gd name="connsiteX603" fmla="*/ 1116695 w 2190750"/>
              <a:gd name="connsiteY603" fmla="*/ 684308 h 1111250"/>
              <a:gd name="connsiteX604" fmla="*/ 1118166 w 2190750"/>
              <a:gd name="connsiteY604" fmla="*/ 699336 h 1111250"/>
              <a:gd name="connsiteX605" fmla="*/ 1121130 w 2190750"/>
              <a:gd name="connsiteY605" fmla="*/ 689314 h 1111250"/>
              <a:gd name="connsiteX606" fmla="*/ 1122601 w 2190750"/>
              <a:gd name="connsiteY606" fmla="*/ 664263 h 1111250"/>
              <a:gd name="connsiteX607" fmla="*/ 1124072 w 2190750"/>
              <a:gd name="connsiteY607" fmla="*/ 709348 h 1111250"/>
              <a:gd name="connsiteX608" fmla="*/ 1125553 w 2190750"/>
              <a:gd name="connsiteY608" fmla="*/ 709348 h 1111250"/>
              <a:gd name="connsiteX609" fmla="*/ 1127035 w 2190750"/>
              <a:gd name="connsiteY609" fmla="*/ 604139 h 1111250"/>
              <a:gd name="connsiteX610" fmla="*/ 1128506 w 2190750"/>
              <a:gd name="connsiteY610" fmla="*/ 764466 h 1111250"/>
              <a:gd name="connsiteX611" fmla="*/ 1129977 w 2190750"/>
              <a:gd name="connsiteY611" fmla="*/ 729393 h 1111250"/>
              <a:gd name="connsiteX612" fmla="*/ 1131459 w 2190750"/>
              <a:gd name="connsiteY612" fmla="*/ 724387 h 1111250"/>
              <a:gd name="connsiteX613" fmla="*/ 1132941 w 2190750"/>
              <a:gd name="connsiteY613" fmla="*/ 669269 h 1111250"/>
              <a:gd name="connsiteX614" fmla="*/ 1134412 w 2190750"/>
              <a:gd name="connsiteY614" fmla="*/ 664263 h 1111250"/>
              <a:gd name="connsiteX615" fmla="*/ 1135893 w 2190750"/>
              <a:gd name="connsiteY615" fmla="*/ 584105 h 1111250"/>
              <a:gd name="connsiteX616" fmla="*/ 1138835 w 2190750"/>
              <a:gd name="connsiteY616" fmla="*/ 619167 h 1111250"/>
              <a:gd name="connsiteX617" fmla="*/ 1140317 w 2190750"/>
              <a:gd name="connsiteY617" fmla="*/ 619167 h 1111250"/>
              <a:gd name="connsiteX618" fmla="*/ 1143270 w 2190750"/>
              <a:gd name="connsiteY618" fmla="*/ 739415 h 1111250"/>
              <a:gd name="connsiteX619" fmla="*/ 1144741 w 2190750"/>
              <a:gd name="connsiteY619" fmla="*/ 744421 h 1111250"/>
              <a:gd name="connsiteX620" fmla="*/ 1147704 w 2190750"/>
              <a:gd name="connsiteY620" fmla="*/ 854647 h 1111250"/>
              <a:gd name="connsiteX621" fmla="*/ 1149175 w 2190750"/>
              <a:gd name="connsiteY621" fmla="*/ 819573 h 1111250"/>
              <a:gd name="connsiteX622" fmla="*/ 1150646 w 2190750"/>
              <a:gd name="connsiteY622" fmla="*/ 714364 h 1111250"/>
              <a:gd name="connsiteX623" fmla="*/ 1152128 w 2190750"/>
              <a:gd name="connsiteY623" fmla="*/ 714364 h 1111250"/>
              <a:gd name="connsiteX624" fmla="*/ 1155081 w 2190750"/>
              <a:gd name="connsiteY624" fmla="*/ 839618 h 1111250"/>
              <a:gd name="connsiteX625" fmla="*/ 1156552 w 2190750"/>
              <a:gd name="connsiteY625" fmla="*/ 849640 h 1111250"/>
              <a:gd name="connsiteX626" fmla="*/ 1158034 w 2190750"/>
              <a:gd name="connsiteY626" fmla="*/ 799539 h 1111250"/>
              <a:gd name="connsiteX627" fmla="*/ 1159515 w 2190750"/>
              <a:gd name="connsiteY627" fmla="*/ 844624 h 1111250"/>
              <a:gd name="connsiteX628" fmla="*/ 1160986 w 2190750"/>
              <a:gd name="connsiteY628" fmla="*/ 734399 h 1111250"/>
              <a:gd name="connsiteX629" fmla="*/ 1162458 w 2190750"/>
              <a:gd name="connsiteY629" fmla="*/ 779494 h 1111250"/>
              <a:gd name="connsiteX630" fmla="*/ 1163939 w 2190750"/>
              <a:gd name="connsiteY630" fmla="*/ 759449 h 1111250"/>
              <a:gd name="connsiteX631" fmla="*/ 1165421 w 2190750"/>
              <a:gd name="connsiteY631" fmla="*/ 789517 h 1111250"/>
              <a:gd name="connsiteX632" fmla="*/ 1168374 w 2190750"/>
              <a:gd name="connsiteY632" fmla="*/ 734399 h 1111250"/>
              <a:gd name="connsiteX633" fmla="*/ 1169845 w 2190750"/>
              <a:gd name="connsiteY633" fmla="*/ 759449 h 1111250"/>
              <a:gd name="connsiteX634" fmla="*/ 1171316 w 2190750"/>
              <a:gd name="connsiteY634" fmla="*/ 714364 h 1111250"/>
              <a:gd name="connsiteX635" fmla="*/ 1172797 w 2190750"/>
              <a:gd name="connsiteY635" fmla="*/ 769472 h 1111250"/>
              <a:gd name="connsiteX636" fmla="*/ 1174279 w 2190750"/>
              <a:gd name="connsiteY636" fmla="*/ 719371 h 1111250"/>
              <a:gd name="connsiteX637" fmla="*/ 1175750 w 2190750"/>
              <a:gd name="connsiteY637" fmla="*/ 724387 h 1111250"/>
              <a:gd name="connsiteX638" fmla="*/ 1177221 w 2190750"/>
              <a:gd name="connsiteY638" fmla="*/ 734399 h 1111250"/>
              <a:gd name="connsiteX639" fmla="*/ 1178703 w 2190750"/>
              <a:gd name="connsiteY639" fmla="*/ 789517 h 1111250"/>
              <a:gd name="connsiteX640" fmla="*/ 1181656 w 2190750"/>
              <a:gd name="connsiteY640" fmla="*/ 679291 h 1111250"/>
              <a:gd name="connsiteX641" fmla="*/ 1183127 w 2190750"/>
              <a:gd name="connsiteY641" fmla="*/ 759449 h 1111250"/>
              <a:gd name="connsiteX642" fmla="*/ 1184609 w 2190750"/>
              <a:gd name="connsiteY642" fmla="*/ 754443 h 1111250"/>
              <a:gd name="connsiteX643" fmla="*/ 1187561 w 2190750"/>
              <a:gd name="connsiteY643" fmla="*/ 654241 h 1111250"/>
              <a:gd name="connsiteX644" fmla="*/ 1189032 w 2190750"/>
              <a:gd name="connsiteY644" fmla="*/ 739415 h 1111250"/>
              <a:gd name="connsiteX645" fmla="*/ 1190514 w 2190750"/>
              <a:gd name="connsiteY645" fmla="*/ 709348 h 1111250"/>
              <a:gd name="connsiteX646" fmla="*/ 1191996 w 2190750"/>
              <a:gd name="connsiteY646" fmla="*/ 779494 h 1111250"/>
              <a:gd name="connsiteX647" fmla="*/ 1193467 w 2190750"/>
              <a:gd name="connsiteY647" fmla="*/ 699336 h 1111250"/>
              <a:gd name="connsiteX648" fmla="*/ 1194938 w 2190750"/>
              <a:gd name="connsiteY648" fmla="*/ 704342 h 1111250"/>
              <a:gd name="connsiteX649" fmla="*/ 1196419 w 2190750"/>
              <a:gd name="connsiteY649" fmla="*/ 729393 h 1111250"/>
              <a:gd name="connsiteX650" fmla="*/ 1197901 w 2190750"/>
              <a:gd name="connsiteY650" fmla="*/ 794522 h 1111250"/>
              <a:gd name="connsiteX651" fmla="*/ 1199372 w 2190750"/>
              <a:gd name="connsiteY651" fmla="*/ 669269 h 1111250"/>
              <a:gd name="connsiteX652" fmla="*/ 1200854 w 2190750"/>
              <a:gd name="connsiteY652" fmla="*/ 719371 h 1111250"/>
              <a:gd name="connsiteX653" fmla="*/ 1202325 w 2190750"/>
              <a:gd name="connsiteY653" fmla="*/ 634206 h 1111250"/>
              <a:gd name="connsiteX654" fmla="*/ 1203796 w 2190750"/>
              <a:gd name="connsiteY654" fmla="*/ 734399 h 1111250"/>
              <a:gd name="connsiteX655" fmla="*/ 1205278 w 2190750"/>
              <a:gd name="connsiteY655" fmla="*/ 684308 h 1111250"/>
              <a:gd name="connsiteX656" fmla="*/ 1206759 w 2190750"/>
              <a:gd name="connsiteY656" fmla="*/ 689314 h 1111250"/>
              <a:gd name="connsiteX657" fmla="*/ 1208230 w 2190750"/>
              <a:gd name="connsiteY657" fmla="*/ 724387 h 1111250"/>
              <a:gd name="connsiteX658" fmla="*/ 1209701 w 2190750"/>
              <a:gd name="connsiteY658" fmla="*/ 649235 h 1111250"/>
              <a:gd name="connsiteX659" fmla="*/ 1211183 w 2190750"/>
              <a:gd name="connsiteY659" fmla="*/ 719371 h 1111250"/>
              <a:gd name="connsiteX660" fmla="*/ 1212665 w 2190750"/>
              <a:gd name="connsiteY660" fmla="*/ 719371 h 1111250"/>
              <a:gd name="connsiteX661" fmla="*/ 1214136 w 2190750"/>
              <a:gd name="connsiteY661" fmla="*/ 819573 h 1111250"/>
              <a:gd name="connsiteX662" fmla="*/ 1215607 w 2190750"/>
              <a:gd name="connsiteY662" fmla="*/ 764466 h 1111250"/>
              <a:gd name="connsiteX663" fmla="*/ 1217089 w 2190750"/>
              <a:gd name="connsiteY663" fmla="*/ 594117 h 1111250"/>
              <a:gd name="connsiteX664" fmla="*/ 1220041 w 2190750"/>
              <a:gd name="connsiteY664" fmla="*/ 764466 h 1111250"/>
              <a:gd name="connsiteX665" fmla="*/ 1221513 w 2190750"/>
              <a:gd name="connsiteY665" fmla="*/ 739415 h 1111250"/>
              <a:gd name="connsiteX666" fmla="*/ 1222994 w 2190750"/>
              <a:gd name="connsiteY666" fmla="*/ 759449 h 1111250"/>
              <a:gd name="connsiteX667" fmla="*/ 1224476 w 2190750"/>
              <a:gd name="connsiteY667" fmla="*/ 739415 h 1111250"/>
              <a:gd name="connsiteX668" fmla="*/ 1225947 w 2190750"/>
              <a:gd name="connsiteY668" fmla="*/ 789517 h 1111250"/>
              <a:gd name="connsiteX669" fmla="*/ 1227418 w 2190750"/>
              <a:gd name="connsiteY669" fmla="*/ 649235 h 1111250"/>
              <a:gd name="connsiteX670" fmla="*/ 1230381 w 2190750"/>
              <a:gd name="connsiteY670" fmla="*/ 764466 h 1111250"/>
              <a:gd name="connsiteX671" fmla="*/ 1231852 w 2190750"/>
              <a:gd name="connsiteY671" fmla="*/ 749438 h 1111250"/>
              <a:gd name="connsiteX672" fmla="*/ 1233324 w 2190750"/>
              <a:gd name="connsiteY672" fmla="*/ 784500 h 1111250"/>
              <a:gd name="connsiteX673" fmla="*/ 1236276 w 2190750"/>
              <a:gd name="connsiteY673" fmla="*/ 609156 h 1111250"/>
              <a:gd name="connsiteX674" fmla="*/ 1237758 w 2190750"/>
              <a:gd name="connsiteY674" fmla="*/ 604139 h 1111250"/>
              <a:gd name="connsiteX675" fmla="*/ 1240711 w 2190750"/>
              <a:gd name="connsiteY675" fmla="*/ 714364 h 1111250"/>
              <a:gd name="connsiteX676" fmla="*/ 1243663 w 2190750"/>
              <a:gd name="connsiteY676" fmla="*/ 654241 h 1111250"/>
              <a:gd name="connsiteX677" fmla="*/ 1245145 w 2190750"/>
              <a:gd name="connsiteY677" fmla="*/ 649235 h 1111250"/>
              <a:gd name="connsiteX678" fmla="*/ 1246616 w 2190750"/>
              <a:gd name="connsiteY678" fmla="*/ 634206 h 1111250"/>
              <a:gd name="connsiteX679" fmla="*/ 1248087 w 2190750"/>
              <a:gd name="connsiteY679" fmla="*/ 574082 h 1111250"/>
              <a:gd name="connsiteX680" fmla="*/ 1249569 w 2190750"/>
              <a:gd name="connsiteY680" fmla="*/ 654241 h 1111250"/>
              <a:gd name="connsiteX681" fmla="*/ 1251051 w 2190750"/>
              <a:gd name="connsiteY681" fmla="*/ 584105 h 1111250"/>
              <a:gd name="connsiteX682" fmla="*/ 1252522 w 2190750"/>
              <a:gd name="connsiteY682" fmla="*/ 664263 h 1111250"/>
              <a:gd name="connsiteX683" fmla="*/ 1253993 w 2190750"/>
              <a:gd name="connsiteY683" fmla="*/ 669269 h 1111250"/>
              <a:gd name="connsiteX684" fmla="*/ 1255475 w 2190750"/>
              <a:gd name="connsiteY684" fmla="*/ 714364 h 1111250"/>
              <a:gd name="connsiteX685" fmla="*/ 1256956 w 2190750"/>
              <a:gd name="connsiteY685" fmla="*/ 709348 h 1111250"/>
              <a:gd name="connsiteX686" fmla="*/ 1258427 w 2190750"/>
              <a:gd name="connsiteY686" fmla="*/ 689314 h 1111250"/>
              <a:gd name="connsiteX687" fmla="*/ 1259898 w 2190750"/>
              <a:gd name="connsiteY687" fmla="*/ 744421 h 1111250"/>
              <a:gd name="connsiteX688" fmla="*/ 1261380 w 2190750"/>
              <a:gd name="connsiteY688" fmla="*/ 634206 h 1111250"/>
              <a:gd name="connsiteX689" fmla="*/ 1262862 w 2190750"/>
              <a:gd name="connsiteY689" fmla="*/ 679291 h 1111250"/>
              <a:gd name="connsiteX690" fmla="*/ 1264333 w 2190750"/>
              <a:gd name="connsiteY690" fmla="*/ 684308 h 1111250"/>
              <a:gd name="connsiteX691" fmla="*/ 1265804 w 2190750"/>
              <a:gd name="connsiteY691" fmla="*/ 754443 h 1111250"/>
              <a:gd name="connsiteX692" fmla="*/ 1267285 w 2190750"/>
              <a:gd name="connsiteY692" fmla="*/ 709348 h 1111250"/>
              <a:gd name="connsiteX693" fmla="*/ 1268756 w 2190750"/>
              <a:gd name="connsiteY693" fmla="*/ 774489 h 1111250"/>
              <a:gd name="connsiteX694" fmla="*/ 1270238 w 2190750"/>
              <a:gd name="connsiteY694" fmla="*/ 784500 h 1111250"/>
              <a:gd name="connsiteX695" fmla="*/ 1271720 w 2190750"/>
              <a:gd name="connsiteY695" fmla="*/ 729393 h 1111250"/>
              <a:gd name="connsiteX696" fmla="*/ 1273191 w 2190750"/>
              <a:gd name="connsiteY696" fmla="*/ 719371 h 1111250"/>
              <a:gd name="connsiteX697" fmla="*/ 1274662 w 2190750"/>
              <a:gd name="connsiteY697" fmla="*/ 779494 h 1111250"/>
              <a:gd name="connsiteX698" fmla="*/ 1277625 w 2190750"/>
              <a:gd name="connsiteY698" fmla="*/ 699336 h 1111250"/>
              <a:gd name="connsiteX699" fmla="*/ 1279096 w 2190750"/>
              <a:gd name="connsiteY699" fmla="*/ 724387 h 1111250"/>
              <a:gd name="connsiteX700" fmla="*/ 1280567 w 2190750"/>
              <a:gd name="connsiteY700" fmla="*/ 714364 h 1111250"/>
              <a:gd name="connsiteX701" fmla="*/ 1283531 w 2190750"/>
              <a:gd name="connsiteY701" fmla="*/ 734399 h 1111250"/>
              <a:gd name="connsiteX702" fmla="*/ 1285002 w 2190750"/>
              <a:gd name="connsiteY702" fmla="*/ 804545 h 1111250"/>
              <a:gd name="connsiteX703" fmla="*/ 1286473 w 2190750"/>
              <a:gd name="connsiteY703" fmla="*/ 784500 h 1111250"/>
              <a:gd name="connsiteX704" fmla="*/ 1287955 w 2190750"/>
              <a:gd name="connsiteY704" fmla="*/ 684308 h 1111250"/>
              <a:gd name="connsiteX705" fmla="*/ 1290907 w 2190750"/>
              <a:gd name="connsiteY705" fmla="*/ 709348 h 1111250"/>
              <a:gd name="connsiteX706" fmla="*/ 1292379 w 2190750"/>
              <a:gd name="connsiteY706" fmla="*/ 674285 h 1111250"/>
              <a:gd name="connsiteX707" fmla="*/ 1293860 w 2190750"/>
              <a:gd name="connsiteY707" fmla="*/ 689314 h 1111250"/>
              <a:gd name="connsiteX708" fmla="*/ 1295342 w 2190750"/>
              <a:gd name="connsiteY708" fmla="*/ 614161 h 1111250"/>
              <a:gd name="connsiteX709" fmla="*/ 1296813 w 2190750"/>
              <a:gd name="connsiteY709" fmla="*/ 684308 h 1111250"/>
              <a:gd name="connsiteX710" fmla="*/ 1298284 w 2190750"/>
              <a:gd name="connsiteY710" fmla="*/ 654241 h 1111250"/>
              <a:gd name="connsiteX711" fmla="*/ 1299766 w 2190750"/>
              <a:gd name="connsiteY711" fmla="*/ 684308 h 1111250"/>
              <a:gd name="connsiteX712" fmla="*/ 1302718 w 2190750"/>
              <a:gd name="connsiteY712" fmla="*/ 549031 h 1111250"/>
              <a:gd name="connsiteX713" fmla="*/ 1304200 w 2190750"/>
              <a:gd name="connsiteY713" fmla="*/ 534003 h 1111250"/>
              <a:gd name="connsiteX714" fmla="*/ 1310106 w 2190750"/>
              <a:gd name="connsiteY714" fmla="*/ 599133 h 1111250"/>
              <a:gd name="connsiteX715" fmla="*/ 1313048 w 2190750"/>
              <a:gd name="connsiteY715" fmla="*/ 669269 h 1111250"/>
              <a:gd name="connsiteX716" fmla="*/ 1316011 w 2190750"/>
              <a:gd name="connsiteY716" fmla="*/ 644218 h 1111250"/>
              <a:gd name="connsiteX717" fmla="*/ 1317482 w 2190750"/>
              <a:gd name="connsiteY717" fmla="*/ 669269 h 1111250"/>
              <a:gd name="connsiteX718" fmla="*/ 1321917 w 2190750"/>
              <a:gd name="connsiteY718" fmla="*/ 829596 h 1111250"/>
              <a:gd name="connsiteX719" fmla="*/ 1323388 w 2190750"/>
              <a:gd name="connsiteY719" fmla="*/ 719371 h 1111250"/>
              <a:gd name="connsiteX720" fmla="*/ 1324859 w 2190750"/>
              <a:gd name="connsiteY720" fmla="*/ 754443 h 1111250"/>
              <a:gd name="connsiteX721" fmla="*/ 1326340 w 2190750"/>
              <a:gd name="connsiteY721" fmla="*/ 714364 h 1111250"/>
              <a:gd name="connsiteX722" fmla="*/ 1327822 w 2190750"/>
              <a:gd name="connsiteY722" fmla="*/ 719371 h 1111250"/>
              <a:gd name="connsiteX723" fmla="*/ 1329293 w 2190750"/>
              <a:gd name="connsiteY723" fmla="*/ 709348 h 1111250"/>
              <a:gd name="connsiteX724" fmla="*/ 1330764 w 2190750"/>
              <a:gd name="connsiteY724" fmla="*/ 639212 h 1111250"/>
              <a:gd name="connsiteX725" fmla="*/ 1332246 w 2190750"/>
              <a:gd name="connsiteY725" fmla="*/ 734399 h 1111250"/>
              <a:gd name="connsiteX726" fmla="*/ 1333728 w 2190750"/>
              <a:gd name="connsiteY726" fmla="*/ 724387 h 1111250"/>
              <a:gd name="connsiteX727" fmla="*/ 1335199 w 2190750"/>
              <a:gd name="connsiteY727" fmla="*/ 734399 h 1111250"/>
              <a:gd name="connsiteX728" fmla="*/ 1336680 w 2190750"/>
              <a:gd name="connsiteY728" fmla="*/ 734399 h 1111250"/>
              <a:gd name="connsiteX729" fmla="*/ 1338151 w 2190750"/>
              <a:gd name="connsiteY729" fmla="*/ 644218 h 1111250"/>
              <a:gd name="connsiteX730" fmla="*/ 1339622 w 2190750"/>
              <a:gd name="connsiteY730" fmla="*/ 654241 h 1111250"/>
              <a:gd name="connsiteX731" fmla="*/ 1341104 w 2190750"/>
              <a:gd name="connsiteY731" fmla="*/ 629190 h 1111250"/>
              <a:gd name="connsiteX732" fmla="*/ 1342586 w 2190750"/>
              <a:gd name="connsiteY732" fmla="*/ 674285 h 1111250"/>
              <a:gd name="connsiteX733" fmla="*/ 1344057 w 2190750"/>
              <a:gd name="connsiteY733" fmla="*/ 614161 h 1111250"/>
              <a:gd name="connsiteX734" fmla="*/ 1345528 w 2190750"/>
              <a:gd name="connsiteY734" fmla="*/ 699336 h 1111250"/>
              <a:gd name="connsiteX735" fmla="*/ 1347010 w 2190750"/>
              <a:gd name="connsiteY735" fmla="*/ 699336 h 1111250"/>
              <a:gd name="connsiteX736" fmla="*/ 1348491 w 2190750"/>
              <a:gd name="connsiteY736" fmla="*/ 779494 h 1111250"/>
              <a:gd name="connsiteX737" fmla="*/ 1349962 w 2190750"/>
              <a:gd name="connsiteY737" fmla="*/ 704342 h 1111250"/>
              <a:gd name="connsiteX738" fmla="*/ 1352915 w 2190750"/>
              <a:gd name="connsiteY738" fmla="*/ 779494 h 1111250"/>
              <a:gd name="connsiteX739" fmla="*/ 1354397 w 2190750"/>
              <a:gd name="connsiteY739" fmla="*/ 779494 h 1111250"/>
              <a:gd name="connsiteX740" fmla="*/ 1355868 w 2190750"/>
              <a:gd name="connsiteY740" fmla="*/ 709348 h 1111250"/>
              <a:gd name="connsiteX741" fmla="*/ 1357339 w 2190750"/>
              <a:gd name="connsiteY741" fmla="*/ 724387 h 1111250"/>
              <a:gd name="connsiteX742" fmla="*/ 1358821 w 2190750"/>
              <a:gd name="connsiteY742" fmla="*/ 804545 h 1111250"/>
              <a:gd name="connsiteX743" fmla="*/ 1360302 w 2190750"/>
              <a:gd name="connsiteY743" fmla="*/ 729393 h 1111250"/>
              <a:gd name="connsiteX744" fmla="*/ 1361773 w 2190750"/>
              <a:gd name="connsiteY744" fmla="*/ 799539 h 1111250"/>
              <a:gd name="connsiteX745" fmla="*/ 1364726 w 2190750"/>
              <a:gd name="connsiteY745" fmla="*/ 744421 h 1111250"/>
              <a:gd name="connsiteX746" fmla="*/ 1366208 w 2190750"/>
              <a:gd name="connsiteY746" fmla="*/ 754443 h 1111250"/>
              <a:gd name="connsiteX747" fmla="*/ 1367679 w 2190750"/>
              <a:gd name="connsiteY747" fmla="*/ 729393 h 1111250"/>
              <a:gd name="connsiteX748" fmla="*/ 1369161 w 2190750"/>
              <a:gd name="connsiteY748" fmla="*/ 814568 h 1111250"/>
              <a:gd name="connsiteX749" fmla="*/ 1373584 w 2190750"/>
              <a:gd name="connsiteY749" fmla="*/ 604139 h 1111250"/>
              <a:gd name="connsiteX750" fmla="*/ 1375066 w 2190750"/>
              <a:gd name="connsiteY750" fmla="*/ 579088 h 1111250"/>
              <a:gd name="connsiteX751" fmla="*/ 1376537 w 2190750"/>
              <a:gd name="connsiteY751" fmla="*/ 574082 h 1111250"/>
              <a:gd name="connsiteX752" fmla="*/ 1378008 w 2190750"/>
              <a:gd name="connsiteY752" fmla="*/ 564060 h 1111250"/>
              <a:gd name="connsiteX753" fmla="*/ 1379490 w 2190750"/>
              <a:gd name="connsiteY753" fmla="*/ 528987 h 1111250"/>
              <a:gd name="connsiteX754" fmla="*/ 1383914 w 2190750"/>
              <a:gd name="connsiteY754" fmla="*/ 604139 h 1111250"/>
              <a:gd name="connsiteX755" fmla="*/ 1385396 w 2190750"/>
              <a:gd name="connsiteY755" fmla="*/ 684308 h 1111250"/>
              <a:gd name="connsiteX756" fmla="*/ 1386877 w 2190750"/>
              <a:gd name="connsiteY756" fmla="*/ 679291 h 1111250"/>
              <a:gd name="connsiteX757" fmla="*/ 1388348 w 2190750"/>
              <a:gd name="connsiteY757" fmla="*/ 614161 h 1111250"/>
              <a:gd name="connsiteX758" fmla="*/ 1389819 w 2190750"/>
              <a:gd name="connsiteY758" fmla="*/ 679291 h 1111250"/>
              <a:gd name="connsiteX759" fmla="*/ 1392783 w 2190750"/>
              <a:gd name="connsiteY759" fmla="*/ 644218 h 1111250"/>
              <a:gd name="connsiteX760" fmla="*/ 1394254 w 2190750"/>
              <a:gd name="connsiteY760" fmla="*/ 599133 h 1111250"/>
              <a:gd name="connsiteX761" fmla="*/ 1395725 w 2190750"/>
              <a:gd name="connsiteY761" fmla="*/ 609156 h 1111250"/>
              <a:gd name="connsiteX762" fmla="*/ 1398688 w 2190750"/>
              <a:gd name="connsiteY762" fmla="*/ 699336 h 1111250"/>
              <a:gd name="connsiteX763" fmla="*/ 1400159 w 2190750"/>
              <a:gd name="connsiteY763" fmla="*/ 674285 h 1111250"/>
              <a:gd name="connsiteX764" fmla="*/ 1401630 w 2190750"/>
              <a:gd name="connsiteY764" fmla="*/ 759449 h 1111250"/>
              <a:gd name="connsiteX765" fmla="*/ 1403112 w 2190750"/>
              <a:gd name="connsiteY765" fmla="*/ 664263 h 1111250"/>
              <a:gd name="connsiteX766" fmla="*/ 1404583 w 2190750"/>
              <a:gd name="connsiteY766" fmla="*/ 679291 h 1111250"/>
              <a:gd name="connsiteX767" fmla="*/ 1406065 w 2190750"/>
              <a:gd name="connsiteY767" fmla="*/ 624184 h 1111250"/>
              <a:gd name="connsiteX768" fmla="*/ 1407546 w 2190750"/>
              <a:gd name="connsiteY768" fmla="*/ 654241 h 1111250"/>
              <a:gd name="connsiteX769" fmla="*/ 1409017 w 2190750"/>
              <a:gd name="connsiteY769" fmla="*/ 654241 h 1111250"/>
              <a:gd name="connsiteX770" fmla="*/ 1410488 w 2190750"/>
              <a:gd name="connsiteY770" fmla="*/ 744421 h 1111250"/>
              <a:gd name="connsiteX771" fmla="*/ 1411970 w 2190750"/>
              <a:gd name="connsiteY771" fmla="*/ 599133 h 1111250"/>
              <a:gd name="connsiteX772" fmla="*/ 1413452 w 2190750"/>
              <a:gd name="connsiteY772" fmla="*/ 619167 h 1111250"/>
              <a:gd name="connsiteX773" fmla="*/ 1414923 w 2190750"/>
              <a:gd name="connsiteY773" fmla="*/ 674285 h 1111250"/>
              <a:gd name="connsiteX774" fmla="*/ 1416394 w 2190750"/>
              <a:gd name="connsiteY774" fmla="*/ 624184 h 1111250"/>
              <a:gd name="connsiteX775" fmla="*/ 1417876 w 2190750"/>
              <a:gd name="connsiteY775" fmla="*/ 674285 h 1111250"/>
              <a:gd name="connsiteX776" fmla="*/ 1420828 w 2190750"/>
              <a:gd name="connsiteY776" fmla="*/ 569066 h 1111250"/>
              <a:gd name="connsiteX777" fmla="*/ 1422300 w 2190750"/>
              <a:gd name="connsiteY777" fmla="*/ 564060 h 1111250"/>
              <a:gd name="connsiteX778" fmla="*/ 1423781 w 2190750"/>
              <a:gd name="connsiteY778" fmla="*/ 554038 h 1111250"/>
              <a:gd name="connsiteX779" fmla="*/ 1425263 w 2190750"/>
              <a:gd name="connsiteY779" fmla="*/ 453834 h 1111250"/>
              <a:gd name="connsiteX780" fmla="*/ 1426734 w 2190750"/>
              <a:gd name="connsiteY780" fmla="*/ 544015 h 1111250"/>
              <a:gd name="connsiteX781" fmla="*/ 1428205 w 2190750"/>
              <a:gd name="connsiteY781" fmla="*/ 498930 h 1111250"/>
              <a:gd name="connsiteX782" fmla="*/ 1429687 w 2190750"/>
              <a:gd name="connsiteY782" fmla="*/ 549031 h 1111250"/>
              <a:gd name="connsiteX783" fmla="*/ 1431168 w 2190750"/>
              <a:gd name="connsiteY783" fmla="*/ 544015 h 1111250"/>
              <a:gd name="connsiteX784" fmla="*/ 1432639 w 2190750"/>
              <a:gd name="connsiteY784" fmla="*/ 518964 h 1111250"/>
              <a:gd name="connsiteX785" fmla="*/ 1434111 w 2190750"/>
              <a:gd name="connsiteY785" fmla="*/ 594117 h 1111250"/>
              <a:gd name="connsiteX786" fmla="*/ 1435592 w 2190750"/>
              <a:gd name="connsiteY786" fmla="*/ 584105 h 1111250"/>
              <a:gd name="connsiteX787" fmla="*/ 1437063 w 2190750"/>
              <a:gd name="connsiteY787" fmla="*/ 604139 h 1111250"/>
              <a:gd name="connsiteX788" fmla="*/ 1438545 w 2190750"/>
              <a:gd name="connsiteY788" fmla="*/ 594117 h 1111250"/>
              <a:gd name="connsiteX789" fmla="*/ 1440027 w 2190750"/>
              <a:gd name="connsiteY789" fmla="*/ 629190 h 1111250"/>
              <a:gd name="connsiteX790" fmla="*/ 1441498 w 2190750"/>
              <a:gd name="connsiteY790" fmla="*/ 544015 h 1111250"/>
              <a:gd name="connsiteX791" fmla="*/ 1442969 w 2190750"/>
              <a:gd name="connsiteY791" fmla="*/ 584105 h 1111250"/>
              <a:gd name="connsiteX792" fmla="*/ 1444450 w 2190750"/>
              <a:gd name="connsiteY792" fmla="*/ 428784 h 1111250"/>
              <a:gd name="connsiteX793" fmla="*/ 1445932 w 2190750"/>
              <a:gd name="connsiteY793" fmla="*/ 483902 h 1111250"/>
              <a:gd name="connsiteX794" fmla="*/ 1447403 w 2190750"/>
              <a:gd name="connsiteY794" fmla="*/ 453834 h 1111250"/>
              <a:gd name="connsiteX795" fmla="*/ 1450356 w 2190750"/>
              <a:gd name="connsiteY795" fmla="*/ 569066 h 1111250"/>
              <a:gd name="connsiteX796" fmla="*/ 1454780 w 2190750"/>
              <a:gd name="connsiteY796" fmla="*/ 518964 h 1111250"/>
              <a:gd name="connsiteX797" fmla="*/ 1456262 w 2190750"/>
              <a:gd name="connsiteY797" fmla="*/ 619167 h 1111250"/>
              <a:gd name="connsiteX798" fmla="*/ 1457743 w 2190750"/>
              <a:gd name="connsiteY798" fmla="*/ 634206 h 1111250"/>
              <a:gd name="connsiteX799" fmla="*/ 1460685 w 2190750"/>
              <a:gd name="connsiteY799" fmla="*/ 488908 h 1111250"/>
              <a:gd name="connsiteX800" fmla="*/ 1462167 w 2190750"/>
              <a:gd name="connsiteY800" fmla="*/ 669269 h 1111250"/>
              <a:gd name="connsiteX801" fmla="*/ 1463649 w 2190750"/>
              <a:gd name="connsiteY801" fmla="*/ 614161 h 1111250"/>
              <a:gd name="connsiteX802" fmla="*/ 1465120 w 2190750"/>
              <a:gd name="connsiteY802" fmla="*/ 679291 h 1111250"/>
              <a:gd name="connsiteX803" fmla="*/ 1468072 w 2190750"/>
              <a:gd name="connsiteY803" fmla="*/ 604139 h 1111250"/>
              <a:gd name="connsiteX804" fmla="*/ 1469543 w 2190750"/>
              <a:gd name="connsiteY804" fmla="*/ 669269 h 1111250"/>
              <a:gd name="connsiteX805" fmla="*/ 1471025 w 2190750"/>
              <a:gd name="connsiteY805" fmla="*/ 624184 h 1111250"/>
              <a:gd name="connsiteX806" fmla="*/ 1472507 w 2190750"/>
              <a:gd name="connsiteY806" fmla="*/ 674285 h 1111250"/>
              <a:gd name="connsiteX807" fmla="*/ 1473978 w 2190750"/>
              <a:gd name="connsiteY807" fmla="*/ 624184 h 1111250"/>
              <a:gd name="connsiteX808" fmla="*/ 1475449 w 2190750"/>
              <a:gd name="connsiteY808" fmla="*/ 629190 h 1111250"/>
              <a:gd name="connsiteX809" fmla="*/ 1476931 w 2190750"/>
              <a:gd name="connsiteY809" fmla="*/ 609156 h 1111250"/>
              <a:gd name="connsiteX810" fmla="*/ 1479883 w 2190750"/>
              <a:gd name="connsiteY810" fmla="*/ 428784 h 1111250"/>
              <a:gd name="connsiteX811" fmla="*/ 1481354 w 2190750"/>
              <a:gd name="connsiteY811" fmla="*/ 478885 h 1111250"/>
              <a:gd name="connsiteX812" fmla="*/ 1482836 w 2190750"/>
              <a:gd name="connsiteY812" fmla="*/ 483902 h 1111250"/>
              <a:gd name="connsiteX813" fmla="*/ 1484318 w 2190750"/>
              <a:gd name="connsiteY813" fmla="*/ 554038 h 1111250"/>
              <a:gd name="connsiteX814" fmla="*/ 1485789 w 2190750"/>
              <a:gd name="connsiteY814" fmla="*/ 528987 h 1111250"/>
              <a:gd name="connsiteX815" fmla="*/ 1488742 w 2190750"/>
              <a:gd name="connsiteY815" fmla="*/ 604139 h 1111250"/>
              <a:gd name="connsiteX816" fmla="*/ 1490223 w 2190750"/>
              <a:gd name="connsiteY816" fmla="*/ 518964 h 1111250"/>
              <a:gd name="connsiteX817" fmla="*/ 1491694 w 2190750"/>
              <a:gd name="connsiteY817" fmla="*/ 508952 h 1111250"/>
              <a:gd name="connsiteX818" fmla="*/ 1493166 w 2190750"/>
              <a:gd name="connsiteY818" fmla="*/ 609156 h 1111250"/>
              <a:gd name="connsiteX819" fmla="*/ 1494647 w 2190750"/>
              <a:gd name="connsiteY819" fmla="*/ 544015 h 1111250"/>
              <a:gd name="connsiteX820" fmla="*/ 1496129 w 2190750"/>
              <a:gd name="connsiteY820" fmla="*/ 614161 h 1111250"/>
              <a:gd name="connsiteX821" fmla="*/ 1497600 w 2190750"/>
              <a:gd name="connsiteY821" fmla="*/ 539009 h 1111250"/>
              <a:gd name="connsiteX822" fmla="*/ 1499071 w 2190750"/>
              <a:gd name="connsiteY822" fmla="*/ 624184 h 1111250"/>
              <a:gd name="connsiteX823" fmla="*/ 1500553 w 2190750"/>
              <a:gd name="connsiteY823" fmla="*/ 564060 h 1111250"/>
              <a:gd name="connsiteX824" fmla="*/ 1502034 w 2190750"/>
              <a:gd name="connsiteY824" fmla="*/ 664263 h 1111250"/>
              <a:gd name="connsiteX825" fmla="*/ 1503505 w 2190750"/>
              <a:gd name="connsiteY825" fmla="*/ 528987 h 1111250"/>
              <a:gd name="connsiteX826" fmla="*/ 1504987 w 2190750"/>
              <a:gd name="connsiteY826" fmla="*/ 684308 h 1111250"/>
              <a:gd name="connsiteX827" fmla="*/ 1506458 w 2190750"/>
              <a:gd name="connsiteY827" fmla="*/ 599133 h 1111250"/>
              <a:gd name="connsiteX828" fmla="*/ 1507929 w 2190750"/>
              <a:gd name="connsiteY828" fmla="*/ 599133 h 1111250"/>
              <a:gd name="connsiteX829" fmla="*/ 1509411 w 2190750"/>
              <a:gd name="connsiteY829" fmla="*/ 589110 h 1111250"/>
              <a:gd name="connsiteX830" fmla="*/ 1513835 w 2190750"/>
              <a:gd name="connsiteY830" fmla="*/ 714364 h 1111250"/>
              <a:gd name="connsiteX831" fmla="*/ 1515316 w 2190750"/>
              <a:gd name="connsiteY831" fmla="*/ 584105 h 1111250"/>
              <a:gd name="connsiteX832" fmla="*/ 1516798 w 2190750"/>
              <a:gd name="connsiteY832" fmla="*/ 714364 h 1111250"/>
              <a:gd name="connsiteX833" fmla="*/ 1518269 w 2190750"/>
              <a:gd name="connsiteY833" fmla="*/ 609156 h 1111250"/>
              <a:gd name="connsiteX834" fmla="*/ 1519740 w 2190750"/>
              <a:gd name="connsiteY834" fmla="*/ 634206 h 1111250"/>
              <a:gd name="connsiteX835" fmla="*/ 1522704 w 2190750"/>
              <a:gd name="connsiteY835" fmla="*/ 619167 h 1111250"/>
              <a:gd name="connsiteX836" fmla="*/ 1524175 w 2190750"/>
              <a:gd name="connsiteY836" fmla="*/ 674285 h 1111250"/>
              <a:gd name="connsiteX837" fmla="*/ 1525646 w 2190750"/>
              <a:gd name="connsiteY837" fmla="*/ 609156 h 1111250"/>
              <a:gd name="connsiteX838" fmla="*/ 1530080 w 2190750"/>
              <a:gd name="connsiteY838" fmla="*/ 669269 h 1111250"/>
              <a:gd name="connsiteX839" fmla="*/ 1534515 w 2190750"/>
              <a:gd name="connsiteY839" fmla="*/ 508952 h 1111250"/>
              <a:gd name="connsiteX840" fmla="*/ 1540409 w 2190750"/>
              <a:gd name="connsiteY840" fmla="*/ 634206 h 1111250"/>
              <a:gd name="connsiteX841" fmla="*/ 1541891 w 2190750"/>
              <a:gd name="connsiteY841" fmla="*/ 639212 h 1111250"/>
              <a:gd name="connsiteX842" fmla="*/ 1543373 w 2190750"/>
              <a:gd name="connsiteY842" fmla="*/ 614161 h 1111250"/>
              <a:gd name="connsiteX843" fmla="*/ 1544844 w 2190750"/>
              <a:gd name="connsiteY843" fmla="*/ 679291 h 1111250"/>
              <a:gd name="connsiteX844" fmla="*/ 1546315 w 2190750"/>
              <a:gd name="connsiteY844" fmla="*/ 619167 h 1111250"/>
              <a:gd name="connsiteX845" fmla="*/ 1547797 w 2190750"/>
              <a:gd name="connsiteY845" fmla="*/ 644218 h 1111250"/>
              <a:gd name="connsiteX846" fmla="*/ 1549278 w 2190750"/>
              <a:gd name="connsiteY846" fmla="*/ 629190 h 1111250"/>
              <a:gd name="connsiteX847" fmla="*/ 1552220 w 2190750"/>
              <a:gd name="connsiteY847" fmla="*/ 478885 h 1111250"/>
              <a:gd name="connsiteX848" fmla="*/ 1553702 w 2190750"/>
              <a:gd name="connsiteY848" fmla="*/ 604139 h 1111250"/>
              <a:gd name="connsiteX849" fmla="*/ 1555184 w 2190750"/>
              <a:gd name="connsiteY849" fmla="*/ 574082 h 1111250"/>
              <a:gd name="connsiteX850" fmla="*/ 1556655 w 2190750"/>
              <a:gd name="connsiteY850" fmla="*/ 569066 h 1111250"/>
              <a:gd name="connsiteX851" fmla="*/ 1559608 w 2190750"/>
              <a:gd name="connsiteY851" fmla="*/ 493913 h 1111250"/>
              <a:gd name="connsiteX852" fmla="*/ 1561089 w 2190750"/>
              <a:gd name="connsiteY852" fmla="*/ 569066 h 1111250"/>
              <a:gd name="connsiteX853" fmla="*/ 1562560 w 2190750"/>
              <a:gd name="connsiteY853" fmla="*/ 518964 h 1111250"/>
              <a:gd name="connsiteX854" fmla="*/ 1565513 w 2190750"/>
              <a:gd name="connsiteY854" fmla="*/ 549031 h 1111250"/>
              <a:gd name="connsiteX855" fmla="*/ 1568466 w 2190750"/>
              <a:gd name="connsiteY855" fmla="*/ 413755 h 1111250"/>
              <a:gd name="connsiteX856" fmla="*/ 1569948 w 2190750"/>
              <a:gd name="connsiteY856" fmla="*/ 473879 h 1111250"/>
              <a:gd name="connsiteX857" fmla="*/ 1571419 w 2190750"/>
              <a:gd name="connsiteY857" fmla="*/ 438806 h 1111250"/>
              <a:gd name="connsiteX858" fmla="*/ 1572890 w 2190750"/>
              <a:gd name="connsiteY858" fmla="*/ 483902 h 1111250"/>
              <a:gd name="connsiteX859" fmla="*/ 1574371 w 2190750"/>
              <a:gd name="connsiteY859" fmla="*/ 473879 h 1111250"/>
              <a:gd name="connsiteX860" fmla="*/ 1577324 w 2190750"/>
              <a:gd name="connsiteY860" fmla="*/ 528987 h 1111250"/>
              <a:gd name="connsiteX861" fmla="*/ 1578795 w 2190750"/>
              <a:gd name="connsiteY861" fmla="*/ 498930 h 1111250"/>
              <a:gd name="connsiteX862" fmla="*/ 1580277 w 2190750"/>
              <a:gd name="connsiteY862" fmla="*/ 508952 h 1111250"/>
              <a:gd name="connsiteX863" fmla="*/ 1581759 w 2190750"/>
              <a:gd name="connsiteY863" fmla="*/ 503936 h 1111250"/>
              <a:gd name="connsiteX864" fmla="*/ 1583230 w 2190750"/>
              <a:gd name="connsiteY864" fmla="*/ 634206 h 1111250"/>
              <a:gd name="connsiteX865" fmla="*/ 1584701 w 2190750"/>
              <a:gd name="connsiteY865" fmla="*/ 549031 h 1111250"/>
              <a:gd name="connsiteX866" fmla="*/ 1586182 w 2190750"/>
              <a:gd name="connsiteY866" fmla="*/ 634206 h 1111250"/>
              <a:gd name="connsiteX867" fmla="*/ 1589135 w 2190750"/>
              <a:gd name="connsiteY867" fmla="*/ 513959 h 1111250"/>
              <a:gd name="connsiteX868" fmla="*/ 1593570 w 2190750"/>
              <a:gd name="connsiteY868" fmla="*/ 614161 h 1111250"/>
              <a:gd name="connsiteX869" fmla="*/ 1595041 w 2190750"/>
              <a:gd name="connsiteY869" fmla="*/ 523981 h 1111250"/>
              <a:gd name="connsiteX870" fmla="*/ 1596512 w 2190750"/>
              <a:gd name="connsiteY870" fmla="*/ 528987 h 1111250"/>
              <a:gd name="connsiteX871" fmla="*/ 1597993 w 2190750"/>
              <a:gd name="connsiteY871" fmla="*/ 523981 h 1111250"/>
              <a:gd name="connsiteX872" fmla="*/ 1599475 w 2190750"/>
              <a:gd name="connsiteY872" fmla="*/ 549031 h 1111250"/>
              <a:gd name="connsiteX873" fmla="*/ 1600946 w 2190750"/>
              <a:gd name="connsiteY873" fmla="*/ 599133 h 1111250"/>
              <a:gd name="connsiteX874" fmla="*/ 1603899 w 2190750"/>
              <a:gd name="connsiteY874" fmla="*/ 488908 h 1111250"/>
              <a:gd name="connsiteX875" fmla="*/ 1605370 w 2190750"/>
              <a:gd name="connsiteY875" fmla="*/ 473879 h 1111250"/>
              <a:gd name="connsiteX876" fmla="*/ 1606852 w 2190750"/>
              <a:gd name="connsiteY876" fmla="*/ 293518 h 1111250"/>
              <a:gd name="connsiteX877" fmla="*/ 1609804 w 2190750"/>
              <a:gd name="connsiteY877" fmla="*/ 468863 h 1111250"/>
              <a:gd name="connsiteX878" fmla="*/ 1611275 w 2190750"/>
              <a:gd name="connsiteY878" fmla="*/ 508952 h 1111250"/>
              <a:gd name="connsiteX879" fmla="*/ 1612757 w 2190750"/>
              <a:gd name="connsiteY879" fmla="*/ 468863 h 1111250"/>
              <a:gd name="connsiteX880" fmla="*/ 1615710 w 2190750"/>
              <a:gd name="connsiteY880" fmla="*/ 579088 h 1111250"/>
              <a:gd name="connsiteX881" fmla="*/ 1617181 w 2190750"/>
              <a:gd name="connsiteY881" fmla="*/ 473879 h 1111250"/>
              <a:gd name="connsiteX882" fmla="*/ 1618663 w 2190750"/>
              <a:gd name="connsiteY882" fmla="*/ 463857 h 1111250"/>
              <a:gd name="connsiteX883" fmla="*/ 1620144 w 2190750"/>
              <a:gd name="connsiteY883" fmla="*/ 493913 h 1111250"/>
              <a:gd name="connsiteX884" fmla="*/ 1621615 w 2190750"/>
              <a:gd name="connsiteY884" fmla="*/ 483902 h 1111250"/>
              <a:gd name="connsiteX885" fmla="*/ 1623087 w 2190750"/>
              <a:gd name="connsiteY885" fmla="*/ 448829 h 1111250"/>
              <a:gd name="connsiteX886" fmla="*/ 1624568 w 2190750"/>
              <a:gd name="connsiteY886" fmla="*/ 518964 h 1111250"/>
              <a:gd name="connsiteX887" fmla="*/ 1626050 w 2190750"/>
              <a:gd name="connsiteY887" fmla="*/ 438806 h 1111250"/>
              <a:gd name="connsiteX888" fmla="*/ 1627521 w 2190750"/>
              <a:gd name="connsiteY888" fmla="*/ 523981 h 1111250"/>
              <a:gd name="connsiteX889" fmla="*/ 1628992 w 2190750"/>
              <a:gd name="connsiteY889" fmla="*/ 428784 h 1111250"/>
              <a:gd name="connsiteX890" fmla="*/ 1631955 w 2190750"/>
              <a:gd name="connsiteY890" fmla="*/ 498930 h 1111250"/>
              <a:gd name="connsiteX891" fmla="*/ 1633426 w 2190750"/>
              <a:gd name="connsiteY891" fmla="*/ 473879 h 1111250"/>
              <a:gd name="connsiteX892" fmla="*/ 1634898 w 2190750"/>
              <a:gd name="connsiteY892" fmla="*/ 549031 h 1111250"/>
              <a:gd name="connsiteX893" fmla="*/ 1636379 w 2190750"/>
              <a:gd name="connsiteY893" fmla="*/ 549031 h 1111250"/>
              <a:gd name="connsiteX894" fmla="*/ 1637850 w 2190750"/>
              <a:gd name="connsiteY894" fmla="*/ 534003 h 1111250"/>
              <a:gd name="connsiteX895" fmla="*/ 1639332 w 2190750"/>
              <a:gd name="connsiteY895" fmla="*/ 458851 h 1111250"/>
              <a:gd name="connsiteX896" fmla="*/ 1640814 w 2190750"/>
              <a:gd name="connsiteY896" fmla="*/ 493913 h 1111250"/>
              <a:gd name="connsiteX897" fmla="*/ 1642285 w 2190750"/>
              <a:gd name="connsiteY897" fmla="*/ 453834 h 1111250"/>
              <a:gd name="connsiteX898" fmla="*/ 1643756 w 2190750"/>
              <a:gd name="connsiteY898" fmla="*/ 559054 h 1111250"/>
              <a:gd name="connsiteX899" fmla="*/ 1645237 w 2190750"/>
              <a:gd name="connsiteY899" fmla="*/ 539009 h 1111250"/>
              <a:gd name="connsiteX900" fmla="*/ 1646719 w 2190750"/>
              <a:gd name="connsiteY900" fmla="*/ 569066 h 1111250"/>
              <a:gd name="connsiteX901" fmla="*/ 1648190 w 2190750"/>
              <a:gd name="connsiteY901" fmla="*/ 654241 h 1111250"/>
              <a:gd name="connsiteX902" fmla="*/ 1649661 w 2190750"/>
              <a:gd name="connsiteY902" fmla="*/ 654241 h 1111250"/>
              <a:gd name="connsiteX903" fmla="*/ 1651143 w 2190750"/>
              <a:gd name="connsiteY903" fmla="*/ 699336 h 1111250"/>
              <a:gd name="connsiteX904" fmla="*/ 1652625 w 2190750"/>
              <a:gd name="connsiteY904" fmla="*/ 664263 h 1111250"/>
              <a:gd name="connsiteX905" fmla="*/ 1654096 w 2190750"/>
              <a:gd name="connsiteY905" fmla="*/ 684308 h 1111250"/>
              <a:gd name="connsiteX906" fmla="*/ 1657049 w 2190750"/>
              <a:gd name="connsiteY906" fmla="*/ 523981 h 1111250"/>
              <a:gd name="connsiteX907" fmla="*/ 1658530 w 2190750"/>
              <a:gd name="connsiteY907" fmla="*/ 508952 h 1111250"/>
              <a:gd name="connsiteX908" fmla="*/ 1660001 w 2190750"/>
              <a:gd name="connsiteY908" fmla="*/ 513959 h 1111250"/>
              <a:gd name="connsiteX909" fmla="*/ 1661472 w 2190750"/>
              <a:gd name="connsiteY909" fmla="*/ 559054 h 1111250"/>
              <a:gd name="connsiteX910" fmla="*/ 1662954 w 2190750"/>
              <a:gd name="connsiteY910" fmla="*/ 554038 h 1111250"/>
              <a:gd name="connsiteX911" fmla="*/ 1664436 w 2190750"/>
              <a:gd name="connsiteY911" fmla="*/ 584105 h 1111250"/>
              <a:gd name="connsiteX912" fmla="*/ 1665907 w 2190750"/>
              <a:gd name="connsiteY912" fmla="*/ 569066 h 1111250"/>
              <a:gd name="connsiteX913" fmla="*/ 1667378 w 2190750"/>
              <a:gd name="connsiteY913" fmla="*/ 639212 h 1111250"/>
              <a:gd name="connsiteX914" fmla="*/ 1668859 w 2190750"/>
              <a:gd name="connsiteY914" fmla="*/ 639212 h 1111250"/>
              <a:gd name="connsiteX915" fmla="*/ 1670341 w 2190750"/>
              <a:gd name="connsiteY915" fmla="*/ 579088 h 1111250"/>
              <a:gd name="connsiteX916" fmla="*/ 1671812 w 2190750"/>
              <a:gd name="connsiteY916" fmla="*/ 679291 h 1111250"/>
              <a:gd name="connsiteX917" fmla="*/ 1674765 w 2190750"/>
              <a:gd name="connsiteY917" fmla="*/ 564060 h 1111250"/>
              <a:gd name="connsiteX918" fmla="*/ 1676236 w 2190750"/>
              <a:gd name="connsiteY918" fmla="*/ 684308 h 1111250"/>
              <a:gd name="connsiteX919" fmla="*/ 1679199 w 2190750"/>
              <a:gd name="connsiteY919" fmla="*/ 488908 h 1111250"/>
              <a:gd name="connsiteX920" fmla="*/ 1680670 w 2190750"/>
              <a:gd name="connsiteY920" fmla="*/ 554038 h 1111250"/>
              <a:gd name="connsiteX921" fmla="*/ 1682141 w 2190750"/>
              <a:gd name="connsiteY921" fmla="*/ 473879 h 1111250"/>
              <a:gd name="connsiteX922" fmla="*/ 1685105 w 2190750"/>
              <a:gd name="connsiteY922" fmla="*/ 589110 h 1111250"/>
              <a:gd name="connsiteX923" fmla="*/ 1688047 w 2190750"/>
              <a:gd name="connsiteY923" fmla="*/ 483902 h 1111250"/>
              <a:gd name="connsiteX924" fmla="*/ 1689529 w 2190750"/>
              <a:gd name="connsiteY924" fmla="*/ 473879 h 1111250"/>
              <a:gd name="connsiteX925" fmla="*/ 1691010 w 2190750"/>
              <a:gd name="connsiteY925" fmla="*/ 503936 h 1111250"/>
              <a:gd name="connsiteX926" fmla="*/ 1692481 w 2190750"/>
              <a:gd name="connsiteY926" fmla="*/ 433800 h 1111250"/>
              <a:gd name="connsiteX927" fmla="*/ 1693953 w 2190750"/>
              <a:gd name="connsiteY927" fmla="*/ 298524 h 1111250"/>
              <a:gd name="connsiteX928" fmla="*/ 1695434 w 2190750"/>
              <a:gd name="connsiteY928" fmla="*/ 463857 h 1111250"/>
              <a:gd name="connsiteX929" fmla="*/ 1696916 w 2190750"/>
              <a:gd name="connsiteY929" fmla="*/ 458851 h 1111250"/>
              <a:gd name="connsiteX930" fmla="*/ 1698387 w 2190750"/>
              <a:gd name="connsiteY930" fmla="*/ 559054 h 1111250"/>
              <a:gd name="connsiteX931" fmla="*/ 1699858 w 2190750"/>
              <a:gd name="connsiteY931" fmla="*/ 478885 h 1111250"/>
              <a:gd name="connsiteX932" fmla="*/ 1701340 w 2190750"/>
              <a:gd name="connsiteY932" fmla="*/ 468863 h 1111250"/>
              <a:gd name="connsiteX933" fmla="*/ 1702821 w 2190750"/>
              <a:gd name="connsiteY933" fmla="*/ 468863 h 1111250"/>
              <a:gd name="connsiteX934" fmla="*/ 1704292 w 2190750"/>
              <a:gd name="connsiteY934" fmla="*/ 523981 h 1111250"/>
              <a:gd name="connsiteX935" fmla="*/ 1705774 w 2190750"/>
              <a:gd name="connsiteY935" fmla="*/ 458851 h 1111250"/>
              <a:gd name="connsiteX936" fmla="*/ 1707245 w 2190750"/>
              <a:gd name="connsiteY936" fmla="*/ 473879 h 1111250"/>
              <a:gd name="connsiteX937" fmla="*/ 1708716 w 2190750"/>
              <a:gd name="connsiteY937" fmla="*/ 569066 h 1111250"/>
              <a:gd name="connsiteX938" fmla="*/ 1710198 w 2190750"/>
              <a:gd name="connsiteY938" fmla="*/ 574082 h 1111250"/>
              <a:gd name="connsiteX939" fmla="*/ 1711680 w 2190750"/>
              <a:gd name="connsiteY939" fmla="*/ 463857 h 1111250"/>
              <a:gd name="connsiteX940" fmla="*/ 1713151 w 2190750"/>
              <a:gd name="connsiteY940" fmla="*/ 534003 h 1111250"/>
              <a:gd name="connsiteX941" fmla="*/ 1714622 w 2190750"/>
              <a:gd name="connsiteY941" fmla="*/ 528987 h 1111250"/>
              <a:gd name="connsiteX942" fmla="*/ 1717585 w 2190750"/>
              <a:gd name="connsiteY942" fmla="*/ 569066 h 1111250"/>
              <a:gd name="connsiteX943" fmla="*/ 1720527 w 2190750"/>
              <a:gd name="connsiteY943" fmla="*/ 453834 h 1111250"/>
              <a:gd name="connsiteX944" fmla="*/ 1723491 w 2190750"/>
              <a:gd name="connsiteY944" fmla="*/ 599133 h 1111250"/>
              <a:gd name="connsiteX945" fmla="*/ 1724962 w 2190750"/>
              <a:gd name="connsiteY945" fmla="*/ 503936 h 1111250"/>
              <a:gd name="connsiteX946" fmla="*/ 1726433 w 2190750"/>
              <a:gd name="connsiteY946" fmla="*/ 508952 h 1111250"/>
              <a:gd name="connsiteX947" fmla="*/ 1727914 w 2190750"/>
              <a:gd name="connsiteY947" fmla="*/ 549031 h 1111250"/>
              <a:gd name="connsiteX948" fmla="*/ 1730867 w 2190750"/>
              <a:gd name="connsiteY948" fmla="*/ 438806 h 1111250"/>
              <a:gd name="connsiteX949" fmla="*/ 1732338 w 2190750"/>
              <a:gd name="connsiteY949" fmla="*/ 528987 h 1111250"/>
              <a:gd name="connsiteX950" fmla="*/ 1733820 w 2190750"/>
              <a:gd name="connsiteY950" fmla="*/ 523981 h 1111250"/>
              <a:gd name="connsiteX951" fmla="*/ 1735302 w 2190750"/>
              <a:gd name="connsiteY951" fmla="*/ 423778 h 1111250"/>
              <a:gd name="connsiteX952" fmla="*/ 1736773 w 2190750"/>
              <a:gd name="connsiteY952" fmla="*/ 528987 h 1111250"/>
              <a:gd name="connsiteX953" fmla="*/ 1742678 w 2190750"/>
              <a:gd name="connsiteY953" fmla="*/ 373676 h 1111250"/>
              <a:gd name="connsiteX954" fmla="*/ 1744160 w 2190750"/>
              <a:gd name="connsiteY954" fmla="*/ 398727 h 1111250"/>
              <a:gd name="connsiteX955" fmla="*/ 1745631 w 2190750"/>
              <a:gd name="connsiteY955" fmla="*/ 403733 h 1111250"/>
              <a:gd name="connsiteX956" fmla="*/ 1747102 w 2190750"/>
              <a:gd name="connsiteY956" fmla="*/ 258445 h 1111250"/>
              <a:gd name="connsiteX957" fmla="*/ 1748584 w 2190750"/>
              <a:gd name="connsiteY957" fmla="*/ 378682 h 1111250"/>
              <a:gd name="connsiteX958" fmla="*/ 1750065 w 2190750"/>
              <a:gd name="connsiteY958" fmla="*/ 378682 h 1111250"/>
              <a:gd name="connsiteX959" fmla="*/ 1751536 w 2190750"/>
              <a:gd name="connsiteY959" fmla="*/ 353632 h 1111250"/>
              <a:gd name="connsiteX960" fmla="*/ 1753007 w 2190750"/>
              <a:gd name="connsiteY960" fmla="*/ 308546 h 1111250"/>
              <a:gd name="connsiteX961" fmla="*/ 1754489 w 2190750"/>
              <a:gd name="connsiteY961" fmla="*/ 368670 h 1111250"/>
              <a:gd name="connsiteX962" fmla="*/ 1755971 w 2190750"/>
              <a:gd name="connsiteY962" fmla="*/ 368670 h 1111250"/>
              <a:gd name="connsiteX963" fmla="*/ 1757442 w 2190750"/>
              <a:gd name="connsiteY963" fmla="*/ 483902 h 1111250"/>
              <a:gd name="connsiteX964" fmla="*/ 1758913 w 2190750"/>
              <a:gd name="connsiteY964" fmla="*/ 488908 h 1111250"/>
              <a:gd name="connsiteX965" fmla="*/ 1760395 w 2190750"/>
              <a:gd name="connsiteY965" fmla="*/ 478885 h 1111250"/>
              <a:gd name="connsiteX966" fmla="*/ 1761876 w 2190750"/>
              <a:gd name="connsiteY966" fmla="*/ 423778 h 1111250"/>
              <a:gd name="connsiteX967" fmla="*/ 1763347 w 2190750"/>
              <a:gd name="connsiteY967" fmla="*/ 453834 h 1111250"/>
              <a:gd name="connsiteX968" fmla="*/ 1764819 w 2190750"/>
              <a:gd name="connsiteY968" fmla="*/ 373676 h 1111250"/>
              <a:gd name="connsiteX969" fmla="*/ 1766300 w 2190750"/>
              <a:gd name="connsiteY969" fmla="*/ 534003 h 1111250"/>
              <a:gd name="connsiteX970" fmla="*/ 1767782 w 2190750"/>
              <a:gd name="connsiteY970" fmla="*/ 534003 h 1111250"/>
              <a:gd name="connsiteX971" fmla="*/ 1769253 w 2190750"/>
              <a:gd name="connsiteY971" fmla="*/ 564060 h 1111250"/>
              <a:gd name="connsiteX972" fmla="*/ 1770724 w 2190750"/>
              <a:gd name="connsiteY972" fmla="*/ 513959 h 1111250"/>
              <a:gd name="connsiteX973" fmla="*/ 1772206 w 2190750"/>
              <a:gd name="connsiteY973" fmla="*/ 503936 h 1111250"/>
              <a:gd name="connsiteX974" fmla="*/ 1773677 w 2190750"/>
              <a:gd name="connsiteY974" fmla="*/ 539009 h 1111250"/>
              <a:gd name="connsiteX975" fmla="*/ 1775158 w 2190750"/>
              <a:gd name="connsiteY975" fmla="*/ 503936 h 1111250"/>
              <a:gd name="connsiteX976" fmla="*/ 1776640 w 2190750"/>
              <a:gd name="connsiteY976" fmla="*/ 523981 h 1111250"/>
              <a:gd name="connsiteX977" fmla="*/ 1779582 w 2190750"/>
              <a:gd name="connsiteY977" fmla="*/ 488908 h 1111250"/>
              <a:gd name="connsiteX978" fmla="*/ 1781064 w 2190750"/>
              <a:gd name="connsiteY978" fmla="*/ 569066 h 1111250"/>
              <a:gd name="connsiteX979" fmla="*/ 1782546 w 2190750"/>
              <a:gd name="connsiteY979" fmla="*/ 413755 h 1111250"/>
              <a:gd name="connsiteX980" fmla="*/ 1784017 w 2190750"/>
              <a:gd name="connsiteY980" fmla="*/ 418761 h 1111250"/>
              <a:gd name="connsiteX981" fmla="*/ 1785488 w 2190750"/>
              <a:gd name="connsiteY981" fmla="*/ 408750 h 1111250"/>
              <a:gd name="connsiteX982" fmla="*/ 1786969 w 2190750"/>
              <a:gd name="connsiteY982" fmla="*/ 513959 h 1111250"/>
              <a:gd name="connsiteX983" fmla="*/ 1788451 w 2190750"/>
              <a:gd name="connsiteY983" fmla="*/ 493913 h 1111250"/>
              <a:gd name="connsiteX984" fmla="*/ 1789922 w 2190750"/>
              <a:gd name="connsiteY984" fmla="*/ 498930 h 1111250"/>
              <a:gd name="connsiteX985" fmla="*/ 1791393 w 2190750"/>
              <a:gd name="connsiteY985" fmla="*/ 483902 h 1111250"/>
              <a:gd name="connsiteX986" fmla="*/ 1792875 w 2190750"/>
              <a:gd name="connsiteY986" fmla="*/ 498930 h 1111250"/>
              <a:gd name="connsiteX987" fmla="*/ 1794357 w 2190750"/>
              <a:gd name="connsiteY987" fmla="*/ 564060 h 1111250"/>
              <a:gd name="connsiteX988" fmla="*/ 1795828 w 2190750"/>
              <a:gd name="connsiteY988" fmla="*/ 544015 h 1111250"/>
              <a:gd name="connsiteX989" fmla="*/ 1797299 w 2190750"/>
              <a:gd name="connsiteY989" fmla="*/ 554038 h 1111250"/>
              <a:gd name="connsiteX990" fmla="*/ 1798780 w 2190750"/>
              <a:gd name="connsiteY990" fmla="*/ 468863 h 1111250"/>
              <a:gd name="connsiteX991" fmla="*/ 1800262 w 2190750"/>
              <a:gd name="connsiteY991" fmla="*/ 473879 h 1111250"/>
              <a:gd name="connsiteX992" fmla="*/ 1801733 w 2190750"/>
              <a:gd name="connsiteY992" fmla="*/ 418761 h 1111250"/>
              <a:gd name="connsiteX993" fmla="*/ 1803204 w 2190750"/>
              <a:gd name="connsiteY993" fmla="*/ 443812 h 1111250"/>
              <a:gd name="connsiteX994" fmla="*/ 1804686 w 2190750"/>
              <a:gd name="connsiteY994" fmla="*/ 408750 h 1111250"/>
              <a:gd name="connsiteX995" fmla="*/ 1806157 w 2190750"/>
              <a:gd name="connsiteY995" fmla="*/ 433800 h 1111250"/>
              <a:gd name="connsiteX996" fmla="*/ 1807639 w 2190750"/>
              <a:gd name="connsiteY996" fmla="*/ 398727 h 1111250"/>
              <a:gd name="connsiteX997" fmla="*/ 1809120 w 2190750"/>
              <a:gd name="connsiteY997" fmla="*/ 448829 h 1111250"/>
              <a:gd name="connsiteX998" fmla="*/ 1810591 w 2190750"/>
              <a:gd name="connsiteY998" fmla="*/ 433800 h 1111250"/>
              <a:gd name="connsiteX999" fmla="*/ 1812062 w 2190750"/>
              <a:gd name="connsiteY999" fmla="*/ 443812 h 1111250"/>
              <a:gd name="connsiteX1000" fmla="*/ 1813544 w 2190750"/>
              <a:gd name="connsiteY1000" fmla="*/ 333597 h 1111250"/>
              <a:gd name="connsiteX1001" fmla="*/ 1815026 w 2190750"/>
              <a:gd name="connsiteY1001" fmla="*/ 413755 h 1111250"/>
              <a:gd name="connsiteX1002" fmla="*/ 1816497 w 2190750"/>
              <a:gd name="connsiteY1002" fmla="*/ 308546 h 1111250"/>
              <a:gd name="connsiteX1003" fmla="*/ 1817968 w 2190750"/>
              <a:gd name="connsiteY1003" fmla="*/ 298524 h 1111250"/>
              <a:gd name="connsiteX1004" fmla="*/ 1819450 w 2190750"/>
              <a:gd name="connsiteY1004" fmla="*/ 253428 h 1111250"/>
              <a:gd name="connsiteX1005" fmla="*/ 1820931 w 2190750"/>
              <a:gd name="connsiteY1005" fmla="*/ 403733 h 1111250"/>
              <a:gd name="connsiteX1006" fmla="*/ 1822402 w 2190750"/>
              <a:gd name="connsiteY1006" fmla="*/ 373676 h 1111250"/>
              <a:gd name="connsiteX1007" fmla="*/ 1823874 w 2190750"/>
              <a:gd name="connsiteY1007" fmla="*/ 428784 h 1111250"/>
              <a:gd name="connsiteX1008" fmla="*/ 1825355 w 2190750"/>
              <a:gd name="connsiteY1008" fmla="*/ 388705 h 1111250"/>
              <a:gd name="connsiteX1009" fmla="*/ 1826837 w 2190750"/>
              <a:gd name="connsiteY1009" fmla="*/ 428784 h 1111250"/>
              <a:gd name="connsiteX1010" fmla="*/ 1828308 w 2190750"/>
              <a:gd name="connsiteY1010" fmla="*/ 378682 h 1111250"/>
              <a:gd name="connsiteX1011" fmla="*/ 1829779 w 2190750"/>
              <a:gd name="connsiteY1011" fmla="*/ 423778 h 1111250"/>
              <a:gd name="connsiteX1012" fmla="*/ 1831261 w 2190750"/>
              <a:gd name="connsiteY1012" fmla="*/ 398727 h 1111250"/>
              <a:gd name="connsiteX1013" fmla="*/ 1832742 w 2190750"/>
              <a:gd name="connsiteY1013" fmla="*/ 473879 h 1111250"/>
              <a:gd name="connsiteX1014" fmla="*/ 1834213 w 2190750"/>
              <a:gd name="connsiteY1014" fmla="*/ 318569 h 1111250"/>
              <a:gd name="connsiteX1015" fmla="*/ 1835685 w 2190750"/>
              <a:gd name="connsiteY1015" fmla="*/ 403733 h 1111250"/>
              <a:gd name="connsiteX1016" fmla="*/ 1837166 w 2190750"/>
              <a:gd name="connsiteY1016" fmla="*/ 398727 h 1111250"/>
              <a:gd name="connsiteX1017" fmla="*/ 1838637 w 2190750"/>
              <a:gd name="connsiteY1017" fmla="*/ 418761 h 1111250"/>
              <a:gd name="connsiteX1018" fmla="*/ 1840119 w 2190750"/>
              <a:gd name="connsiteY1018" fmla="*/ 388705 h 1111250"/>
              <a:gd name="connsiteX1019" fmla="*/ 1841601 w 2190750"/>
              <a:gd name="connsiteY1019" fmla="*/ 453834 h 1111250"/>
              <a:gd name="connsiteX1020" fmla="*/ 1844543 w 2190750"/>
              <a:gd name="connsiteY1020" fmla="*/ 373676 h 1111250"/>
              <a:gd name="connsiteX1021" fmla="*/ 1846024 w 2190750"/>
              <a:gd name="connsiteY1021" fmla="*/ 383699 h 1111250"/>
              <a:gd name="connsiteX1022" fmla="*/ 1847506 w 2190750"/>
              <a:gd name="connsiteY1022" fmla="*/ 333597 h 1111250"/>
              <a:gd name="connsiteX1023" fmla="*/ 1848977 w 2190750"/>
              <a:gd name="connsiteY1023" fmla="*/ 428784 h 1111250"/>
              <a:gd name="connsiteX1024" fmla="*/ 1850448 w 2190750"/>
              <a:gd name="connsiteY1024" fmla="*/ 318569 h 1111250"/>
              <a:gd name="connsiteX1025" fmla="*/ 1851930 w 2190750"/>
              <a:gd name="connsiteY1025" fmla="*/ 403733 h 1111250"/>
              <a:gd name="connsiteX1026" fmla="*/ 1853412 w 2190750"/>
              <a:gd name="connsiteY1026" fmla="*/ 333597 h 1111250"/>
              <a:gd name="connsiteX1027" fmla="*/ 1856354 w 2190750"/>
              <a:gd name="connsiteY1027" fmla="*/ 388705 h 1111250"/>
              <a:gd name="connsiteX1028" fmla="*/ 1857836 w 2190750"/>
              <a:gd name="connsiteY1028" fmla="*/ 508952 h 1111250"/>
              <a:gd name="connsiteX1029" fmla="*/ 1859317 w 2190750"/>
              <a:gd name="connsiteY1029" fmla="*/ 473879 h 1111250"/>
              <a:gd name="connsiteX1030" fmla="*/ 1860788 w 2190750"/>
              <a:gd name="connsiteY1030" fmla="*/ 564060 h 1111250"/>
              <a:gd name="connsiteX1031" fmla="*/ 1863741 w 2190750"/>
              <a:gd name="connsiteY1031" fmla="*/ 443812 h 1111250"/>
              <a:gd name="connsiteX1032" fmla="*/ 1866694 w 2190750"/>
              <a:gd name="connsiteY1032" fmla="*/ 333597 h 1111250"/>
              <a:gd name="connsiteX1033" fmla="*/ 1868165 w 2190750"/>
              <a:gd name="connsiteY1033" fmla="*/ 443812 h 1111250"/>
              <a:gd name="connsiteX1034" fmla="*/ 1869646 w 2190750"/>
              <a:gd name="connsiteY1034" fmla="*/ 323575 h 1111250"/>
              <a:gd name="connsiteX1035" fmla="*/ 1871128 w 2190750"/>
              <a:gd name="connsiteY1035" fmla="*/ 393721 h 1111250"/>
              <a:gd name="connsiteX1036" fmla="*/ 1872599 w 2190750"/>
              <a:gd name="connsiteY1036" fmla="*/ 323575 h 1111250"/>
              <a:gd name="connsiteX1037" fmla="*/ 1875552 w 2190750"/>
              <a:gd name="connsiteY1037" fmla="*/ 378682 h 1111250"/>
              <a:gd name="connsiteX1038" fmla="*/ 1877023 w 2190750"/>
              <a:gd name="connsiteY1038" fmla="*/ 373676 h 1111250"/>
              <a:gd name="connsiteX1039" fmla="*/ 1879986 w 2190750"/>
              <a:gd name="connsiteY1039" fmla="*/ 393721 h 1111250"/>
              <a:gd name="connsiteX1040" fmla="*/ 1882928 w 2190750"/>
              <a:gd name="connsiteY1040" fmla="*/ 318569 h 1111250"/>
              <a:gd name="connsiteX1041" fmla="*/ 1884410 w 2190750"/>
              <a:gd name="connsiteY1041" fmla="*/ 328581 h 1111250"/>
              <a:gd name="connsiteX1042" fmla="*/ 1885892 w 2190750"/>
              <a:gd name="connsiteY1042" fmla="*/ 353632 h 1111250"/>
              <a:gd name="connsiteX1043" fmla="*/ 1887363 w 2190750"/>
              <a:gd name="connsiteY1043" fmla="*/ 413755 h 1111250"/>
              <a:gd name="connsiteX1044" fmla="*/ 1888834 w 2190750"/>
              <a:gd name="connsiteY1044" fmla="*/ 328581 h 1111250"/>
              <a:gd name="connsiteX1045" fmla="*/ 1893268 w 2190750"/>
              <a:gd name="connsiteY1045" fmla="*/ 458851 h 1111250"/>
              <a:gd name="connsiteX1046" fmla="*/ 1894740 w 2190750"/>
              <a:gd name="connsiteY1046" fmla="*/ 368670 h 1111250"/>
              <a:gd name="connsiteX1047" fmla="*/ 1896221 w 2190750"/>
              <a:gd name="connsiteY1047" fmla="*/ 428784 h 1111250"/>
              <a:gd name="connsiteX1048" fmla="*/ 1897703 w 2190750"/>
              <a:gd name="connsiteY1048" fmla="*/ 338603 h 1111250"/>
              <a:gd name="connsiteX1049" fmla="*/ 1899174 w 2190750"/>
              <a:gd name="connsiteY1049" fmla="*/ 368670 h 1111250"/>
              <a:gd name="connsiteX1050" fmla="*/ 1903608 w 2190750"/>
              <a:gd name="connsiteY1050" fmla="*/ 298524 h 1111250"/>
              <a:gd name="connsiteX1051" fmla="*/ 1905079 w 2190750"/>
              <a:gd name="connsiteY1051" fmla="*/ 183293 h 1111250"/>
              <a:gd name="connsiteX1052" fmla="*/ 1906561 w 2190750"/>
              <a:gd name="connsiteY1052" fmla="*/ 343620 h 1111250"/>
              <a:gd name="connsiteX1053" fmla="*/ 1908032 w 2190750"/>
              <a:gd name="connsiteY1053" fmla="*/ 333597 h 1111250"/>
              <a:gd name="connsiteX1054" fmla="*/ 1909503 w 2190750"/>
              <a:gd name="connsiteY1054" fmla="*/ 313552 h 1111250"/>
              <a:gd name="connsiteX1055" fmla="*/ 1913938 w 2190750"/>
              <a:gd name="connsiteY1055" fmla="*/ 393721 h 1111250"/>
              <a:gd name="connsiteX1056" fmla="*/ 1916890 w 2190750"/>
              <a:gd name="connsiteY1056" fmla="*/ 393721 h 1111250"/>
              <a:gd name="connsiteX1057" fmla="*/ 1918372 w 2190750"/>
              <a:gd name="connsiteY1057" fmla="*/ 403733 h 1111250"/>
              <a:gd name="connsiteX1058" fmla="*/ 1919843 w 2190750"/>
              <a:gd name="connsiteY1058" fmla="*/ 403733 h 1111250"/>
              <a:gd name="connsiteX1059" fmla="*/ 1921314 w 2190750"/>
              <a:gd name="connsiteY1059" fmla="*/ 448829 h 1111250"/>
              <a:gd name="connsiteX1060" fmla="*/ 1922796 w 2190750"/>
              <a:gd name="connsiteY1060" fmla="*/ 544015 h 1111250"/>
              <a:gd name="connsiteX1061" fmla="*/ 1924278 w 2190750"/>
              <a:gd name="connsiteY1061" fmla="*/ 503936 h 1111250"/>
              <a:gd name="connsiteX1062" fmla="*/ 1925749 w 2190750"/>
              <a:gd name="connsiteY1062" fmla="*/ 323575 h 1111250"/>
              <a:gd name="connsiteX1063" fmla="*/ 1927220 w 2190750"/>
              <a:gd name="connsiteY1063" fmla="*/ 428784 h 1111250"/>
              <a:gd name="connsiteX1064" fmla="*/ 1930183 w 2190750"/>
              <a:gd name="connsiteY1064" fmla="*/ 453834 h 1111250"/>
              <a:gd name="connsiteX1065" fmla="*/ 1931654 w 2190750"/>
              <a:gd name="connsiteY1065" fmla="*/ 398727 h 1111250"/>
              <a:gd name="connsiteX1066" fmla="*/ 1933125 w 2190750"/>
              <a:gd name="connsiteY1066" fmla="*/ 463857 h 1111250"/>
              <a:gd name="connsiteX1067" fmla="*/ 1936089 w 2190750"/>
              <a:gd name="connsiteY1067" fmla="*/ 358648 h 1111250"/>
              <a:gd name="connsiteX1068" fmla="*/ 1937560 w 2190750"/>
              <a:gd name="connsiteY1068" fmla="*/ 353632 h 1111250"/>
              <a:gd name="connsiteX1069" fmla="*/ 1939041 w 2190750"/>
              <a:gd name="connsiteY1069" fmla="*/ 423778 h 1111250"/>
              <a:gd name="connsiteX1070" fmla="*/ 1940512 w 2190750"/>
              <a:gd name="connsiteY1070" fmla="*/ 373676 h 1111250"/>
              <a:gd name="connsiteX1071" fmla="*/ 1941983 w 2190750"/>
              <a:gd name="connsiteY1071" fmla="*/ 433800 h 1111250"/>
              <a:gd name="connsiteX1072" fmla="*/ 1943465 w 2190750"/>
              <a:gd name="connsiteY1072" fmla="*/ 428784 h 1111250"/>
              <a:gd name="connsiteX1073" fmla="*/ 1946418 w 2190750"/>
              <a:gd name="connsiteY1073" fmla="*/ 368670 h 1111250"/>
              <a:gd name="connsiteX1074" fmla="*/ 1947889 w 2190750"/>
              <a:gd name="connsiteY1074" fmla="*/ 373676 h 1111250"/>
              <a:gd name="connsiteX1075" fmla="*/ 1949371 w 2190750"/>
              <a:gd name="connsiteY1075" fmla="*/ 328581 h 1111250"/>
              <a:gd name="connsiteX1076" fmla="*/ 1950852 w 2190750"/>
              <a:gd name="connsiteY1076" fmla="*/ 353632 h 1111250"/>
              <a:gd name="connsiteX1077" fmla="*/ 1952323 w 2190750"/>
              <a:gd name="connsiteY1077" fmla="*/ 338603 h 1111250"/>
              <a:gd name="connsiteX1078" fmla="*/ 1953794 w 2190750"/>
              <a:gd name="connsiteY1078" fmla="*/ 368670 h 1111250"/>
              <a:gd name="connsiteX1079" fmla="*/ 1955276 w 2190750"/>
              <a:gd name="connsiteY1079" fmla="*/ 298524 h 1111250"/>
              <a:gd name="connsiteX1080" fmla="*/ 1956758 w 2190750"/>
              <a:gd name="connsiteY1080" fmla="*/ 358648 h 1111250"/>
              <a:gd name="connsiteX1081" fmla="*/ 1961182 w 2190750"/>
              <a:gd name="connsiteY1081" fmla="*/ 233394 h 1111250"/>
              <a:gd name="connsiteX1082" fmla="*/ 1967087 w 2190750"/>
              <a:gd name="connsiteY1082" fmla="*/ 383699 h 1111250"/>
              <a:gd name="connsiteX1083" fmla="*/ 1968569 w 2190750"/>
              <a:gd name="connsiteY1083" fmla="*/ 358648 h 1111250"/>
              <a:gd name="connsiteX1084" fmla="*/ 1970040 w 2190750"/>
              <a:gd name="connsiteY1084" fmla="*/ 378682 h 1111250"/>
              <a:gd name="connsiteX1085" fmla="*/ 1972993 w 2190750"/>
              <a:gd name="connsiteY1085" fmla="*/ 288502 h 1111250"/>
              <a:gd name="connsiteX1086" fmla="*/ 1974464 w 2190750"/>
              <a:gd name="connsiteY1086" fmla="*/ 473879 h 1111250"/>
              <a:gd name="connsiteX1087" fmla="*/ 1975945 w 2190750"/>
              <a:gd name="connsiteY1087" fmla="*/ 433800 h 1111250"/>
              <a:gd name="connsiteX1088" fmla="*/ 1977427 w 2190750"/>
              <a:gd name="connsiteY1088" fmla="*/ 458851 h 1111250"/>
              <a:gd name="connsiteX1089" fmla="*/ 1978898 w 2190750"/>
              <a:gd name="connsiteY1089" fmla="*/ 368670 h 1111250"/>
              <a:gd name="connsiteX1090" fmla="*/ 1980369 w 2190750"/>
              <a:gd name="connsiteY1090" fmla="*/ 368670 h 1111250"/>
              <a:gd name="connsiteX1091" fmla="*/ 1981851 w 2190750"/>
              <a:gd name="connsiteY1091" fmla="*/ 428784 h 1111250"/>
              <a:gd name="connsiteX1092" fmla="*/ 1986275 w 2190750"/>
              <a:gd name="connsiteY1092" fmla="*/ 323575 h 1111250"/>
              <a:gd name="connsiteX1093" fmla="*/ 1987756 w 2190750"/>
              <a:gd name="connsiteY1093" fmla="*/ 413755 h 1111250"/>
              <a:gd name="connsiteX1094" fmla="*/ 1989238 w 2190750"/>
              <a:gd name="connsiteY1094" fmla="*/ 368670 h 1111250"/>
              <a:gd name="connsiteX1095" fmla="*/ 1990709 w 2190750"/>
              <a:gd name="connsiteY1095" fmla="*/ 403733 h 1111250"/>
              <a:gd name="connsiteX1096" fmla="*/ 1992180 w 2190750"/>
              <a:gd name="connsiteY1096" fmla="*/ 393721 h 1111250"/>
              <a:gd name="connsiteX1097" fmla="*/ 1993662 w 2190750"/>
              <a:gd name="connsiteY1097" fmla="*/ 448829 h 1111250"/>
              <a:gd name="connsiteX1098" fmla="*/ 1995144 w 2190750"/>
              <a:gd name="connsiteY1098" fmla="*/ 448829 h 1111250"/>
              <a:gd name="connsiteX1099" fmla="*/ 1999567 w 2190750"/>
              <a:gd name="connsiteY1099" fmla="*/ 303530 h 1111250"/>
              <a:gd name="connsiteX1100" fmla="*/ 2002520 w 2190750"/>
              <a:gd name="connsiteY1100" fmla="*/ 403733 h 1111250"/>
              <a:gd name="connsiteX1101" fmla="*/ 2006944 w 2190750"/>
              <a:gd name="connsiteY1101" fmla="*/ 298524 h 1111250"/>
              <a:gd name="connsiteX1102" fmla="*/ 2008426 w 2190750"/>
              <a:gd name="connsiteY1102" fmla="*/ 303530 h 1111250"/>
              <a:gd name="connsiteX1103" fmla="*/ 2009907 w 2190750"/>
              <a:gd name="connsiteY1103" fmla="*/ 428784 h 1111250"/>
              <a:gd name="connsiteX1104" fmla="*/ 2011378 w 2190750"/>
              <a:gd name="connsiteY1104" fmla="*/ 343620 h 1111250"/>
              <a:gd name="connsiteX1105" fmla="*/ 2012849 w 2190750"/>
              <a:gd name="connsiteY1105" fmla="*/ 383699 h 1111250"/>
              <a:gd name="connsiteX1106" fmla="*/ 2014331 w 2190750"/>
              <a:gd name="connsiteY1106" fmla="*/ 358648 h 1111250"/>
              <a:gd name="connsiteX1107" fmla="*/ 2015813 w 2190750"/>
              <a:gd name="connsiteY1107" fmla="*/ 423778 h 1111250"/>
              <a:gd name="connsiteX1108" fmla="*/ 2018755 w 2190750"/>
              <a:gd name="connsiteY1108" fmla="*/ 348626 h 1111250"/>
              <a:gd name="connsiteX1109" fmla="*/ 2020237 w 2190750"/>
              <a:gd name="connsiteY1109" fmla="*/ 393721 h 1111250"/>
              <a:gd name="connsiteX1110" fmla="*/ 2023189 w 2190750"/>
              <a:gd name="connsiteY1110" fmla="*/ 313552 h 1111250"/>
              <a:gd name="connsiteX1111" fmla="*/ 2024661 w 2190750"/>
              <a:gd name="connsiteY1111" fmla="*/ 348626 h 1111250"/>
              <a:gd name="connsiteX1112" fmla="*/ 2026142 w 2190750"/>
              <a:gd name="connsiteY1112" fmla="*/ 278479 h 1111250"/>
              <a:gd name="connsiteX1113" fmla="*/ 2027624 w 2190750"/>
              <a:gd name="connsiteY1113" fmla="*/ 348626 h 1111250"/>
              <a:gd name="connsiteX1114" fmla="*/ 2029095 w 2190750"/>
              <a:gd name="connsiteY1114" fmla="*/ 313552 h 1111250"/>
              <a:gd name="connsiteX1115" fmla="*/ 2030566 w 2190750"/>
              <a:gd name="connsiteY1115" fmla="*/ 418761 h 1111250"/>
              <a:gd name="connsiteX1116" fmla="*/ 2032048 w 2190750"/>
              <a:gd name="connsiteY1116" fmla="*/ 303530 h 1111250"/>
              <a:gd name="connsiteX1117" fmla="*/ 2033529 w 2190750"/>
              <a:gd name="connsiteY1117" fmla="*/ 298524 h 1111250"/>
              <a:gd name="connsiteX1118" fmla="*/ 2035000 w 2190750"/>
              <a:gd name="connsiteY1118" fmla="*/ 263451 h 1111250"/>
              <a:gd name="connsiteX1119" fmla="*/ 2037953 w 2190750"/>
              <a:gd name="connsiteY1119" fmla="*/ 403733 h 1111250"/>
              <a:gd name="connsiteX1120" fmla="*/ 2040906 w 2190750"/>
              <a:gd name="connsiteY1120" fmla="*/ 258445 h 1111250"/>
              <a:gd name="connsiteX1121" fmla="*/ 2042388 w 2190750"/>
              <a:gd name="connsiteY1121" fmla="*/ 293518 h 1111250"/>
              <a:gd name="connsiteX1122" fmla="*/ 2043859 w 2190750"/>
              <a:gd name="connsiteY1122" fmla="*/ 363654 h 1111250"/>
              <a:gd name="connsiteX1123" fmla="*/ 2046811 w 2190750"/>
              <a:gd name="connsiteY1123" fmla="*/ 268467 h 1111250"/>
              <a:gd name="connsiteX1124" fmla="*/ 2049764 w 2190750"/>
              <a:gd name="connsiteY1124" fmla="*/ 218366 h 1111250"/>
              <a:gd name="connsiteX1125" fmla="*/ 2051235 w 2190750"/>
              <a:gd name="connsiteY1125" fmla="*/ 313552 h 1111250"/>
              <a:gd name="connsiteX1126" fmla="*/ 2054199 w 2190750"/>
              <a:gd name="connsiteY1126" fmla="*/ 288502 h 1111250"/>
              <a:gd name="connsiteX1127" fmla="*/ 2055670 w 2190750"/>
              <a:gd name="connsiteY1127" fmla="*/ 333597 h 1111250"/>
              <a:gd name="connsiteX1128" fmla="*/ 2058623 w 2190750"/>
              <a:gd name="connsiteY1128" fmla="*/ 268467 h 1111250"/>
              <a:gd name="connsiteX1129" fmla="*/ 2060104 w 2190750"/>
              <a:gd name="connsiteY1129" fmla="*/ 148220 h 1111250"/>
              <a:gd name="connsiteX1130" fmla="*/ 2061575 w 2190750"/>
              <a:gd name="connsiteY1130" fmla="*/ 163248 h 1111250"/>
              <a:gd name="connsiteX1131" fmla="*/ 2063046 w 2190750"/>
              <a:gd name="connsiteY1131" fmla="*/ 113147 h 1111250"/>
              <a:gd name="connsiteX1132" fmla="*/ 2064528 w 2190750"/>
              <a:gd name="connsiteY1132" fmla="*/ 108140 h 1111250"/>
              <a:gd name="connsiteX1133" fmla="*/ 2066010 w 2190750"/>
              <a:gd name="connsiteY1133" fmla="*/ 7938 h 1111250"/>
              <a:gd name="connsiteX1134" fmla="*/ 2067481 w 2190750"/>
              <a:gd name="connsiteY1134" fmla="*/ 12943 h 1111250"/>
              <a:gd name="connsiteX1135" fmla="*/ 2070433 w 2190750"/>
              <a:gd name="connsiteY1135" fmla="*/ 218366 h 1111250"/>
              <a:gd name="connsiteX1136" fmla="*/ 2071915 w 2190750"/>
              <a:gd name="connsiteY1136" fmla="*/ 293518 h 1111250"/>
              <a:gd name="connsiteX1137" fmla="*/ 2073386 w 2190750"/>
              <a:gd name="connsiteY1137" fmla="*/ 273473 h 1111250"/>
              <a:gd name="connsiteX1138" fmla="*/ 2074868 w 2190750"/>
              <a:gd name="connsiteY1138" fmla="*/ 188299 h 1111250"/>
              <a:gd name="connsiteX1139" fmla="*/ 2076339 w 2190750"/>
              <a:gd name="connsiteY1139" fmla="*/ 243417 h 1111250"/>
              <a:gd name="connsiteX1140" fmla="*/ 2077810 w 2190750"/>
              <a:gd name="connsiteY1140" fmla="*/ 253428 h 1111250"/>
              <a:gd name="connsiteX1141" fmla="*/ 2079292 w 2190750"/>
              <a:gd name="connsiteY1141" fmla="*/ 238400 h 1111250"/>
              <a:gd name="connsiteX1142" fmla="*/ 2080773 w 2190750"/>
              <a:gd name="connsiteY1142" fmla="*/ 263451 h 1111250"/>
              <a:gd name="connsiteX1143" fmla="*/ 2083715 w 2190750"/>
              <a:gd name="connsiteY1143" fmla="*/ 128175 h 1111250"/>
              <a:gd name="connsiteX1144" fmla="*/ 2085197 w 2190750"/>
              <a:gd name="connsiteY1144" fmla="*/ 113147 h 1111250"/>
              <a:gd name="connsiteX1145" fmla="*/ 2086679 w 2190750"/>
              <a:gd name="connsiteY1145" fmla="*/ 223372 h 1111250"/>
              <a:gd name="connsiteX1146" fmla="*/ 2088150 w 2190750"/>
              <a:gd name="connsiteY1146" fmla="*/ 238400 h 1111250"/>
              <a:gd name="connsiteX1147" fmla="*/ 2089621 w 2190750"/>
              <a:gd name="connsiteY1147" fmla="*/ 333597 h 1111250"/>
              <a:gd name="connsiteX1148" fmla="*/ 2092584 w 2190750"/>
              <a:gd name="connsiteY1148" fmla="*/ 258445 h 1111250"/>
              <a:gd name="connsiteX1149" fmla="*/ 2094055 w 2190750"/>
              <a:gd name="connsiteY1149" fmla="*/ 313552 h 1111250"/>
              <a:gd name="connsiteX1150" fmla="*/ 2095527 w 2190750"/>
              <a:gd name="connsiteY1150" fmla="*/ 243417 h 1111250"/>
              <a:gd name="connsiteX1151" fmla="*/ 2097008 w 2190750"/>
              <a:gd name="connsiteY1151" fmla="*/ 253428 h 1111250"/>
              <a:gd name="connsiteX1152" fmla="*/ 2098490 w 2190750"/>
              <a:gd name="connsiteY1152" fmla="*/ 228378 h 1111250"/>
              <a:gd name="connsiteX1153" fmla="*/ 2099961 w 2190750"/>
              <a:gd name="connsiteY1153" fmla="*/ 288502 h 1111250"/>
              <a:gd name="connsiteX1154" fmla="*/ 2104395 w 2190750"/>
              <a:gd name="connsiteY1154" fmla="*/ 248423 h 1111250"/>
              <a:gd name="connsiteX1155" fmla="*/ 2107348 w 2190750"/>
              <a:gd name="connsiteY1155" fmla="*/ 308546 h 1111250"/>
              <a:gd name="connsiteX1156" fmla="*/ 2108819 w 2190750"/>
              <a:gd name="connsiteY1156" fmla="*/ 283496 h 1111250"/>
              <a:gd name="connsiteX1157" fmla="*/ 2110290 w 2190750"/>
              <a:gd name="connsiteY1157" fmla="*/ 313552 h 1111250"/>
              <a:gd name="connsiteX1158" fmla="*/ 2111772 w 2190750"/>
              <a:gd name="connsiteY1158" fmla="*/ 293518 h 1111250"/>
              <a:gd name="connsiteX1159" fmla="*/ 2113254 w 2190750"/>
              <a:gd name="connsiteY1159" fmla="*/ 188299 h 1111250"/>
              <a:gd name="connsiteX1160" fmla="*/ 2114725 w 2190750"/>
              <a:gd name="connsiteY1160" fmla="*/ 283496 h 1111250"/>
              <a:gd name="connsiteX1161" fmla="*/ 2116196 w 2190750"/>
              <a:gd name="connsiteY1161" fmla="*/ 233394 h 1111250"/>
              <a:gd name="connsiteX1162" fmla="*/ 2119159 w 2190750"/>
              <a:gd name="connsiteY1162" fmla="*/ 223372 h 1111250"/>
              <a:gd name="connsiteX1163" fmla="*/ 2120630 w 2190750"/>
              <a:gd name="connsiteY1163" fmla="*/ 108140 h 1111250"/>
              <a:gd name="connsiteX1164" fmla="*/ 2123583 w 2190750"/>
              <a:gd name="connsiteY1164" fmla="*/ 268467 h 1111250"/>
              <a:gd name="connsiteX1165" fmla="*/ 2126536 w 2190750"/>
              <a:gd name="connsiteY1165" fmla="*/ 223372 h 1111250"/>
              <a:gd name="connsiteX1166" fmla="*/ 2128007 w 2190750"/>
              <a:gd name="connsiteY1166" fmla="*/ 223372 h 1111250"/>
              <a:gd name="connsiteX1167" fmla="*/ 2129489 w 2190750"/>
              <a:gd name="connsiteY1167" fmla="*/ 233394 h 1111250"/>
              <a:gd name="connsiteX1168" fmla="*/ 2130970 w 2190750"/>
              <a:gd name="connsiteY1168" fmla="*/ 188299 h 1111250"/>
              <a:gd name="connsiteX1169" fmla="*/ 2132441 w 2190750"/>
              <a:gd name="connsiteY1169" fmla="*/ 198321 h 1111250"/>
              <a:gd name="connsiteX1170" fmla="*/ 2136876 w 2190750"/>
              <a:gd name="connsiteY1170" fmla="*/ 73067 h 1111250"/>
              <a:gd name="connsiteX1171" fmla="*/ 2144252 w 2190750"/>
              <a:gd name="connsiteY1171" fmla="*/ 243417 h 1111250"/>
              <a:gd name="connsiteX1172" fmla="*/ 2145734 w 2190750"/>
              <a:gd name="connsiteY1172" fmla="*/ 253428 h 1111250"/>
              <a:gd name="connsiteX1173" fmla="*/ 2147205 w 2190750"/>
              <a:gd name="connsiteY1173" fmla="*/ 198321 h 1111250"/>
              <a:gd name="connsiteX1174" fmla="*/ 2148676 w 2190750"/>
              <a:gd name="connsiteY1174" fmla="*/ 248423 h 1111250"/>
              <a:gd name="connsiteX1175" fmla="*/ 2150158 w 2190750"/>
              <a:gd name="connsiteY1175" fmla="*/ 143213 h 1111250"/>
              <a:gd name="connsiteX1176" fmla="*/ 2151629 w 2190750"/>
              <a:gd name="connsiteY1176" fmla="*/ 288502 h 1111250"/>
              <a:gd name="connsiteX1177" fmla="*/ 2153110 w 2190750"/>
              <a:gd name="connsiteY1177" fmla="*/ 288502 h 1111250"/>
              <a:gd name="connsiteX1178" fmla="*/ 2154592 w 2190750"/>
              <a:gd name="connsiteY1178" fmla="*/ 373676 h 1111250"/>
              <a:gd name="connsiteX1179" fmla="*/ 2156063 w 2190750"/>
              <a:gd name="connsiteY1179" fmla="*/ 248423 h 1111250"/>
              <a:gd name="connsiteX1180" fmla="*/ 2157545 w 2190750"/>
              <a:gd name="connsiteY1180" fmla="*/ 313552 h 1111250"/>
              <a:gd name="connsiteX1181" fmla="*/ 2159016 w 2190750"/>
              <a:gd name="connsiteY1181" fmla="*/ 303530 h 1111250"/>
              <a:gd name="connsiteX1182" fmla="*/ 2161969 w 2190750"/>
              <a:gd name="connsiteY1182" fmla="*/ 238400 h 1111250"/>
              <a:gd name="connsiteX1183" fmla="*/ 2163440 w 2190750"/>
              <a:gd name="connsiteY1183" fmla="*/ 288502 h 1111250"/>
              <a:gd name="connsiteX1184" fmla="*/ 2166403 w 2190750"/>
              <a:gd name="connsiteY1184" fmla="*/ 193315 h 1111250"/>
              <a:gd name="connsiteX1185" fmla="*/ 2169356 w 2190750"/>
              <a:gd name="connsiteY1185" fmla="*/ 258445 h 1111250"/>
              <a:gd name="connsiteX1186" fmla="*/ 2170827 w 2190750"/>
              <a:gd name="connsiteY1186" fmla="*/ 238400 h 1111250"/>
              <a:gd name="connsiteX1187" fmla="*/ 2172298 w 2190750"/>
              <a:gd name="connsiteY1187" fmla="*/ 248423 h 1111250"/>
              <a:gd name="connsiteX1188" fmla="*/ 2173780 w 2190750"/>
              <a:gd name="connsiteY1188" fmla="*/ 168264 h 1111250"/>
              <a:gd name="connsiteX1189" fmla="*/ 2175261 w 2190750"/>
              <a:gd name="connsiteY1189" fmla="*/ 273473 h 1111250"/>
              <a:gd name="connsiteX1190" fmla="*/ 2176733 w 2190750"/>
              <a:gd name="connsiteY1190" fmla="*/ 273473 h 1111250"/>
              <a:gd name="connsiteX1191" fmla="*/ 2178214 w 2190750"/>
              <a:gd name="connsiteY1191" fmla="*/ 233394 h 1111250"/>
              <a:gd name="connsiteX1192" fmla="*/ 2179685 w 2190750"/>
              <a:gd name="connsiteY1192" fmla="*/ 228378 h 1111250"/>
              <a:gd name="connsiteX1193" fmla="*/ 2181156 w 2190750"/>
              <a:gd name="connsiteY1193" fmla="*/ 218366 h 1111250"/>
              <a:gd name="connsiteX1194" fmla="*/ 2182638 w 2190750"/>
              <a:gd name="connsiteY1194" fmla="*/ 243417 h 1111250"/>
              <a:gd name="connsiteX1195" fmla="*/ 2184109 w 2190750"/>
              <a:gd name="connsiteY1195" fmla="*/ 208344 h 1111250"/>
              <a:gd name="connsiteX1196" fmla="*/ 2185591 w 2190750"/>
              <a:gd name="connsiteY1196" fmla="*/ 333597 h 1111250"/>
              <a:gd name="connsiteX1197" fmla="*/ 2187072 w 2190750"/>
              <a:gd name="connsiteY1197" fmla="*/ 293518 h 1111250"/>
              <a:gd name="connsiteX1198" fmla="*/ 2187072 w 2190750"/>
              <a:gd name="connsiteY1198" fmla="*/ 293518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</a:cxnLst>
            <a:rect l="l" t="t" r="r" b="b"/>
            <a:pathLst>
              <a:path w="2190750" h="1111250">
                <a:moveTo>
                  <a:pt x="7938" y="824590"/>
                </a:moveTo>
                <a:lnTo>
                  <a:pt x="9414" y="874691"/>
                </a:lnTo>
                <a:lnTo>
                  <a:pt x="10890" y="719371"/>
                </a:lnTo>
                <a:lnTo>
                  <a:pt x="12367" y="689314"/>
                </a:lnTo>
                <a:lnTo>
                  <a:pt x="13843" y="739415"/>
                </a:lnTo>
                <a:lnTo>
                  <a:pt x="15319" y="734399"/>
                </a:lnTo>
                <a:lnTo>
                  <a:pt x="16796" y="739415"/>
                </a:lnTo>
                <a:lnTo>
                  <a:pt x="18272" y="759449"/>
                </a:lnTo>
                <a:lnTo>
                  <a:pt x="21225" y="719371"/>
                </a:lnTo>
                <a:lnTo>
                  <a:pt x="22701" y="644218"/>
                </a:lnTo>
                <a:lnTo>
                  <a:pt x="24178" y="729393"/>
                </a:lnTo>
                <a:lnTo>
                  <a:pt x="25654" y="729393"/>
                </a:lnTo>
                <a:lnTo>
                  <a:pt x="27130" y="799539"/>
                </a:lnTo>
                <a:lnTo>
                  <a:pt x="30083" y="664263"/>
                </a:lnTo>
                <a:lnTo>
                  <a:pt x="33036" y="769472"/>
                </a:lnTo>
                <a:lnTo>
                  <a:pt x="34512" y="754443"/>
                </a:lnTo>
                <a:lnTo>
                  <a:pt x="35989" y="764466"/>
                </a:lnTo>
                <a:lnTo>
                  <a:pt x="40418" y="839618"/>
                </a:lnTo>
                <a:lnTo>
                  <a:pt x="41894" y="784500"/>
                </a:lnTo>
                <a:lnTo>
                  <a:pt x="43370" y="829596"/>
                </a:lnTo>
                <a:lnTo>
                  <a:pt x="46323" y="724387"/>
                </a:lnTo>
                <a:lnTo>
                  <a:pt x="47800" y="829596"/>
                </a:lnTo>
                <a:lnTo>
                  <a:pt x="49276" y="834602"/>
                </a:lnTo>
                <a:lnTo>
                  <a:pt x="50752" y="854647"/>
                </a:lnTo>
                <a:lnTo>
                  <a:pt x="53705" y="834602"/>
                </a:lnTo>
                <a:lnTo>
                  <a:pt x="55182" y="844624"/>
                </a:lnTo>
                <a:lnTo>
                  <a:pt x="56658" y="839618"/>
                </a:lnTo>
                <a:lnTo>
                  <a:pt x="58134" y="839618"/>
                </a:lnTo>
                <a:lnTo>
                  <a:pt x="61087" y="904748"/>
                </a:lnTo>
                <a:lnTo>
                  <a:pt x="64040" y="719371"/>
                </a:lnTo>
                <a:lnTo>
                  <a:pt x="66992" y="899742"/>
                </a:lnTo>
                <a:lnTo>
                  <a:pt x="68469" y="889720"/>
                </a:lnTo>
                <a:lnTo>
                  <a:pt x="69945" y="904748"/>
                </a:lnTo>
                <a:lnTo>
                  <a:pt x="71422" y="869675"/>
                </a:lnTo>
                <a:lnTo>
                  <a:pt x="74374" y="944827"/>
                </a:lnTo>
                <a:lnTo>
                  <a:pt x="75851" y="934804"/>
                </a:lnTo>
                <a:lnTo>
                  <a:pt x="77327" y="909754"/>
                </a:lnTo>
                <a:lnTo>
                  <a:pt x="80280" y="1009957"/>
                </a:lnTo>
                <a:lnTo>
                  <a:pt x="83233" y="934804"/>
                </a:lnTo>
                <a:lnTo>
                  <a:pt x="86185" y="949844"/>
                </a:lnTo>
                <a:lnTo>
                  <a:pt x="87662" y="934804"/>
                </a:lnTo>
                <a:lnTo>
                  <a:pt x="89138" y="944827"/>
                </a:lnTo>
                <a:lnTo>
                  <a:pt x="90615" y="934804"/>
                </a:lnTo>
                <a:lnTo>
                  <a:pt x="92091" y="969878"/>
                </a:lnTo>
                <a:lnTo>
                  <a:pt x="95044" y="779494"/>
                </a:lnTo>
                <a:lnTo>
                  <a:pt x="96520" y="859653"/>
                </a:lnTo>
                <a:lnTo>
                  <a:pt x="97996" y="864669"/>
                </a:lnTo>
                <a:lnTo>
                  <a:pt x="99473" y="989922"/>
                </a:lnTo>
                <a:lnTo>
                  <a:pt x="100949" y="799539"/>
                </a:lnTo>
                <a:lnTo>
                  <a:pt x="102426" y="859653"/>
                </a:lnTo>
                <a:lnTo>
                  <a:pt x="105378" y="834602"/>
                </a:lnTo>
                <a:lnTo>
                  <a:pt x="106855" y="824590"/>
                </a:lnTo>
                <a:lnTo>
                  <a:pt x="108331" y="794522"/>
                </a:lnTo>
                <a:lnTo>
                  <a:pt x="109807" y="789517"/>
                </a:lnTo>
                <a:lnTo>
                  <a:pt x="111284" y="814568"/>
                </a:lnTo>
                <a:lnTo>
                  <a:pt x="112760" y="724387"/>
                </a:lnTo>
                <a:lnTo>
                  <a:pt x="114236" y="759449"/>
                </a:lnTo>
                <a:lnTo>
                  <a:pt x="115713" y="834602"/>
                </a:lnTo>
                <a:lnTo>
                  <a:pt x="117189" y="839618"/>
                </a:lnTo>
                <a:lnTo>
                  <a:pt x="120142" y="719371"/>
                </a:lnTo>
                <a:lnTo>
                  <a:pt x="121618" y="819573"/>
                </a:lnTo>
                <a:lnTo>
                  <a:pt x="123095" y="789517"/>
                </a:lnTo>
                <a:lnTo>
                  <a:pt x="124571" y="809551"/>
                </a:lnTo>
                <a:lnTo>
                  <a:pt x="126048" y="794522"/>
                </a:lnTo>
                <a:lnTo>
                  <a:pt x="127524" y="834602"/>
                </a:lnTo>
                <a:lnTo>
                  <a:pt x="129000" y="794522"/>
                </a:lnTo>
                <a:lnTo>
                  <a:pt x="130477" y="879697"/>
                </a:lnTo>
                <a:lnTo>
                  <a:pt x="131953" y="764466"/>
                </a:lnTo>
                <a:lnTo>
                  <a:pt x="134906" y="949844"/>
                </a:lnTo>
                <a:lnTo>
                  <a:pt x="136382" y="829596"/>
                </a:lnTo>
                <a:lnTo>
                  <a:pt x="139335" y="924793"/>
                </a:lnTo>
                <a:lnTo>
                  <a:pt x="143764" y="864669"/>
                </a:lnTo>
                <a:lnTo>
                  <a:pt x="145240" y="864669"/>
                </a:lnTo>
                <a:lnTo>
                  <a:pt x="146717" y="804545"/>
                </a:lnTo>
                <a:lnTo>
                  <a:pt x="148193" y="924793"/>
                </a:lnTo>
                <a:lnTo>
                  <a:pt x="149670" y="924793"/>
                </a:lnTo>
                <a:lnTo>
                  <a:pt x="151146" y="914770"/>
                </a:lnTo>
                <a:lnTo>
                  <a:pt x="152622" y="854647"/>
                </a:lnTo>
                <a:lnTo>
                  <a:pt x="154099" y="969878"/>
                </a:lnTo>
                <a:lnTo>
                  <a:pt x="157051" y="879697"/>
                </a:lnTo>
                <a:lnTo>
                  <a:pt x="158528" y="884703"/>
                </a:lnTo>
                <a:lnTo>
                  <a:pt x="160004" y="869675"/>
                </a:lnTo>
                <a:lnTo>
                  <a:pt x="161481" y="924793"/>
                </a:lnTo>
                <a:lnTo>
                  <a:pt x="162957" y="869675"/>
                </a:lnTo>
                <a:lnTo>
                  <a:pt x="165910" y="949844"/>
                </a:lnTo>
                <a:lnTo>
                  <a:pt x="167386" y="939821"/>
                </a:lnTo>
                <a:lnTo>
                  <a:pt x="168862" y="1055052"/>
                </a:lnTo>
                <a:lnTo>
                  <a:pt x="170339" y="924793"/>
                </a:lnTo>
                <a:lnTo>
                  <a:pt x="173291" y="989922"/>
                </a:lnTo>
                <a:lnTo>
                  <a:pt x="177721" y="919776"/>
                </a:lnTo>
                <a:lnTo>
                  <a:pt x="179197" y="859653"/>
                </a:lnTo>
                <a:lnTo>
                  <a:pt x="180673" y="889720"/>
                </a:lnTo>
                <a:lnTo>
                  <a:pt x="182150" y="889720"/>
                </a:lnTo>
                <a:lnTo>
                  <a:pt x="183626" y="849640"/>
                </a:lnTo>
                <a:lnTo>
                  <a:pt x="185103" y="974894"/>
                </a:lnTo>
                <a:lnTo>
                  <a:pt x="186579" y="904748"/>
                </a:lnTo>
                <a:lnTo>
                  <a:pt x="188055" y="899742"/>
                </a:lnTo>
                <a:lnTo>
                  <a:pt x="189532" y="944827"/>
                </a:lnTo>
                <a:lnTo>
                  <a:pt x="192484" y="859653"/>
                </a:lnTo>
                <a:lnTo>
                  <a:pt x="193961" y="884703"/>
                </a:lnTo>
                <a:lnTo>
                  <a:pt x="195437" y="864669"/>
                </a:lnTo>
                <a:lnTo>
                  <a:pt x="199866" y="899742"/>
                </a:lnTo>
                <a:lnTo>
                  <a:pt x="202819" y="1030001"/>
                </a:lnTo>
                <a:lnTo>
                  <a:pt x="205772" y="979900"/>
                </a:lnTo>
                <a:lnTo>
                  <a:pt x="207248" y="999945"/>
                </a:lnTo>
                <a:lnTo>
                  <a:pt x="210201" y="949844"/>
                </a:lnTo>
                <a:lnTo>
                  <a:pt x="211677" y="944827"/>
                </a:lnTo>
                <a:lnTo>
                  <a:pt x="213154" y="899742"/>
                </a:lnTo>
                <a:lnTo>
                  <a:pt x="214630" y="914770"/>
                </a:lnTo>
                <a:lnTo>
                  <a:pt x="216106" y="899742"/>
                </a:lnTo>
                <a:lnTo>
                  <a:pt x="219059" y="799539"/>
                </a:lnTo>
                <a:lnTo>
                  <a:pt x="220536" y="799539"/>
                </a:lnTo>
                <a:lnTo>
                  <a:pt x="222012" y="819573"/>
                </a:lnTo>
                <a:lnTo>
                  <a:pt x="223488" y="764466"/>
                </a:lnTo>
                <a:lnTo>
                  <a:pt x="224965" y="884703"/>
                </a:lnTo>
                <a:lnTo>
                  <a:pt x="226441" y="779494"/>
                </a:lnTo>
                <a:lnTo>
                  <a:pt x="229394" y="814568"/>
                </a:lnTo>
                <a:lnTo>
                  <a:pt x="232346" y="964872"/>
                </a:lnTo>
                <a:lnTo>
                  <a:pt x="233823" y="984906"/>
                </a:lnTo>
                <a:lnTo>
                  <a:pt x="235299" y="979900"/>
                </a:lnTo>
                <a:lnTo>
                  <a:pt x="236776" y="889720"/>
                </a:lnTo>
                <a:lnTo>
                  <a:pt x="238252" y="909754"/>
                </a:lnTo>
                <a:lnTo>
                  <a:pt x="239728" y="894725"/>
                </a:lnTo>
                <a:lnTo>
                  <a:pt x="241205" y="919776"/>
                </a:lnTo>
                <a:lnTo>
                  <a:pt x="244157" y="889720"/>
                </a:lnTo>
                <a:lnTo>
                  <a:pt x="245634" y="914770"/>
                </a:lnTo>
                <a:lnTo>
                  <a:pt x="247110" y="919776"/>
                </a:lnTo>
                <a:lnTo>
                  <a:pt x="250063" y="864669"/>
                </a:lnTo>
                <a:lnTo>
                  <a:pt x="251539" y="869675"/>
                </a:lnTo>
                <a:lnTo>
                  <a:pt x="253016" y="854647"/>
                </a:lnTo>
                <a:lnTo>
                  <a:pt x="257445" y="669269"/>
                </a:lnTo>
                <a:lnTo>
                  <a:pt x="261874" y="844624"/>
                </a:lnTo>
                <a:lnTo>
                  <a:pt x="263350" y="799539"/>
                </a:lnTo>
                <a:lnTo>
                  <a:pt x="264827" y="824590"/>
                </a:lnTo>
                <a:lnTo>
                  <a:pt x="266303" y="809551"/>
                </a:lnTo>
                <a:lnTo>
                  <a:pt x="267779" y="774489"/>
                </a:lnTo>
                <a:lnTo>
                  <a:pt x="269256" y="779494"/>
                </a:lnTo>
                <a:lnTo>
                  <a:pt x="270732" y="709348"/>
                </a:lnTo>
                <a:lnTo>
                  <a:pt x="272209" y="769472"/>
                </a:lnTo>
                <a:lnTo>
                  <a:pt x="273685" y="714364"/>
                </a:lnTo>
                <a:lnTo>
                  <a:pt x="275161" y="794522"/>
                </a:lnTo>
                <a:lnTo>
                  <a:pt x="276638" y="714364"/>
                </a:lnTo>
                <a:lnTo>
                  <a:pt x="278114" y="744421"/>
                </a:lnTo>
                <a:lnTo>
                  <a:pt x="279591" y="664263"/>
                </a:lnTo>
                <a:lnTo>
                  <a:pt x="282543" y="804545"/>
                </a:lnTo>
                <a:lnTo>
                  <a:pt x="284020" y="759449"/>
                </a:lnTo>
                <a:lnTo>
                  <a:pt x="285496" y="804545"/>
                </a:lnTo>
                <a:lnTo>
                  <a:pt x="286972" y="799539"/>
                </a:lnTo>
                <a:lnTo>
                  <a:pt x="288449" y="814568"/>
                </a:lnTo>
                <a:lnTo>
                  <a:pt x="289925" y="759449"/>
                </a:lnTo>
                <a:lnTo>
                  <a:pt x="291402" y="804545"/>
                </a:lnTo>
                <a:lnTo>
                  <a:pt x="292878" y="754443"/>
                </a:lnTo>
                <a:lnTo>
                  <a:pt x="294354" y="764466"/>
                </a:lnTo>
                <a:lnTo>
                  <a:pt x="297307" y="849640"/>
                </a:lnTo>
                <a:lnTo>
                  <a:pt x="298783" y="869675"/>
                </a:lnTo>
                <a:lnTo>
                  <a:pt x="300260" y="939821"/>
                </a:lnTo>
                <a:lnTo>
                  <a:pt x="303212" y="839618"/>
                </a:lnTo>
                <a:lnTo>
                  <a:pt x="304689" y="879697"/>
                </a:lnTo>
                <a:lnTo>
                  <a:pt x="306165" y="864669"/>
                </a:lnTo>
                <a:lnTo>
                  <a:pt x="307642" y="924793"/>
                </a:lnTo>
                <a:lnTo>
                  <a:pt x="309118" y="1105154"/>
                </a:lnTo>
                <a:lnTo>
                  <a:pt x="310594" y="984906"/>
                </a:lnTo>
                <a:lnTo>
                  <a:pt x="312071" y="1009957"/>
                </a:lnTo>
                <a:lnTo>
                  <a:pt x="313547" y="1014973"/>
                </a:lnTo>
                <a:lnTo>
                  <a:pt x="315024" y="969878"/>
                </a:lnTo>
                <a:lnTo>
                  <a:pt x="316500" y="969878"/>
                </a:lnTo>
                <a:lnTo>
                  <a:pt x="320929" y="809551"/>
                </a:lnTo>
                <a:lnTo>
                  <a:pt x="322405" y="809551"/>
                </a:lnTo>
                <a:lnTo>
                  <a:pt x="323882" y="914770"/>
                </a:lnTo>
                <a:lnTo>
                  <a:pt x="325358" y="864669"/>
                </a:lnTo>
                <a:lnTo>
                  <a:pt x="326835" y="1035008"/>
                </a:lnTo>
                <a:lnTo>
                  <a:pt x="329787" y="864669"/>
                </a:lnTo>
                <a:lnTo>
                  <a:pt x="331264" y="819573"/>
                </a:lnTo>
                <a:lnTo>
                  <a:pt x="332740" y="914770"/>
                </a:lnTo>
                <a:lnTo>
                  <a:pt x="334216" y="909754"/>
                </a:lnTo>
                <a:lnTo>
                  <a:pt x="337169" y="849640"/>
                </a:lnTo>
                <a:lnTo>
                  <a:pt x="338645" y="854647"/>
                </a:lnTo>
                <a:lnTo>
                  <a:pt x="341598" y="724387"/>
                </a:lnTo>
                <a:lnTo>
                  <a:pt x="343075" y="754443"/>
                </a:lnTo>
                <a:lnTo>
                  <a:pt x="344551" y="844624"/>
                </a:lnTo>
                <a:lnTo>
                  <a:pt x="346027" y="799539"/>
                </a:lnTo>
                <a:lnTo>
                  <a:pt x="347504" y="814568"/>
                </a:lnTo>
                <a:lnTo>
                  <a:pt x="348980" y="799539"/>
                </a:lnTo>
                <a:lnTo>
                  <a:pt x="350457" y="759449"/>
                </a:lnTo>
                <a:lnTo>
                  <a:pt x="353409" y="874691"/>
                </a:lnTo>
                <a:lnTo>
                  <a:pt x="354886" y="839618"/>
                </a:lnTo>
                <a:lnTo>
                  <a:pt x="356362" y="859653"/>
                </a:lnTo>
                <a:lnTo>
                  <a:pt x="359315" y="794522"/>
                </a:lnTo>
                <a:lnTo>
                  <a:pt x="360791" y="899742"/>
                </a:lnTo>
                <a:lnTo>
                  <a:pt x="362268" y="904748"/>
                </a:lnTo>
                <a:lnTo>
                  <a:pt x="363744" y="814568"/>
                </a:lnTo>
                <a:lnTo>
                  <a:pt x="365220" y="824590"/>
                </a:lnTo>
                <a:lnTo>
                  <a:pt x="366697" y="754443"/>
                </a:lnTo>
                <a:lnTo>
                  <a:pt x="369649" y="829596"/>
                </a:lnTo>
                <a:lnTo>
                  <a:pt x="371126" y="874691"/>
                </a:lnTo>
                <a:lnTo>
                  <a:pt x="375555" y="804545"/>
                </a:lnTo>
                <a:lnTo>
                  <a:pt x="378508" y="829596"/>
                </a:lnTo>
                <a:lnTo>
                  <a:pt x="379984" y="924793"/>
                </a:lnTo>
                <a:lnTo>
                  <a:pt x="381460" y="714364"/>
                </a:lnTo>
                <a:lnTo>
                  <a:pt x="384413" y="809551"/>
                </a:lnTo>
                <a:lnTo>
                  <a:pt x="385890" y="844624"/>
                </a:lnTo>
                <a:lnTo>
                  <a:pt x="387366" y="844624"/>
                </a:lnTo>
                <a:lnTo>
                  <a:pt x="388842" y="829596"/>
                </a:lnTo>
                <a:lnTo>
                  <a:pt x="390319" y="769472"/>
                </a:lnTo>
                <a:lnTo>
                  <a:pt x="391795" y="824590"/>
                </a:lnTo>
                <a:lnTo>
                  <a:pt x="393271" y="789517"/>
                </a:lnTo>
                <a:lnTo>
                  <a:pt x="394748" y="709348"/>
                </a:lnTo>
                <a:lnTo>
                  <a:pt x="400653" y="914770"/>
                </a:lnTo>
                <a:lnTo>
                  <a:pt x="402130" y="769472"/>
                </a:lnTo>
                <a:lnTo>
                  <a:pt x="405082" y="864669"/>
                </a:lnTo>
                <a:lnTo>
                  <a:pt x="408035" y="834602"/>
                </a:lnTo>
                <a:lnTo>
                  <a:pt x="410988" y="874691"/>
                </a:lnTo>
                <a:lnTo>
                  <a:pt x="412464" y="859653"/>
                </a:lnTo>
                <a:lnTo>
                  <a:pt x="413941" y="769472"/>
                </a:lnTo>
                <a:lnTo>
                  <a:pt x="415417" y="789517"/>
                </a:lnTo>
                <a:lnTo>
                  <a:pt x="418370" y="889720"/>
                </a:lnTo>
                <a:lnTo>
                  <a:pt x="419846" y="864669"/>
                </a:lnTo>
                <a:lnTo>
                  <a:pt x="421323" y="899742"/>
                </a:lnTo>
                <a:lnTo>
                  <a:pt x="424275" y="839618"/>
                </a:lnTo>
                <a:lnTo>
                  <a:pt x="427228" y="859653"/>
                </a:lnTo>
                <a:lnTo>
                  <a:pt x="428704" y="849640"/>
                </a:lnTo>
                <a:lnTo>
                  <a:pt x="431657" y="709348"/>
                </a:lnTo>
                <a:lnTo>
                  <a:pt x="433134" y="719371"/>
                </a:lnTo>
                <a:lnTo>
                  <a:pt x="434610" y="809551"/>
                </a:lnTo>
                <a:lnTo>
                  <a:pt x="436086" y="814568"/>
                </a:lnTo>
                <a:lnTo>
                  <a:pt x="437563" y="734399"/>
                </a:lnTo>
                <a:lnTo>
                  <a:pt x="439039" y="854647"/>
                </a:lnTo>
                <a:lnTo>
                  <a:pt x="440515" y="784500"/>
                </a:lnTo>
                <a:lnTo>
                  <a:pt x="444944" y="874691"/>
                </a:lnTo>
                <a:lnTo>
                  <a:pt x="446421" y="854647"/>
                </a:lnTo>
                <a:lnTo>
                  <a:pt x="447897" y="869675"/>
                </a:lnTo>
                <a:lnTo>
                  <a:pt x="449374" y="799539"/>
                </a:lnTo>
                <a:lnTo>
                  <a:pt x="450850" y="909754"/>
                </a:lnTo>
                <a:lnTo>
                  <a:pt x="452326" y="884703"/>
                </a:lnTo>
                <a:lnTo>
                  <a:pt x="453803" y="894725"/>
                </a:lnTo>
                <a:lnTo>
                  <a:pt x="455279" y="834602"/>
                </a:lnTo>
                <a:lnTo>
                  <a:pt x="456756" y="824590"/>
                </a:lnTo>
                <a:lnTo>
                  <a:pt x="459708" y="859653"/>
                </a:lnTo>
                <a:lnTo>
                  <a:pt x="462661" y="794522"/>
                </a:lnTo>
                <a:lnTo>
                  <a:pt x="464137" y="794522"/>
                </a:lnTo>
                <a:lnTo>
                  <a:pt x="465614" y="779494"/>
                </a:lnTo>
                <a:lnTo>
                  <a:pt x="467090" y="674285"/>
                </a:lnTo>
                <a:lnTo>
                  <a:pt x="468566" y="664263"/>
                </a:lnTo>
                <a:lnTo>
                  <a:pt x="470043" y="594117"/>
                </a:lnTo>
                <a:lnTo>
                  <a:pt x="471519" y="684308"/>
                </a:lnTo>
                <a:lnTo>
                  <a:pt x="472996" y="639212"/>
                </a:lnTo>
                <a:lnTo>
                  <a:pt x="475948" y="814568"/>
                </a:lnTo>
                <a:lnTo>
                  <a:pt x="478901" y="834602"/>
                </a:lnTo>
                <a:lnTo>
                  <a:pt x="480378" y="759449"/>
                </a:lnTo>
                <a:lnTo>
                  <a:pt x="481854" y="764466"/>
                </a:lnTo>
                <a:lnTo>
                  <a:pt x="484807" y="729393"/>
                </a:lnTo>
                <a:lnTo>
                  <a:pt x="486283" y="844624"/>
                </a:lnTo>
                <a:lnTo>
                  <a:pt x="487759" y="829596"/>
                </a:lnTo>
                <a:lnTo>
                  <a:pt x="489236" y="784500"/>
                </a:lnTo>
                <a:lnTo>
                  <a:pt x="490712" y="889720"/>
                </a:lnTo>
                <a:lnTo>
                  <a:pt x="493665" y="819573"/>
                </a:lnTo>
                <a:lnTo>
                  <a:pt x="495141" y="834602"/>
                </a:lnTo>
                <a:lnTo>
                  <a:pt x="496618" y="789517"/>
                </a:lnTo>
                <a:lnTo>
                  <a:pt x="498089" y="814568"/>
                </a:lnTo>
                <a:lnTo>
                  <a:pt x="501042" y="699336"/>
                </a:lnTo>
                <a:lnTo>
                  <a:pt x="502523" y="724387"/>
                </a:lnTo>
                <a:lnTo>
                  <a:pt x="503994" y="859653"/>
                </a:lnTo>
                <a:lnTo>
                  <a:pt x="505476" y="704342"/>
                </a:lnTo>
                <a:lnTo>
                  <a:pt x="506947" y="739415"/>
                </a:lnTo>
                <a:lnTo>
                  <a:pt x="508429" y="819573"/>
                </a:lnTo>
                <a:lnTo>
                  <a:pt x="511381" y="844624"/>
                </a:lnTo>
                <a:lnTo>
                  <a:pt x="512863" y="889720"/>
                </a:lnTo>
                <a:lnTo>
                  <a:pt x="514334" y="789517"/>
                </a:lnTo>
                <a:lnTo>
                  <a:pt x="515816" y="804545"/>
                </a:lnTo>
                <a:lnTo>
                  <a:pt x="517287" y="799539"/>
                </a:lnTo>
                <a:lnTo>
                  <a:pt x="518769" y="789517"/>
                </a:lnTo>
                <a:lnTo>
                  <a:pt x="520240" y="739415"/>
                </a:lnTo>
                <a:lnTo>
                  <a:pt x="521721" y="779494"/>
                </a:lnTo>
                <a:lnTo>
                  <a:pt x="524674" y="989922"/>
                </a:lnTo>
                <a:lnTo>
                  <a:pt x="526145" y="854647"/>
                </a:lnTo>
                <a:lnTo>
                  <a:pt x="527627" y="904748"/>
                </a:lnTo>
                <a:lnTo>
                  <a:pt x="529098" y="884703"/>
                </a:lnTo>
                <a:lnTo>
                  <a:pt x="530569" y="914770"/>
                </a:lnTo>
                <a:lnTo>
                  <a:pt x="537956" y="749438"/>
                </a:lnTo>
                <a:lnTo>
                  <a:pt x="539427" y="964872"/>
                </a:lnTo>
                <a:lnTo>
                  <a:pt x="540909" y="839618"/>
                </a:lnTo>
                <a:lnTo>
                  <a:pt x="542380" y="829596"/>
                </a:lnTo>
                <a:lnTo>
                  <a:pt x="543862" y="749438"/>
                </a:lnTo>
                <a:lnTo>
                  <a:pt x="545333" y="819573"/>
                </a:lnTo>
                <a:lnTo>
                  <a:pt x="546814" y="814568"/>
                </a:lnTo>
                <a:lnTo>
                  <a:pt x="549767" y="799539"/>
                </a:lnTo>
                <a:lnTo>
                  <a:pt x="551249" y="769472"/>
                </a:lnTo>
                <a:lnTo>
                  <a:pt x="552720" y="774489"/>
                </a:lnTo>
                <a:lnTo>
                  <a:pt x="554202" y="754443"/>
                </a:lnTo>
                <a:lnTo>
                  <a:pt x="555673" y="609156"/>
                </a:lnTo>
                <a:lnTo>
                  <a:pt x="558625" y="744421"/>
                </a:lnTo>
                <a:lnTo>
                  <a:pt x="560107" y="799539"/>
                </a:lnTo>
                <a:lnTo>
                  <a:pt x="561578" y="744421"/>
                </a:lnTo>
                <a:lnTo>
                  <a:pt x="563049" y="809551"/>
                </a:lnTo>
                <a:lnTo>
                  <a:pt x="564531" y="789517"/>
                </a:lnTo>
                <a:lnTo>
                  <a:pt x="567484" y="709348"/>
                </a:lnTo>
                <a:lnTo>
                  <a:pt x="568955" y="714364"/>
                </a:lnTo>
                <a:lnTo>
                  <a:pt x="570436" y="729393"/>
                </a:lnTo>
                <a:lnTo>
                  <a:pt x="571908" y="669269"/>
                </a:lnTo>
                <a:lnTo>
                  <a:pt x="573389" y="724387"/>
                </a:lnTo>
                <a:lnTo>
                  <a:pt x="574860" y="719371"/>
                </a:lnTo>
                <a:lnTo>
                  <a:pt x="576342" y="614161"/>
                </a:lnTo>
                <a:lnTo>
                  <a:pt x="577813" y="779494"/>
                </a:lnTo>
                <a:lnTo>
                  <a:pt x="579295" y="784500"/>
                </a:lnTo>
                <a:lnTo>
                  <a:pt x="580776" y="724387"/>
                </a:lnTo>
                <a:lnTo>
                  <a:pt x="583729" y="839618"/>
                </a:lnTo>
                <a:lnTo>
                  <a:pt x="589635" y="739415"/>
                </a:lnTo>
                <a:lnTo>
                  <a:pt x="591106" y="829596"/>
                </a:lnTo>
                <a:lnTo>
                  <a:pt x="592587" y="824590"/>
                </a:lnTo>
                <a:lnTo>
                  <a:pt x="594058" y="809551"/>
                </a:lnTo>
                <a:lnTo>
                  <a:pt x="595540" y="839618"/>
                </a:lnTo>
                <a:lnTo>
                  <a:pt x="597011" y="839618"/>
                </a:lnTo>
                <a:lnTo>
                  <a:pt x="598482" y="814568"/>
                </a:lnTo>
                <a:lnTo>
                  <a:pt x="601435" y="864669"/>
                </a:lnTo>
                <a:lnTo>
                  <a:pt x="602917" y="799539"/>
                </a:lnTo>
                <a:lnTo>
                  <a:pt x="605869" y="839618"/>
                </a:lnTo>
                <a:lnTo>
                  <a:pt x="607341" y="819573"/>
                </a:lnTo>
                <a:lnTo>
                  <a:pt x="608822" y="849640"/>
                </a:lnTo>
                <a:lnTo>
                  <a:pt x="610293" y="919776"/>
                </a:lnTo>
                <a:lnTo>
                  <a:pt x="613246" y="704342"/>
                </a:lnTo>
                <a:lnTo>
                  <a:pt x="614728" y="839618"/>
                </a:lnTo>
                <a:lnTo>
                  <a:pt x="616209" y="849640"/>
                </a:lnTo>
                <a:lnTo>
                  <a:pt x="617680" y="739415"/>
                </a:lnTo>
                <a:lnTo>
                  <a:pt x="619162" y="769472"/>
                </a:lnTo>
                <a:lnTo>
                  <a:pt x="620633" y="749438"/>
                </a:lnTo>
                <a:lnTo>
                  <a:pt x="622115" y="754443"/>
                </a:lnTo>
                <a:lnTo>
                  <a:pt x="623586" y="769472"/>
                </a:lnTo>
                <a:lnTo>
                  <a:pt x="626539" y="679291"/>
                </a:lnTo>
                <a:lnTo>
                  <a:pt x="628020" y="704342"/>
                </a:lnTo>
                <a:lnTo>
                  <a:pt x="629491" y="859653"/>
                </a:lnTo>
                <a:lnTo>
                  <a:pt x="630962" y="624184"/>
                </a:lnTo>
                <a:lnTo>
                  <a:pt x="633915" y="879697"/>
                </a:lnTo>
                <a:lnTo>
                  <a:pt x="636868" y="829596"/>
                </a:lnTo>
                <a:lnTo>
                  <a:pt x="638350" y="804545"/>
                </a:lnTo>
                <a:lnTo>
                  <a:pt x="641302" y="804545"/>
                </a:lnTo>
                <a:lnTo>
                  <a:pt x="642773" y="724387"/>
                </a:lnTo>
                <a:lnTo>
                  <a:pt x="644255" y="824590"/>
                </a:lnTo>
                <a:lnTo>
                  <a:pt x="645726" y="779494"/>
                </a:lnTo>
                <a:lnTo>
                  <a:pt x="648690" y="884703"/>
                </a:lnTo>
                <a:lnTo>
                  <a:pt x="650161" y="799539"/>
                </a:lnTo>
                <a:lnTo>
                  <a:pt x="651642" y="794522"/>
                </a:lnTo>
                <a:lnTo>
                  <a:pt x="653113" y="774489"/>
                </a:lnTo>
                <a:lnTo>
                  <a:pt x="654595" y="804545"/>
                </a:lnTo>
                <a:lnTo>
                  <a:pt x="656066" y="739415"/>
                </a:lnTo>
                <a:lnTo>
                  <a:pt x="657548" y="759449"/>
                </a:lnTo>
                <a:lnTo>
                  <a:pt x="661972" y="684308"/>
                </a:lnTo>
                <a:lnTo>
                  <a:pt x="663453" y="699336"/>
                </a:lnTo>
                <a:lnTo>
                  <a:pt x="664924" y="729393"/>
                </a:lnTo>
                <a:lnTo>
                  <a:pt x="666396" y="679291"/>
                </a:lnTo>
                <a:lnTo>
                  <a:pt x="667877" y="794522"/>
                </a:lnTo>
                <a:lnTo>
                  <a:pt x="669348" y="774489"/>
                </a:lnTo>
                <a:lnTo>
                  <a:pt x="670830" y="719371"/>
                </a:lnTo>
                <a:lnTo>
                  <a:pt x="672301" y="719371"/>
                </a:lnTo>
                <a:lnTo>
                  <a:pt x="673783" y="709348"/>
                </a:lnTo>
                <a:lnTo>
                  <a:pt x="675254" y="689314"/>
                </a:lnTo>
                <a:lnTo>
                  <a:pt x="676735" y="649235"/>
                </a:lnTo>
                <a:lnTo>
                  <a:pt x="679688" y="649235"/>
                </a:lnTo>
                <a:lnTo>
                  <a:pt x="681170" y="729393"/>
                </a:lnTo>
                <a:lnTo>
                  <a:pt x="682641" y="654241"/>
                </a:lnTo>
                <a:lnTo>
                  <a:pt x="684123" y="679291"/>
                </a:lnTo>
                <a:lnTo>
                  <a:pt x="685594" y="644218"/>
                </a:lnTo>
                <a:lnTo>
                  <a:pt x="687075" y="664263"/>
                </a:lnTo>
                <a:lnTo>
                  <a:pt x="690028" y="779494"/>
                </a:lnTo>
                <a:lnTo>
                  <a:pt x="695934" y="619167"/>
                </a:lnTo>
                <a:lnTo>
                  <a:pt x="697405" y="654241"/>
                </a:lnTo>
                <a:lnTo>
                  <a:pt x="698876" y="754443"/>
                </a:lnTo>
                <a:lnTo>
                  <a:pt x="700357" y="719371"/>
                </a:lnTo>
                <a:lnTo>
                  <a:pt x="701829" y="724387"/>
                </a:lnTo>
                <a:lnTo>
                  <a:pt x="703310" y="779494"/>
                </a:lnTo>
                <a:lnTo>
                  <a:pt x="706263" y="714364"/>
                </a:lnTo>
                <a:lnTo>
                  <a:pt x="707734" y="729393"/>
                </a:lnTo>
                <a:lnTo>
                  <a:pt x="709216" y="724387"/>
                </a:lnTo>
                <a:lnTo>
                  <a:pt x="710687" y="724387"/>
                </a:lnTo>
                <a:lnTo>
                  <a:pt x="712168" y="729393"/>
                </a:lnTo>
                <a:lnTo>
                  <a:pt x="713639" y="709348"/>
                </a:lnTo>
                <a:lnTo>
                  <a:pt x="715121" y="659257"/>
                </a:lnTo>
                <a:lnTo>
                  <a:pt x="716603" y="478885"/>
                </a:lnTo>
                <a:lnTo>
                  <a:pt x="718074" y="694320"/>
                </a:lnTo>
                <a:lnTo>
                  <a:pt x="719556" y="654241"/>
                </a:lnTo>
                <a:lnTo>
                  <a:pt x="721027" y="649235"/>
                </a:lnTo>
                <a:lnTo>
                  <a:pt x="722508" y="609156"/>
                </a:lnTo>
                <a:lnTo>
                  <a:pt x="723979" y="639212"/>
                </a:lnTo>
                <a:lnTo>
                  <a:pt x="726932" y="629190"/>
                </a:lnTo>
                <a:lnTo>
                  <a:pt x="728414" y="659257"/>
                </a:lnTo>
                <a:lnTo>
                  <a:pt x="729885" y="619167"/>
                </a:lnTo>
                <a:lnTo>
                  <a:pt x="731356" y="639212"/>
                </a:lnTo>
                <a:lnTo>
                  <a:pt x="732838" y="609156"/>
                </a:lnTo>
                <a:lnTo>
                  <a:pt x="734309" y="534003"/>
                </a:lnTo>
                <a:lnTo>
                  <a:pt x="735790" y="604139"/>
                </a:lnTo>
                <a:lnTo>
                  <a:pt x="737262" y="539009"/>
                </a:lnTo>
                <a:lnTo>
                  <a:pt x="738743" y="644218"/>
                </a:lnTo>
                <a:lnTo>
                  <a:pt x="740214" y="614161"/>
                </a:lnTo>
                <a:lnTo>
                  <a:pt x="741696" y="609156"/>
                </a:lnTo>
                <a:lnTo>
                  <a:pt x="743167" y="629190"/>
                </a:lnTo>
                <a:lnTo>
                  <a:pt x="744649" y="584105"/>
                </a:lnTo>
                <a:lnTo>
                  <a:pt x="746120" y="619167"/>
                </a:lnTo>
                <a:lnTo>
                  <a:pt x="747601" y="684308"/>
                </a:lnTo>
                <a:lnTo>
                  <a:pt x="749083" y="518964"/>
                </a:lnTo>
                <a:lnTo>
                  <a:pt x="750554" y="584105"/>
                </a:lnTo>
                <a:lnTo>
                  <a:pt x="752036" y="584105"/>
                </a:lnTo>
                <a:lnTo>
                  <a:pt x="753507" y="544015"/>
                </a:lnTo>
                <a:lnTo>
                  <a:pt x="754989" y="679291"/>
                </a:lnTo>
                <a:lnTo>
                  <a:pt x="756460" y="669269"/>
                </a:lnTo>
                <a:lnTo>
                  <a:pt x="757941" y="644218"/>
                </a:lnTo>
                <a:lnTo>
                  <a:pt x="759412" y="639212"/>
                </a:lnTo>
                <a:lnTo>
                  <a:pt x="763847" y="714364"/>
                </a:lnTo>
                <a:lnTo>
                  <a:pt x="765318" y="709348"/>
                </a:lnTo>
                <a:lnTo>
                  <a:pt x="769742" y="629190"/>
                </a:lnTo>
                <a:lnTo>
                  <a:pt x="771223" y="699336"/>
                </a:lnTo>
                <a:lnTo>
                  <a:pt x="772695" y="609156"/>
                </a:lnTo>
                <a:lnTo>
                  <a:pt x="774176" y="709348"/>
                </a:lnTo>
                <a:lnTo>
                  <a:pt x="775647" y="639212"/>
                </a:lnTo>
                <a:lnTo>
                  <a:pt x="777129" y="659257"/>
                </a:lnTo>
                <a:lnTo>
                  <a:pt x="778600" y="719371"/>
                </a:lnTo>
                <a:lnTo>
                  <a:pt x="780082" y="654241"/>
                </a:lnTo>
                <a:lnTo>
                  <a:pt x="781563" y="689314"/>
                </a:lnTo>
                <a:lnTo>
                  <a:pt x="783034" y="669269"/>
                </a:lnTo>
                <a:lnTo>
                  <a:pt x="784516" y="579088"/>
                </a:lnTo>
                <a:lnTo>
                  <a:pt x="785987" y="594117"/>
                </a:lnTo>
                <a:lnTo>
                  <a:pt x="787469" y="579088"/>
                </a:lnTo>
                <a:lnTo>
                  <a:pt x="788940" y="513959"/>
                </a:lnTo>
                <a:lnTo>
                  <a:pt x="790422" y="574082"/>
                </a:lnTo>
                <a:lnTo>
                  <a:pt x="791893" y="564060"/>
                </a:lnTo>
                <a:lnTo>
                  <a:pt x="793364" y="599133"/>
                </a:lnTo>
                <a:lnTo>
                  <a:pt x="794845" y="599133"/>
                </a:lnTo>
                <a:lnTo>
                  <a:pt x="796327" y="619167"/>
                </a:lnTo>
                <a:lnTo>
                  <a:pt x="797798" y="604139"/>
                </a:lnTo>
                <a:lnTo>
                  <a:pt x="799280" y="604139"/>
                </a:lnTo>
                <a:lnTo>
                  <a:pt x="800751" y="554038"/>
                </a:lnTo>
                <a:lnTo>
                  <a:pt x="802222" y="564060"/>
                </a:lnTo>
                <a:lnTo>
                  <a:pt x="805185" y="679291"/>
                </a:lnTo>
                <a:lnTo>
                  <a:pt x="806656" y="644218"/>
                </a:lnTo>
                <a:lnTo>
                  <a:pt x="808127" y="694320"/>
                </a:lnTo>
                <a:lnTo>
                  <a:pt x="809609" y="664263"/>
                </a:lnTo>
                <a:lnTo>
                  <a:pt x="811091" y="599133"/>
                </a:lnTo>
                <a:lnTo>
                  <a:pt x="814033" y="694320"/>
                </a:lnTo>
                <a:lnTo>
                  <a:pt x="815515" y="679291"/>
                </a:lnTo>
                <a:lnTo>
                  <a:pt x="816996" y="564060"/>
                </a:lnTo>
                <a:lnTo>
                  <a:pt x="821420" y="659257"/>
                </a:lnTo>
                <a:lnTo>
                  <a:pt x="822902" y="729393"/>
                </a:lnTo>
                <a:lnTo>
                  <a:pt x="824373" y="619167"/>
                </a:lnTo>
                <a:lnTo>
                  <a:pt x="825844" y="679291"/>
                </a:lnTo>
                <a:lnTo>
                  <a:pt x="827326" y="689314"/>
                </a:lnTo>
                <a:lnTo>
                  <a:pt x="828807" y="669269"/>
                </a:lnTo>
                <a:lnTo>
                  <a:pt x="831760" y="799539"/>
                </a:lnTo>
                <a:lnTo>
                  <a:pt x="833231" y="754443"/>
                </a:lnTo>
                <a:lnTo>
                  <a:pt x="834702" y="794522"/>
                </a:lnTo>
                <a:lnTo>
                  <a:pt x="836184" y="734399"/>
                </a:lnTo>
                <a:lnTo>
                  <a:pt x="837666" y="729393"/>
                </a:lnTo>
                <a:lnTo>
                  <a:pt x="839137" y="719371"/>
                </a:lnTo>
                <a:lnTo>
                  <a:pt x="840608" y="849640"/>
                </a:lnTo>
                <a:lnTo>
                  <a:pt x="842089" y="724387"/>
                </a:lnTo>
                <a:lnTo>
                  <a:pt x="843571" y="734399"/>
                </a:lnTo>
                <a:lnTo>
                  <a:pt x="845042" y="664263"/>
                </a:lnTo>
                <a:lnTo>
                  <a:pt x="846513" y="664263"/>
                </a:lnTo>
                <a:lnTo>
                  <a:pt x="847995" y="704342"/>
                </a:lnTo>
                <a:lnTo>
                  <a:pt x="849477" y="704342"/>
                </a:lnTo>
                <a:lnTo>
                  <a:pt x="852419" y="729393"/>
                </a:lnTo>
                <a:lnTo>
                  <a:pt x="853900" y="754443"/>
                </a:lnTo>
                <a:lnTo>
                  <a:pt x="855382" y="659257"/>
                </a:lnTo>
                <a:lnTo>
                  <a:pt x="856853" y="679291"/>
                </a:lnTo>
                <a:lnTo>
                  <a:pt x="858324" y="759449"/>
                </a:lnTo>
                <a:lnTo>
                  <a:pt x="859806" y="659257"/>
                </a:lnTo>
                <a:lnTo>
                  <a:pt x="862759" y="814568"/>
                </a:lnTo>
                <a:lnTo>
                  <a:pt x="865711" y="694320"/>
                </a:lnTo>
                <a:lnTo>
                  <a:pt x="870146" y="754443"/>
                </a:lnTo>
                <a:lnTo>
                  <a:pt x="871617" y="764466"/>
                </a:lnTo>
                <a:lnTo>
                  <a:pt x="873088" y="719371"/>
                </a:lnTo>
                <a:lnTo>
                  <a:pt x="876051" y="814568"/>
                </a:lnTo>
                <a:lnTo>
                  <a:pt x="877522" y="659257"/>
                </a:lnTo>
                <a:lnTo>
                  <a:pt x="878993" y="764466"/>
                </a:lnTo>
                <a:lnTo>
                  <a:pt x="880475" y="704342"/>
                </a:lnTo>
                <a:lnTo>
                  <a:pt x="881957" y="749438"/>
                </a:lnTo>
                <a:lnTo>
                  <a:pt x="883428" y="744421"/>
                </a:lnTo>
                <a:lnTo>
                  <a:pt x="884899" y="829596"/>
                </a:lnTo>
                <a:lnTo>
                  <a:pt x="886381" y="759449"/>
                </a:lnTo>
                <a:lnTo>
                  <a:pt x="887862" y="759449"/>
                </a:lnTo>
                <a:lnTo>
                  <a:pt x="889333" y="764466"/>
                </a:lnTo>
                <a:lnTo>
                  <a:pt x="890805" y="724387"/>
                </a:lnTo>
                <a:lnTo>
                  <a:pt x="892286" y="744421"/>
                </a:lnTo>
                <a:lnTo>
                  <a:pt x="895239" y="824590"/>
                </a:lnTo>
                <a:lnTo>
                  <a:pt x="896710" y="829596"/>
                </a:lnTo>
                <a:lnTo>
                  <a:pt x="898192" y="734399"/>
                </a:lnTo>
                <a:lnTo>
                  <a:pt x="899663" y="799539"/>
                </a:lnTo>
                <a:lnTo>
                  <a:pt x="902626" y="719371"/>
                </a:lnTo>
                <a:lnTo>
                  <a:pt x="904097" y="734399"/>
                </a:lnTo>
                <a:lnTo>
                  <a:pt x="905568" y="774489"/>
                </a:lnTo>
                <a:lnTo>
                  <a:pt x="907050" y="749438"/>
                </a:lnTo>
                <a:lnTo>
                  <a:pt x="910003" y="864669"/>
                </a:lnTo>
                <a:lnTo>
                  <a:pt x="911474" y="799539"/>
                </a:lnTo>
                <a:lnTo>
                  <a:pt x="914437" y="899742"/>
                </a:lnTo>
                <a:lnTo>
                  <a:pt x="917379" y="764466"/>
                </a:lnTo>
                <a:lnTo>
                  <a:pt x="918861" y="694320"/>
                </a:lnTo>
                <a:lnTo>
                  <a:pt x="920343" y="729393"/>
                </a:lnTo>
                <a:lnTo>
                  <a:pt x="923285" y="664263"/>
                </a:lnTo>
                <a:lnTo>
                  <a:pt x="924766" y="669269"/>
                </a:lnTo>
                <a:lnTo>
                  <a:pt x="926248" y="654241"/>
                </a:lnTo>
                <a:lnTo>
                  <a:pt x="927719" y="699336"/>
                </a:lnTo>
                <a:lnTo>
                  <a:pt x="929190" y="614161"/>
                </a:lnTo>
                <a:lnTo>
                  <a:pt x="930672" y="639212"/>
                </a:lnTo>
                <a:lnTo>
                  <a:pt x="932154" y="639212"/>
                </a:lnTo>
                <a:lnTo>
                  <a:pt x="933625" y="734399"/>
                </a:lnTo>
                <a:lnTo>
                  <a:pt x="935106" y="679291"/>
                </a:lnTo>
                <a:lnTo>
                  <a:pt x="936577" y="709348"/>
                </a:lnTo>
                <a:lnTo>
                  <a:pt x="938048" y="709348"/>
                </a:lnTo>
                <a:lnTo>
                  <a:pt x="939530" y="674285"/>
                </a:lnTo>
                <a:lnTo>
                  <a:pt x="941012" y="669269"/>
                </a:lnTo>
                <a:lnTo>
                  <a:pt x="942483" y="659257"/>
                </a:lnTo>
                <a:lnTo>
                  <a:pt x="943954" y="694320"/>
                </a:lnTo>
                <a:lnTo>
                  <a:pt x="945436" y="759449"/>
                </a:lnTo>
                <a:lnTo>
                  <a:pt x="949859" y="619167"/>
                </a:lnTo>
                <a:lnTo>
                  <a:pt x="951341" y="639212"/>
                </a:lnTo>
                <a:lnTo>
                  <a:pt x="952823" y="599133"/>
                </a:lnTo>
                <a:lnTo>
                  <a:pt x="954294" y="639212"/>
                </a:lnTo>
                <a:lnTo>
                  <a:pt x="955765" y="634206"/>
                </a:lnTo>
                <a:lnTo>
                  <a:pt x="957247" y="689314"/>
                </a:lnTo>
                <a:lnTo>
                  <a:pt x="958728" y="669269"/>
                </a:lnTo>
                <a:lnTo>
                  <a:pt x="960199" y="674285"/>
                </a:lnTo>
                <a:lnTo>
                  <a:pt x="961671" y="654241"/>
                </a:lnTo>
                <a:lnTo>
                  <a:pt x="963152" y="709348"/>
                </a:lnTo>
                <a:lnTo>
                  <a:pt x="964634" y="669269"/>
                </a:lnTo>
                <a:lnTo>
                  <a:pt x="966105" y="814568"/>
                </a:lnTo>
                <a:lnTo>
                  <a:pt x="967587" y="744421"/>
                </a:lnTo>
                <a:lnTo>
                  <a:pt x="969058" y="769472"/>
                </a:lnTo>
                <a:lnTo>
                  <a:pt x="970529" y="764466"/>
                </a:lnTo>
                <a:lnTo>
                  <a:pt x="972010" y="794522"/>
                </a:lnTo>
                <a:lnTo>
                  <a:pt x="973492" y="784500"/>
                </a:lnTo>
                <a:lnTo>
                  <a:pt x="974963" y="789517"/>
                </a:lnTo>
                <a:lnTo>
                  <a:pt x="976434" y="779494"/>
                </a:lnTo>
                <a:lnTo>
                  <a:pt x="980869" y="654241"/>
                </a:lnTo>
                <a:lnTo>
                  <a:pt x="982340" y="784500"/>
                </a:lnTo>
                <a:lnTo>
                  <a:pt x="983821" y="629190"/>
                </a:lnTo>
                <a:lnTo>
                  <a:pt x="986774" y="854647"/>
                </a:lnTo>
                <a:lnTo>
                  <a:pt x="988245" y="804545"/>
                </a:lnTo>
                <a:lnTo>
                  <a:pt x="989727" y="794522"/>
                </a:lnTo>
                <a:lnTo>
                  <a:pt x="994151" y="684308"/>
                </a:lnTo>
                <a:lnTo>
                  <a:pt x="995632" y="749438"/>
                </a:lnTo>
                <a:lnTo>
                  <a:pt x="997114" y="719371"/>
                </a:lnTo>
                <a:lnTo>
                  <a:pt x="998585" y="819573"/>
                </a:lnTo>
                <a:lnTo>
                  <a:pt x="1000067" y="834602"/>
                </a:lnTo>
                <a:lnTo>
                  <a:pt x="1001538" y="759449"/>
                </a:lnTo>
                <a:lnTo>
                  <a:pt x="1003009" y="814568"/>
                </a:lnTo>
                <a:lnTo>
                  <a:pt x="1004491" y="799539"/>
                </a:lnTo>
                <a:lnTo>
                  <a:pt x="1007443" y="839618"/>
                </a:lnTo>
                <a:lnTo>
                  <a:pt x="1010396" y="739415"/>
                </a:lnTo>
                <a:lnTo>
                  <a:pt x="1011878" y="824590"/>
                </a:lnTo>
                <a:lnTo>
                  <a:pt x="1013349" y="789517"/>
                </a:lnTo>
                <a:lnTo>
                  <a:pt x="1014820" y="809551"/>
                </a:lnTo>
                <a:lnTo>
                  <a:pt x="1017783" y="724387"/>
                </a:lnTo>
                <a:lnTo>
                  <a:pt x="1019254" y="739415"/>
                </a:lnTo>
                <a:lnTo>
                  <a:pt x="1020726" y="709348"/>
                </a:lnTo>
                <a:lnTo>
                  <a:pt x="1022207" y="719371"/>
                </a:lnTo>
                <a:lnTo>
                  <a:pt x="1023689" y="694320"/>
                </a:lnTo>
                <a:lnTo>
                  <a:pt x="1026631" y="614161"/>
                </a:lnTo>
                <a:lnTo>
                  <a:pt x="1028113" y="684308"/>
                </a:lnTo>
                <a:lnTo>
                  <a:pt x="1029594" y="619167"/>
                </a:lnTo>
                <a:lnTo>
                  <a:pt x="1032537" y="689314"/>
                </a:lnTo>
                <a:lnTo>
                  <a:pt x="1035489" y="619167"/>
                </a:lnTo>
                <a:lnTo>
                  <a:pt x="1036971" y="498930"/>
                </a:lnTo>
                <a:lnTo>
                  <a:pt x="1041395" y="689314"/>
                </a:lnTo>
                <a:lnTo>
                  <a:pt x="1042876" y="664263"/>
                </a:lnTo>
                <a:lnTo>
                  <a:pt x="1044358" y="739415"/>
                </a:lnTo>
                <a:lnTo>
                  <a:pt x="1045829" y="669269"/>
                </a:lnTo>
                <a:lnTo>
                  <a:pt x="1047300" y="719371"/>
                </a:lnTo>
                <a:lnTo>
                  <a:pt x="1048782" y="704342"/>
                </a:lnTo>
                <a:lnTo>
                  <a:pt x="1050264" y="674285"/>
                </a:lnTo>
                <a:lnTo>
                  <a:pt x="1053206" y="689314"/>
                </a:lnTo>
                <a:lnTo>
                  <a:pt x="1054688" y="654241"/>
                </a:lnTo>
                <a:lnTo>
                  <a:pt x="1056169" y="659257"/>
                </a:lnTo>
                <a:lnTo>
                  <a:pt x="1057640" y="604139"/>
                </a:lnTo>
                <a:lnTo>
                  <a:pt x="1059111" y="614161"/>
                </a:lnTo>
                <a:lnTo>
                  <a:pt x="1060593" y="674285"/>
                </a:lnTo>
                <a:lnTo>
                  <a:pt x="1062075" y="679291"/>
                </a:lnTo>
                <a:lnTo>
                  <a:pt x="1063546" y="679291"/>
                </a:lnTo>
                <a:lnTo>
                  <a:pt x="1067969" y="729393"/>
                </a:lnTo>
                <a:lnTo>
                  <a:pt x="1069451" y="734399"/>
                </a:lnTo>
                <a:lnTo>
                  <a:pt x="1070933" y="694320"/>
                </a:lnTo>
                <a:lnTo>
                  <a:pt x="1072404" y="694320"/>
                </a:lnTo>
                <a:lnTo>
                  <a:pt x="1073875" y="629190"/>
                </a:lnTo>
                <a:lnTo>
                  <a:pt x="1075357" y="869675"/>
                </a:lnTo>
                <a:lnTo>
                  <a:pt x="1078309" y="734399"/>
                </a:lnTo>
                <a:lnTo>
                  <a:pt x="1079780" y="714364"/>
                </a:lnTo>
                <a:lnTo>
                  <a:pt x="1081262" y="714364"/>
                </a:lnTo>
                <a:lnTo>
                  <a:pt x="1084215" y="659257"/>
                </a:lnTo>
                <a:lnTo>
                  <a:pt x="1085686" y="664263"/>
                </a:lnTo>
                <a:lnTo>
                  <a:pt x="1087168" y="749438"/>
                </a:lnTo>
                <a:lnTo>
                  <a:pt x="1088649" y="599133"/>
                </a:lnTo>
                <a:lnTo>
                  <a:pt x="1090120" y="659257"/>
                </a:lnTo>
                <a:lnTo>
                  <a:pt x="1091592" y="599133"/>
                </a:lnTo>
                <a:lnTo>
                  <a:pt x="1093073" y="649235"/>
                </a:lnTo>
                <a:lnTo>
                  <a:pt x="1094555" y="629190"/>
                </a:lnTo>
                <a:lnTo>
                  <a:pt x="1096026" y="634206"/>
                </a:lnTo>
                <a:lnTo>
                  <a:pt x="1097497" y="634206"/>
                </a:lnTo>
                <a:lnTo>
                  <a:pt x="1098979" y="689314"/>
                </a:lnTo>
                <a:lnTo>
                  <a:pt x="1100450" y="689314"/>
                </a:lnTo>
                <a:lnTo>
                  <a:pt x="1101931" y="649235"/>
                </a:lnTo>
                <a:lnTo>
                  <a:pt x="1103413" y="694320"/>
                </a:lnTo>
                <a:lnTo>
                  <a:pt x="1104884" y="679291"/>
                </a:lnTo>
                <a:lnTo>
                  <a:pt x="1106355" y="774489"/>
                </a:lnTo>
                <a:lnTo>
                  <a:pt x="1109319" y="619167"/>
                </a:lnTo>
                <a:lnTo>
                  <a:pt x="1112261" y="669269"/>
                </a:lnTo>
                <a:lnTo>
                  <a:pt x="1113742" y="724387"/>
                </a:lnTo>
                <a:lnTo>
                  <a:pt x="1115224" y="679291"/>
                </a:lnTo>
                <a:lnTo>
                  <a:pt x="1116695" y="684308"/>
                </a:lnTo>
                <a:lnTo>
                  <a:pt x="1118166" y="699336"/>
                </a:lnTo>
                <a:lnTo>
                  <a:pt x="1121130" y="689314"/>
                </a:lnTo>
                <a:lnTo>
                  <a:pt x="1122601" y="664263"/>
                </a:lnTo>
                <a:lnTo>
                  <a:pt x="1124072" y="709348"/>
                </a:lnTo>
                <a:lnTo>
                  <a:pt x="1125553" y="709348"/>
                </a:lnTo>
                <a:lnTo>
                  <a:pt x="1127035" y="604139"/>
                </a:lnTo>
                <a:lnTo>
                  <a:pt x="1128506" y="764466"/>
                </a:lnTo>
                <a:lnTo>
                  <a:pt x="1129977" y="729393"/>
                </a:lnTo>
                <a:lnTo>
                  <a:pt x="1131459" y="724387"/>
                </a:lnTo>
                <a:lnTo>
                  <a:pt x="1132941" y="669269"/>
                </a:lnTo>
                <a:lnTo>
                  <a:pt x="1134412" y="664263"/>
                </a:lnTo>
                <a:lnTo>
                  <a:pt x="1135893" y="584105"/>
                </a:lnTo>
                <a:lnTo>
                  <a:pt x="1138835" y="619167"/>
                </a:lnTo>
                <a:lnTo>
                  <a:pt x="1140317" y="619167"/>
                </a:lnTo>
                <a:lnTo>
                  <a:pt x="1143270" y="739415"/>
                </a:lnTo>
                <a:lnTo>
                  <a:pt x="1144741" y="744421"/>
                </a:lnTo>
                <a:lnTo>
                  <a:pt x="1147704" y="854647"/>
                </a:lnTo>
                <a:lnTo>
                  <a:pt x="1149175" y="819573"/>
                </a:lnTo>
                <a:lnTo>
                  <a:pt x="1150646" y="714364"/>
                </a:lnTo>
                <a:lnTo>
                  <a:pt x="1152128" y="714364"/>
                </a:lnTo>
                <a:lnTo>
                  <a:pt x="1155081" y="839618"/>
                </a:lnTo>
                <a:lnTo>
                  <a:pt x="1156552" y="849640"/>
                </a:lnTo>
                <a:lnTo>
                  <a:pt x="1158034" y="799539"/>
                </a:lnTo>
                <a:lnTo>
                  <a:pt x="1159515" y="844624"/>
                </a:lnTo>
                <a:lnTo>
                  <a:pt x="1160986" y="734399"/>
                </a:lnTo>
                <a:lnTo>
                  <a:pt x="1162458" y="779494"/>
                </a:lnTo>
                <a:lnTo>
                  <a:pt x="1163939" y="759449"/>
                </a:lnTo>
                <a:lnTo>
                  <a:pt x="1165421" y="789517"/>
                </a:lnTo>
                <a:lnTo>
                  <a:pt x="1168374" y="734399"/>
                </a:lnTo>
                <a:lnTo>
                  <a:pt x="1169845" y="759449"/>
                </a:lnTo>
                <a:lnTo>
                  <a:pt x="1171316" y="714364"/>
                </a:lnTo>
                <a:lnTo>
                  <a:pt x="1172797" y="769472"/>
                </a:lnTo>
                <a:lnTo>
                  <a:pt x="1174279" y="719371"/>
                </a:lnTo>
                <a:lnTo>
                  <a:pt x="1175750" y="724387"/>
                </a:lnTo>
                <a:lnTo>
                  <a:pt x="1177221" y="734399"/>
                </a:lnTo>
                <a:lnTo>
                  <a:pt x="1178703" y="789517"/>
                </a:lnTo>
                <a:lnTo>
                  <a:pt x="1181656" y="679291"/>
                </a:lnTo>
                <a:lnTo>
                  <a:pt x="1183127" y="759449"/>
                </a:lnTo>
                <a:lnTo>
                  <a:pt x="1184609" y="754443"/>
                </a:lnTo>
                <a:lnTo>
                  <a:pt x="1187561" y="654241"/>
                </a:lnTo>
                <a:lnTo>
                  <a:pt x="1189032" y="739415"/>
                </a:lnTo>
                <a:lnTo>
                  <a:pt x="1190514" y="709348"/>
                </a:lnTo>
                <a:lnTo>
                  <a:pt x="1191996" y="779494"/>
                </a:lnTo>
                <a:lnTo>
                  <a:pt x="1193467" y="699336"/>
                </a:lnTo>
                <a:lnTo>
                  <a:pt x="1194938" y="704342"/>
                </a:lnTo>
                <a:lnTo>
                  <a:pt x="1196419" y="729393"/>
                </a:lnTo>
                <a:lnTo>
                  <a:pt x="1197901" y="794522"/>
                </a:lnTo>
                <a:lnTo>
                  <a:pt x="1199372" y="669269"/>
                </a:lnTo>
                <a:lnTo>
                  <a:pt x="1200854" y="719371"/>
                </a:lnTo>
                <a:lnTo>
                  <a:pt x="1202325" y="634206"/>
                </a:lnTo>
                <a:lnTo>
                  <a:pt x="1203796" y="734399"/>
                </a:lnTo>
                <a:lnTo>
                  <a:pt x="1205278" y="684308"/>
                </a:lnTo>
                <a:lnTo>
                  <a:pt x="1206759" y="689314"/>
                </a:lnTo>
                <a:lnTo>
                  <a:pt x="1208230" y="724387"/>
                </a:lnTo>
                <a:lnTo>
                  <a:pt x="1209701" y="649235"/>
                </a:lnTo>
                <a:lnTo>
                  <a:pt x="1211183" y="719371"/>
                </a:lnTo>
                <a:lnTo>
                  <a:pt x="1212665" y="719371"/>
                </a:lnTo>
                <a:lnTo>
                  <a:pt x="1214136" y="819573"/>
                </a:lnTo>
                <a:lnTo>
                  <a:pt x="1215607" y="764466"/>
                </a:lnTo>
                <a:lnTo>
                  <a:pt x="1217089" y="594117"/>
                </a:lnTo>
                <a:lnTo>
                  <a:pt x="1220041" y="764466"/>
                </a:lnTo>
                <a:lnTo>
                  <a:pt x="1221513" y="739415"/>
                </a:lnTo>
                <a:lnTo>
                  <a:pt x="1222994" y="759449"/>
                </a:lnTo>
                <a:lnTo>
                  <a:pt x="1224476" y="739415"/>
                </a:lnTo>
                <a:lnTo>
                  <a:pt x="1225947" y="789517"/>
                </a:lnTo>
                <a:lnTo>
                  <a:pt x="1227418" y="649235"/>
                </a:lnTo>
                <a:lnTo>
                  <a:pt x="1230381" y="764466"/>
                </a:lnTo>
                <a:lnTo>
                  <a:pt x="1231852" y="749438"/>
                </a:lnTo>
                <a:lnTo>
                  <a:pt x="1233324" y="784500"/>
                </a:lnTo>
                <a:lnTo>
                  <a:pt x="1236276" y="609156"/>
                </a:lnTo>
                <a:lnTo>
                  <a:pt x="1237758" y="604139"/>
                </a:lnTo>
                <a:lnTo>
                  <a:pt x="1240711" y="714364"/>
                </a:lnTo>
                <a:lnTo>
                  <a:pt x="1243663" y="654241"/>
                </a:lnTo>
                <a:lnTo>
                  <a:pt x="1245145" y="649235"/>
                </a:lnTo>
                <a:lnTo>
                  <a:pt x="1246616" y="634206"/>
                </a:lnTo>
                <a:lnTo>
                  <a:pt x="1248087" y="574082"/>
                </a:lnTo>
                <a:lnTo>
                  <a:pt x="1249569" y="654241"/>
                </a:lnTo>
                <a:lnTo>
                  <a:pt x="1251051" y="584105"/>
                </a:lnTo>
                <a:lnTo>
                  <a:pt x="1252522" y="664263"/>
                </a:lnTo>
                <a:lnTo>
                  <a:pt x="1253993" y="669269"/>
                </a:lnTo>
                <a:lnTo>
                  <a:pt x="1255475" y="714364"/>
                </a:lnTo>
                <a:lnTo>
                  <a:pt x="1256956" y="709348"/>
                </a:lnTo>
                <a:lnTo>
                  <a:pt x="1258427" y="689314"/>
                </a:lnTo>
                <a:lnTo>
                  <a:pt x="1259898" y="744421"/>
                </a:lnTo>
                <a:lnTo>
                  <a:pt x="1261380" y="634206"/>
                </a:lnTo>
                <a:lnTo>
                  <a:pt x="1262862" y="679291"/>
                </a:lnTo>
                <a:lnTo>
                  <a:pt x="1264333" y="684308"/>
                </a:lnTo>
                <a:lnTo>
                  <a:pt x="1265804" y="754443"/>
                </a:lnTo>
                <a:lnTo>
                  <a:pt x="1267285" y="709348"/>
                </a:lnTo>
                <a:lnTo>
                  <a:pt x="1268756" y="774489"/>
                </a:lnTo>
                <a:lnTo>
                  <a:pt x="1270238" y="784500"/>
                </a:lnTo>
                <a:lnTo>
                  <a:pt x="1271720" y="729393"/>
                </a:lnTo>
                <a:lnTo>
                  <a:pt x="1273191" y="719371"/>
                </a:lnTo>
                <a:lnTo>
                  <a:pt x="1274662" y="779494"/>
                </a:lnTo>
                <a:lnTo>
                  <a:pt x="1277625" y="699336"/>
                </a:lnTo>
                <a:lnTo>
                  <a:pt x="1279096" y="724387"/>
                </a:lnTo>
                <a:lnTo>
                  <a:pt x="1280567" y="714364"/>
                </a:lnTo>
                <a:lnTo>
                  <a:pt x="1283531" y="734399"/>
                </a:lnTo>
                <a:lnTo>
                  <a:pt x="1285002" y="804545"/>
                </a:lnTo>
                <a:lnTo>
                  <a:pt x="1286473" y="784500"/>
                </a:lnTo>
                <a:lnTo>
                  <a:pt x="1287955" y="684308"/>
                </a:lnTo>
                <a:lnTo>
                  <a:pt x="1290907" y="709348"/>
                </a:lnTo>
                <a:lnTo>
                  <a:pt x="1292379" y="674285"/>
                </a:lnTo>
                <a:lnTo>
                  <a:pt x="1293860" y="689314"/>
                </a:lnTo>
                <a:lnTo>
                  <a:pt x="1295342" y="614161"/>
                </a:lnTo>
                <a:lnTo>
                  <a:pt x="1296813" y="684308"/>
                </a:lnTo>
                <a:lnTo>
                  <a:pt x="1298284" y="654241"/>
                </a:lnTo>
                <a:lnTo>
                  <a:pt x="1299766" y="684308"/>
                </a:lnTo>
                <a:lnTo>
                  <a:pt x="1302718" y="549031"/>
                </a:lnTo>
                <a:lnTo>
                  <a:pt x="1304200" y="534003"/>
                </a:lnTo>
                <a:lnTo>
                  <a:pt x="1310106" y="599133"/>
                </a:lnTo>
                <a:lnTo>
                  <a:pt x="1313048" y="669269"/>
                </a:lnTo>
                <a:lnTo>
                  <a:pt x="1316011" y="644218"/>
                </a:lnTo>
                <a:lnTo>
                  <a:pt x="1317482" y="669269"/>
                </a:lnTo>
                <a:lnTo>
                  <a:pt x="1321917" y="829596"/>
                </a:lnTo>
                <a:lnTo>
                  <a:pt x="1323388" y="719371"/>
                </a:lnTo>
                <a:lnTo>
                  <a:pt x="1324859" y="754443"/>
                </a:lnTo>
                <a:lnTo>
                  <a:pt x="1326340" y="714364"/>
                </a:lnTo>
                <a:lnTo>
                  <a:pt x="1327822" y="719371"/>
                </a:lnTo>
                <a:lnTo>
                  <a:pt x="1329293" y="709348"/>
                </a:lnTo>
                <a:lnTo>
                  <a:pt x="1330764" y="639212"/>
                </a:lnTo>
                <a:lnTo>
                  <a:pt x="1332246" y="734399"/>
                </a:lnTo>
                <a:lnTo>
                  <a:pt x="1333728" y="724387"/>
                </a:lnTo>
                <a:lnTo>
                  <a:pt x="1335199" y="734399"/>
                </a:lnTo>
                <a:lnTo>
                  <a:pt x="1336680" y="734399"/>
                </a:lnTo>
                <a:lnTo>
                  <a:pt x="1338151" y="644218"/>
                </a:lnTo>
                <a:lnTo>
                  <a:pt x="1339622" y="654241"/>
                </a:lnTo>
                <a:lnTo>
                  <a:pt x="1341104" y="629190"/>
                </a:lnTo>
                <a:lnTo>
                  <a:pt x="1342586" y="674285"/>
                </a:lnTo>
                <a:lnTo>
                  <a:pt x="1344057" y="614161"/>
                </a:lnTo>
                <a:lnTo>
                  <a:pt x="1345528" y="699336"/>
                </a:lnTo>
                <a:lnTo>
                  <a:pt x="1347010" y="699336"/>
                </a:lnTo>
                <a:lnTo>
                  <a:pt x="1348491" y="779494"/>
                </a:lnTo>
                <a:lnTo>
                  <a:pt x="1349962" y="704342"/>
                </a:lnTo>
                <a:lnTo>
                  <a:pt x="1352915" y="779494"/>
                </a:lnTo>
                <a:lnTo>
                  <a:pt x="1354397" y="779494"/>
                </a:lnTo>
                <a:lnTo>
                  <a:pt x="1355868" y="709348"/>
                </a:lnTo>
                <a:lnTo>
                  <a:pt x="1357339" y="724387"/>
                </a:lnTo>
                <a:lnTo>
                  <a:pt x="1358821" y="804545"/>
                </a:lnTo>
                <a:lnTo>
                  <a:pt x="1360302" y="729393"/>
                </a:lnTo>
                <a:lnTo>
                  <a:pt x="1361773" y="799539"/>
                </a:lnTo>
                <a:lnTo>
                  <a:pt x="1364726" y="744421"/>
                </a:lnTo>
                <a:lnTo>
                  <a:pt x="1366208" y="754443"/>
                </a:lnTo>
                <a:lnTo>
                  <a:pt x="1367679" y="729393"/>
                </a:lnTo>
                <a:lnTo>
                  <a:pt x="1369161" y="814568"/>
                </a:lnTo>
                <a:lnTo>
                  <a:pt x="1373584" y="604139"/>
                </a:lnTo>
                <a:lnTo>
                  <a:pt x="1375066" y="579088"/>
                </a:lnTo>
                <a:lnTo>
                  <a:pt x="1376537" y="574082"/>
                </a:lnTo>
                <a:lnTo>
                  <a:pt x="1378008" y="564060"/>
                </a:lnTo>
                <a:lnTo>
                  <a:pt x="1379490" y="528987"/>
                </a:lnTo>
                <a:lnTo>
                  <a:pt x="1383914" y="604139"/>
                </a:lnTo>
                <a:lnTo>
                  <a:pt x="1385396" y="684308"/>
                </a:lnTo>
                <a:lnTo>
                  <a:pt x="1386877" y="679291"/>
                </a:lnTo>
                <a:lnTo>
                  <a:pt x="1388348" y="614161"/>
                </a:lnTo>
                <a:lnTo>
                  <a:pt x="1389819" y="679291"/>
                </a:lnTo>
                <a:lnTo>
                  <a:pt x="1392783" y="644218"/>
                </a:lnTo>
                <a:lnTo>
                  <a:pt x="1394254" y="599133"/>
                </a:lnTo>
                <a:lnTo>
                  <a:pt x="1395725" y="609156"/>
                </a:lnTo>
                <a:lnTo>
                  <a:pt x="1398688" y="699336"/>
                </a:lnTo>
                <a:lnTo>
                  <a:pt x="1400159" y="674285"/>
                </a:lnTo>
                <a:lnTo>
                  <a:pt x="1401630" y="759449"/>
                </a:lnTo>
                <a:lnTo>
                  <a:pt x="1403112" y="664263"/>
                </a:lnTo>
                <a:lnTo>
                  <a:pt x="1404583" y="679291"/>
                </a:lnTo>
                <a:lnTo>
                  <a:pt x="1406065" y="624184"/>
                </a:lnTo>
                <a:lnTo>
                  <a:pt x="1407546" y="654241"/>
                </a:lnTo>
                <a:lnTo>
                  <a:pt x="1409017" y="654241"/>
                </a:lnTo>
                <a:lnTo>
                  <a:pt x="1410488" y="744421"/>
                </a:lnTo>
                <a:lnTo>
                  <a:pt x="1411970" y="599133"/>
                </a:lnTo>
                <a:lnTo>
                  <a:pt x="1413452" y="619167"/>
                </a:lnTo>
                <a:lnTo>
                  <a:pt x="1414923" y="674285"/>
                </a:lnTo>
                <a:lnTo>
                  <a:pt x="1416394" y="624184"/>
                </a:lnTo>
                <a:lnTo>
                  <a:pt x="1417876" y="674285"/>
                </a:lnTo>
                <a:lnTo>
                  <a:pt x="1420828" y="569066"/>
                </a:lnTo>
                <a:lnTo>
                  <a:pt x="1422300" y="564060"/>
                </a:lnTo>
                <a:lnTo>
                  <a:pt x="1423781" y="554038"/>
                </a:lnTo>
                <a:lnTo>
                  <a:pt x="1425263" y="453834"/>
                </a:lnTo>
                <a:lnTo>
                  <a:pt x="1426734" y="544015"/>
                </a:lnTo>
                <a:lnTo>
                  <a:pt x="1428205" y="498930"/>
                </a:lnTo>
                <a:lnTo>
                  <a:pt x="1429687" y="549031"/>
                </a:lnTo>
                <a:lnTo>
                  <a:pt x="1431168" y="544015"/>
                </a:lnTo>
                <a:lnTo>
                  <a:pt x="1432639" y="518964"/>
                </a:lnTo>
                <a:lnTo>
                  <a:pt x="1434111" y="594117"/>
                </a:lnTo>
                <a:lnTo>
                  <a:pt x="1435592" y="584105"/>
                </a:lnTo>
                <a:lnTo>
                  <a:pt x="1437063" y="604139"/>
                </a:lnTo>
                <a:lnTo>
                  <a:pt x="1438545" y="594117"/>
                </a:lnTo>
                <a:lnTo>
                  <a:pt x="1440027" y="629190"/>
                </a:lnTo>
                <a:lnTo>
                  <a:pt x="1441498" y="544015"/>
                </a:lnTo>
                <a:lnTo>
                  <a:pt x="1442969" y="584105"/>
                </a:lnTo>
                <a:lnTo>
                  <a:pt x="1444450" y="428784"/>
                </a:lnTo>
                <a:lnTo>
                  <a:pt x="1445932" y="483902"/>
                </a:lnTo>
                <a:lnTo>
                  <a:pt x="1447403" y="453834"/>
                </a:lnTo>
                <a:lnTo>
                  <a:pt x="1450356" y="569066"/>
                </a:lnTo>
                <a:lnTo>
                  <a:pt x="1454780" y="518964"/>
                </a:lnTo>
                <a:lnTo>
                  <a:pt x="1456262" y="619167"/>
                </a:lnTo>
                <a:lnTo>
                  <a:pt x="1457743" y="634206"/>
                </a:lnTo>
                <a:lnTo>
                  <a:pt x="1460685" y="488908"/>
                </a:lnTo>
                <a:lnTo>
                  <a:pt x="1462167" y="669269"/>
                </a:lnTo>
                <a:lnTo>
                  <a:pt x="1463649" y="614161"/>
                </a:lnTo>
                <a:lnTo>
                  <a:pt x="1465120" y="679291"/>
                </a:lnTo>
                <a:lnTo>
                  <a:pt x="1468072" y="604139"/>
                </a:lnTo>
                <a:lnTo>
                  <a:pt x="1469543" y="669269"/>
                </a:lnTo>
                <a:lnTo>
                  <a:pt x="1471025" y="624184"/>
                </a:lnTo>
                <a:lnTo>
                  <a:pt x="1472507" y="674285"/>
                </a:lnTo>
                <a:lnTo>
                  <a:pt x="1473978" y="624184"/>
                </a:lnTo>
                <a:lnTo>
                  <a:pt x="1475449" y="629190"/>
                </a:lnTo>
                <a:lnTo>
                  <a:pt x="1476931" y="609156"/>
                </a:lnTo>
                <a:lnTo>
                  <a:pt x="1479883" y="428784"/>
                </a:lnTo>
                <a:lnTo>
                  <a:pt x="1481354" y="478885"/>
                </a:lnTo>
                <a:lnTo>
                  <a:pt x="1482836" y="483902"/>
                </a:lnTo>
                <a:lnTo>
                  <a:pt x="1484318" y="554038"/>
                </a:lnTo>
                <a:lnTo>
                  <a:pt x="1485789" y="528987"/>
                </a:lnTo>
                <a:lnTo>
                  <a:pt x="1488742" y="604139"/>
                </a:lnTo>
                <a:lnTo>
                  <a:pt x="1490223" y="518964"/>
                </a:lnTo>
                <a:lnTo>
                  <a:pt x="1491694" y="508952"/>
                </a:lnTo>
                <a:lnTo>
                  <a:pt x="1493166" y="609156"/>
                </a:lnTo>
                <a:lnTo>
                  <a:pt x="1494647" y="544015"/>
                </a:lnTo>
                <a:lnTo>
                  <a:pt x="1496129" y="614161"/>
                </a:lnTo>
                <a:lnTo>
                  <a:pt x="1497600" y="539009"/>
                </a:lnTo>
                <a:lnTo>
                  <a:pt x="1499071" y="624184"/>
                </a:lnTo>
                <a:lnTo>
                  <a:pt x="1500553" y="564060"/>
                </a:lnTo>
                <a:lnTo>
                  <a:pt x="1502034" y="664263"/>
                </a:lnTo>
                <a:lnTo>
                  <a:pt x="1503505" y="528987"/>
                </a:lnTo>
                <a:lnTo>
                  <a:pt x="1504987" y="684308"/>
                </a:lnTo>
                <a:lnTo>
                  <a:pt x="1506458" y="599133"/>
                </a:lnTo>
                <a:lnTo>
                  <a:pt x="1507929" y="599133"/>
                </a:lnTo>
                <a:lnTo>
                  <a:pt x="1509411" y="589110"/>
                </a:lnTo>
                <a:lnTo>
                  <a:pt x="1513835" y="714364"/>
                </a:lnTo>
                <a:lnTo>
                  <a:pt x="1515316" y="584105"/>
                </a:lnTo>
                <a:lnTo>
                  <a:pt x="1516798" y="714364"/>
                </a:lnTo>
                <a:lnTo>
                  <a:pt x="1518269" y="609156"/>
                </a:lnTo>
                <a:lnTo>
                  <a:pt x="1519740" y="634206"/>
                </a:lnTo>
                <a:lnTo>
                  <a:pt x="1522704" y="619167"/>
                </a:lnTo>
                <a:lnTo>
                  <a:pt x="1524175" y="674285"/>
                </a:lnTo>
                <a:lnTo>
                  <a:pt x="1525646" y="609156"/>
                </a:lnTo>
                <a:lnTo>
                  <a:pt x="1530080" y="669269"/>
                </a:lnTo>
                <a:lnTo>
                  <a:pt x="1534515" y="508952"/>
                </a:lnTo>
                <a:lnTo>
                  <a:pt x="1540409" y="634206"/>
                </a:lnTo>
                <a:lnTo>
                  <a:pt x="1541891" y="639212"/>
                </a:lnTo>
                <a:lnTo>
                  <a:pt x="1543373" y="614161"/>
                </a:lnTo>
                <a:lnTo>
                  <a:pt x="1544844" y="679291"/>
                </a:lnTo>
                <a:lnTo>
                  <a:pt x="1546315" y="619167"/>
                </a:lnTo>
                <a:lnTo>
                  <a:pt x="1547797" y="644218"/>
                </a:lnTo>
                <a:lnTo>
                  <a:pt x="1549278" y="629190"/>
                </a:lnTo>
                <a:lnTo>
                  <a:pt x="1552220" y="478885"/>
                </a:lnTo>
                <a:lnTo>
                  <a:pt x="1553702" y="604139"/>
                </a:lnTo>
                <a:lnTo>
                  <a:pt x="1555184" y="574082"/>
                </a:lnTo>
                <a:lnTo>
                  <a:pt x="1556655" y="569066"/>
                </a:lnTo>
                <a:lnTo>
                  <a:pt x="1559608" y="493913"/>
                </a:lnTo>
                <a:lnTo>
                  <a:pt x="1561089" y="569066"/>
                </a:lnTo>
                <a:lnTo>
                  <a:pt x="1562560" y="518964"/>
                </a:lnTo>
                <a:lnTo>
                  <a:pt x="1565513" y="549031"/>
                </a:lnTo>
                <a:lnTo>
                  <a:pt x="1568466" y="413755"/>
                </a:lnTo>
                <a:lnTo>
                  <a:pt x="1569948" y="473879"/>
                </a:lnTo>
                <a:lnTo>
                  <a:pt x="1571419" y="438806"/>
                </a:lnTo>
                <a:lnTo>
                  <a:pt x="1572890" y="483902"/>
                </a:lnTo>
                <a:lnTo>
                  <a:pt x="1574371" y="473879"/>
                </a:lnTo>
                <a:lnTo>
                  <a:pt x="1577324" y="528987"/>
                </a:lnTo>
                <a:lnTo>
                  <a:pt x="1578795" y="498930"/>
                </a:lnTo>
                <a:lnTo>
                  <a:pt x="1580277" y="508952"/>
                </a:lnTo>
                <a:lnTo>
                  <a:pt x="1581759" y="503936"/>
                </a:lnTo>
                <a:lnTo>
                  <a:pt x="1583230" y="634206"/>
                </a:lnTo>
                <a:lnTo>
                  <a:pt x="1584701" y="549031"/>
                </a:lnTo>
                <a:lnTo>
                  <a:pt x="1586182" y="634206"/>
                </a:lnTo>
                <a:lnTo>
                  <a:pt x="1589135" y="513959"/>
                </a:lnTo>
                <a:lnTo>
                  <a:pt x="1593570" y="614161"/>
                </a:lnTo>
                <a:lnTo>
                  <a:pt x="1595041" y="523981"/>
                </a:lnTo>
                <a:lnTo>
                  <a:pt x="1596512" y="528987"/>
                </a:lnTo>
                <a:lnTo>
                  <a:pt x="1597993" y="523981"/>
                </a:lnTo>
                <a:lnTo>
                  <a:pt x="1599475" y="549031"/>
                </a:lnTo>
                <a:lnTo>
                  <a:pt x="1600946" y="599133"/>
                </a:lnTo>
                <a:lnTo>
                  <a:pt x="1603899" y="488908"/>
                </a:lnTo>
                <a:lnTo>
                  <a:pt x="1605370" y="473879"/>
                </a:lnTo>
                <a:lnTo>
                  <a:pt x="1606852" y="293518"/>
                </a:lnTo>
                <a:lnTo>
                  <a:pt x="1609804" y="468863"/>
                </a:lnTo>
                <a:lnTo>
                  <a:pt x="1611275" y="508952"/>
                </a:lnTo>
                <a:lnTo>
                  <a:pt x="1612757" y="468863"/>
                </a:lnTo>
                <a:lnTo>
                  <a:pt x="1615710" y="579088"/>
                </a:lnTo>
                <a:lnTo>
                  <a:pt x="1617181" y="473879"/>
                </a:lnTo>
                <a:lnTo>
                  <a:pt x="1618663" y="463857"/>
                </a:lnTo>
                <a:lnTo>
                  <a:pt x="1620144" y="493913"/>
                </a:lnTo>
                <a:lnTo>
                  <a:pt x="1621615" y="483902"/>
                </a:lnTo>
                <a:lnTo>
                  <a:pt x="1623087" y="448829"/>
                </a:lnTo>
                <a:lnTo>
                  <a:pt x="1624568" y="518964"/>
                </a:lnTo>
                <a:lnTo>
                  <a:pt x="1626050" y="438806"/>
                </a:lnTo>
                <a:lnTo>
                  <a:pt x="1627521" y="523981"/>
                </a:lnTo>
                <a:lnTo>
                  <a:pt x="1628992" y="428784"/>
                </a:lnTo>
                <a:lnTo>
                  <a:pt x="1631955" y="498930"/>
                </a:lnTo>
                <a:lnTo>
                  <a:pt x="1633426" y="473879"/>
                </a:lnTo>
                <a:lnTo>
                  <a:pt x="1634898" y="549031"/>
                </a:lnTo>
                <a:lnTo>
                  <a:pt x="1636379" y="549031"/>
                </a:lnTo>
                <a:lnTo>
                  <a:pt x="1637850" y="534003"/>
                </a:lnTo>
                <a:lnTo>
                  <a:pt x="1639332" y="458851"/>
                </a:lnTo>
                <a:lnTo>
                  <a:pt x="1640814" y="493913"/>
                </a:lnTo>
                <a:lnTo>
                  <a:pt x="1642285" y="453834"/>
                </a:lnTo>
                <a:lnTo>
                  <a:pt x="1643756" y="559054"/>
                </a:lnTo>
                <a:lnTo>
                  <a:pt x="1645237" y="539009"/>
                </a:lnTo>
                <a:lnTo>
                  <a:pt x="1646719" y="569066"/>
                </a:lnTo>
                <a:lnTo>
                  <a:pt x="1648190" y="654241"/>
                </a:lnTo>
                <a:lnTo>
                  <a:pt x="1649661" y="654241"/>
                </a:lnTo>
                <a:lnTo>
                  <a:pt x="1651143" y="699336"/>
                </a:lnTo>
                <a:lnTo>
                  <a:pt x="1652625" y="664263"/>
                </a:lnTo>
                <a:lnTo>
                  <a:pt x="1654096" y="684308"/>
                </a:lnTo>
                <a:lnTo>
                  <a:pt x="1657049" y="523981"/>
                </a:lnTo>
                <a:lnTo>
                  <a:pt x="1658530" y="508952"/>
                </a:lnTo>
                <a:lnTo>
                  <a:pt x="1660001" y="513959"/>
                </a:lnTo>
                <a:lnTo>
                  <a:pt x="1661472" y="559054"/>
                </a:lnTo>
                <a:lnTo>
                  <a:pt x="1662954" y="554038"/>
                </a:lnTo>
                <a:lnTo>
                  <a:pt x="1664436" y="584105"/>
                </a:lnTo>
                <a:lnTo>
                  <a:pt x="1665907" y="569066"/>
                </a:lnTo>
                <a:lnTo>
                  <a:pt x="1667378" y="639212"/>
                </a:lnTo>
                <a:lnTo>
                  <a:pt x="1668859" y="639212"/>
                </a:lnTo>
                <a:lnTo>
                  <a:pt x="1670341" y="579088"/>
                </a:lnTo>
                <a:lnTo>
                  <a:pt x="1671812" y="679291"/>
                </a:lnTo>
                <a:lnTo>
                  <a:pt x="1674765" y="564060"/>
                </a:lnTo>
                <a:lnTo>
                  <a:pt x="1676236" y="684308"/>
                </a:lnTo>
                <a:lnTo>
                  <a:pt x="1679199" y="488908"/>
                </a:lnTo>
                <a:lnTo>
                  <a:pt x="1680670" y="554038"/>
                </a:lnTo>
                <a:lnTo>
                  <a:pt x="1682141" y="473879"/>
                </a:lnTo>
                <a:lnTo>
                  <a:pt x="1685105" y="589110"/>
                </a:lnTo>
                <a:lnTo>
                  <a:pt x="1688047" y="483902"/>
                </a:lnTo>
                <a:lnTo>
                  <a:pt x="1689529" y="473879"/>
                </a:lnTo>
                <a:lnTo>
                  <a:pt x="1691010" y="503936"/>
                </a:lnTo>
                <a:lnTo>
                  <a:pt x="1692481" y="433800"/>
                </a:lnTo>
                <a:lnTo>
                  <a:pt x="1693953" y="298524"/>
                </a:lnTo>
                <a:lnTo>
                  <a:pt x="1695434" y="463857"/>
                </a:lnTo>
                <a:lnTo>
                  <a:pt x="1696916" y="458851"/>
                </a:lnTo>
                <a:lnTo>
                  <a:pt x="1698387" y="559054"/>
                </a:lnTo>
                <a:lnTo>
                  <a:pt x="1699858" y="478885"/>
                </a:lnTo>
                <a:lnTo>
                  <a:pt x="1701340" y="468863"/>
                </a:lnTo>
                <a:lnTo>
                  <a:pt x="1702821" y="468863"/>
                </a:lnTo>
                <a:lnTo>
                  <a:pt x="1704292" y="523981"/>
                </a:lnTo>
                <a:lnTo>
                  <a:pt x="1705774" y="458851"/>
                </a:lnTo>
                <a:lnTo>
                  <a:pt x="1707245" y="473879"/>
                </a:lnTo>
                <a:lnTo>
                  <a:pt x="1708716" y="569066"/>
                </a:lnTo>
                <a:lnTo>
                  <a:pt x="1710198" y="574082"/>
                </a:lnTo>
                <a:lnTo>
                  <a:pt x="1711680" y="463857"/>
                </a:lnTo>
                <a:lnTo>
                  <a:pt x="1713151" y="534003"/>
                </a:lnTo>
                <a:lnTo>
                  <a:pt x="1714622" y="528987"/>
                </a:lnTo>
                <a:lnTo>
                  <a:pt x="1717585" y="569066"/>
                </a:lnTo>
                <a:lnTo>
                  <a:pt x="1720527" y="453834"/>
                </a:lnTo>
                <a:lnTo>
                  <a:pt x="1723491" y="599133"/>
                </a:lnTo>
                <a:lnTo>
                  <a:pt x="1724962" y="503936"/>
                </a:lnTo>
                <a:lnTo>
                  <a:pt x="1726433" y="508952"/>
                </a:lnTo>
                <a:lnTo>
                  <a:pt x="1727914" y="549031"/>
                </a:lnTo>
                <a:lnTo>
                  <a:pt x="1730867" y="438806"/>
                </a:lnTo>
                <a:lnTo>
                  <a:pt x="1732338" y="528987"/>
                </a:lnTo>
                <a:lnTo>
                  <a:pt x="1733820" y="523981"/>
                </a:lnTo>
                <a:lnTo>
                  <a:pt x="1735302" y="423778"/>
                </a:lnTo>
                <a:lnTo>
                  <a:pt x="1736773" y="528987"/>
                </a:lnTo>
                <a:lnTo>
                  <a:pt x="1742678" y="373676"/>
                </a:lnTo>
                <a:lnTo>
                  <a:pt x="1744160" y="398727"/>
                </a:lnTo>
                <a:lnTo>
                  <a:pt x="1745631" y="403733"/>
                </a:lnTo>
                <a:lnTo>
                  <a:pt x="1747102" y="258445"/>
                </a:lnTo>
                <a:lnTo>
                  <a:pt x="1748584" y="378682"/>
                </a:lnTo>
                <a:lnTo>
                  <a:pt x="1750065" y="378682"/>
                </a:lnTo>
                <a:lnTo>
                  <a:pt x="1751536" y="353632"/>
                </a:lnTo>
                <a:lnTo>
                  <a:pt x="1753007" y="308546"/>
                </a:lnTo>
                <a:lnTo>
                  <a:pt x="1754489" y="368670"/>
                </a:lnTo>
                <a:lnTo>
                  <a:pt x="1755971" y="368670"/>
                </a:lnTo>
                <a:lnTo>
                  <a:pt x="1757442" y="483902"/>
                </a:lnTo>
                <a:lnTo>
                  <a:pt x="1758913" y="488908"/>
                </a:lnTo>
                <a:lnTo>
                  <a:pt x="1760395" y="478885"/>
                </a:lnTo>
                <a:lnTo>
                  <a:pt x="1761876" y="423778"/>
                </a:lnTo>
                <a:lnTo>
                  <a:pt x="1763347" y="453834"/>
                </a:lnTo>
                <a:lnTo>
                  <a:pt x="1764819" y="373676"/>
                </a:lnTo>
                <a:lnTo>
                  <a:pt x="1766300" y="534003"/>
                </a:lnTo>
                <a:lnTo>
                  <a:pt x="1767782" y="534003"/>
                </a:lnTo>
                <a:lnTo>
                  <a:pt x="1769253" y="564060"/>
                </a:lnTo>
                <a:lnTo>
                  <a:pt x="1770724" y="513959"/>
                </a:lnTo>
                <a:lnTo>
                  <a:pt x="1772206" y="503936"/>
                </a:lnTo>
                <a:lnTo>
                  <a:pt x="1773677" y="539009"/>
                </a:lnTo>
                <a:lnTo>
                  <a:pt x="1775158" y="503936"/>
                </a:lnTo>
                <a:lnTo>
                  <a:pt x="1776640" y="523981"/>
                </a:lnTo>
                <a:lnTo>
                  <a:pt x="1779582" y="488908"/>
                </a:lnTo>
                <a:lnTo>
                  <a:pt x="1781064" y="569066"/>
                </a:lnTo>
                <a:lnTo>
                  <a:pt x="1782546" y="413755"/>
                </a:lnTo>
                <a:lnTo>
                  <a:pt x="1784017" y="418761"/>
                </a:lnTo>
                <a:lnTo>
                  <a:pt x="1785488" y="408750"/>
                </a:lnTo>
                <a:lnTo>
                  <a:pt x="1786969" y="513959"/>
                </a:lnTo>
                <a:lnTo>
                  <a:pt x="1788451" y="493913"/>
                </a:lnTo>
                <a:lnTo>
                  <a:pt x="1789922" y="498930"/>
                </a:lnTo>
                <a:lnTo>
                  <a:pt x="1791393" y="483902"/>
                </a:lnTo>
                <a:lnTo>
                  <a:pt x="1792875" y="498930"/>
                </a:lnTo>
                <a:lnTo>
                  <a:pt x="1794357" y="564060"/>
                </a:lnTo>
                <a:lnTo>
                  <a:pt x="1795828" y="544015"/>
                </a:lnTo>
                <a:lnTo>
                  <a:pt x="1797299" y="554038"/>
                </a:lnTo>
                <a:lnTo>
                  <a:pt x="1798780" y="468863"/>
                </a:lnTo>
                <a:lnTo>
                  <a:pt x="1800262" y="473879"/>
                </a:lnTo>
                <a:lnTo>
                  <a:pt x="1801733" y="418761"/>
                </a:lnTo>
                <a:lnTo>
                  <a:pt x="1803204" y="443812"/>
                </a:lnTo>
                <a:lnTo>
                  <a:pt x="1804686" y="408750"/>
                </a:lnTo>
                <a:lnTo>
                  <a:pt x="1806157" y="433800"/>
                </a:lnTo>
                <a:lnTo>
                  <a:pt x="1807639" y="398727"/>
                </a:lnTo>
                <a:lnTo>
                  <a:pt x="1809120" y="448829"/>
                </a:lnTo>
                <a:lnTo>
                  <a:pt x="1810591" y="433800"/>
                </a:lnTo>
                <a:lnTo>
                  <a:pt x="1812062" y="443812"/>
                </a:lnTo>
                <a:lnTo>
                  <a:pt x="1813544" y="333597"/>
                </a:lnTo>
                <a:lnTo>
                  <a:pt x="1815026" y="413755"/>
                </a:lnTo>
                <a:lnTo>
                  <a:pt x="1816497" y="308546"/>
                </a:lnTo>
                <a:lnTo>
                  <a:pt x="1817968" y="298524"/>
                </a:lnTo>
                <a:lnTo>
                  <a:pt x="1819450" y="253428"/>
                </a:lnTo>
                <a:lnTo>
                  <a:pt x="1820931" y="403733"/>
                </a:lnTo>
                <a:lnTo>
                  <a:pt x="1822402" y="373676"/>
                </a:lnTo>
                <a:lnTo>
                  <a:pt x="1823874" y="428784"/>
                </a:lnTo>
                <a:lnTo>
                  <a:pt x="1825355" y="388705"/>
                </a:lnTo>
                <a:lnTo>
                  <a:pt x="1826837" y="428784"/>
                </a:lnTo>
                <a:lnTo>
                  <a:pt x="1828308" y="378682"/>
                </a:lnTo>
                <a:lnTo>
                  <a:pt x="1829779" y="423778"/>
                </a:lnTo>
                <a:lnTo>
                  <a:pt x="1831261" y="398727"/>
                </a:lnTo>
                <a:lnTo>
                  <a:pt x="1832742" y="473879"/>
                </a:lnTo>
                <a:lnTo>
                  <a:pt x="1834213" y="318569"/>
                </a:lnTo>
                <a:lnTo>
                  <a:pt x="1835685" y="403733"/>
                </a:lnTo>
                <a:lnTo>
                  <a:pt x="1837166" y="398727"/>
                </a:lnTo>
                <a:lnTo>
                  <a:pt x="1838637" y="418761"/>
                </a:lnTo>
                <a:lnTo>
                  <a:pt x="1840119" y="388705"/>
                </a:lnTo>
                <a:lnTo>
                  <a:pt x="1841601" y="453834"/>
                </a:lnTo>
                <a:lnTo>
                  <a:pt x="1844543" y="373676"/>
                </a:lnTo>
                <a:lnTo>
                  <a:pt x="1846024" y="383699"/>
                </a:lnTo>
                <a:lnTo>
                  <a:pt x="1847506" y="333597"/>
                </a:lnTo>
                <a:lnTo>
                  <a:pt x="1848977" y="428784"/>
                </a:lnTo>
                <a:lnTo>
                  <a:pt x="1850448" y="318569"/>
                </a:lnTo>
                <a:lnTo>
                  <a:pt x="1851930" y="403733"/>
                </a:lnTo>
                <a:lnTo>
                  <a:pt x="1853412" y="333597"/>
                </a:lnTo>
                <a:lnTo>
                  <a:pt x="1856354" y="388705"/>
                </a:lnTo>
                <a:lnTo>
                  <a:pt x="1857836" y="508952"/>
                </a:lnTo>
                <a:lnTo>
                  <a:pt x="1859317" y="473879"/>
                </a:lnTo>
                <a:lnTo>
                  <a:pt x="1860788" y="564060"/>
                </a:lnTo>
                <a:lnTo>
                  <a:pt x="1863741" y="443812"/>
                </a:lnTo>
                <a:lnTo>
                  <a:pt x="1866694" y="333597"/>
                </a:lnTo>
                <a:lnTo>
                  <a:pt x="1868165" y="443812"/>
                </a:lnTo>
                <a:lnTo>
                  <a:pt x="1869646" y="323575"/>
                </a:lnTo>
                <a:lnTo>
                  <a:pt x="1871128" y="393721"/>
                </a:lnTo>
                <a:lnTo>
                  <a:pt x="1872599" y="323575"/>
                </a:lnTo>
                <a:lnTo>
                  <a:pt x="1875552" y="378682"/>
                </a:lnTo>
                <a:lnTo>
                  <a:pt x="1877023" y="373676"/>
                </a:lnTo>
                <a:lnTo>
                  <a:pt x="1879986" y="393721"/>
                </a:lnTo>
                <a:lnTo>
                  <a:pt x="1882928" y="318569"/>
                </a:lnTo>
                <a:lnTo>
                  <a:pt x="1884410" y="328581"/>
                </a:lnTo>
                <a:lnTo>
                  <a:pt x="1885892" y="353632"/>
                </a:lnTo>
                <a:lnTo>
                  <a:pt x="1887363" y="413755"/>
                </a:lnTo>
                <a:lnTo>
                  <a:pt x="1888834" y="328581"/>
                </a:lnTo>
                <a:lnTo>
                  <a:pt x="1893268" y="458851"/>
                </a:lnTo>
                <a:lnTo>
                  <a:pt x="1894740" y="368670"/>
                </a:lnTo>
                <a:lnTo>
                  <a:pt x="1896221" y="428784"/>
                </a:lnTo>
                <a:lnTo>
                  <a:pt x="1897703" y="338603"/>
                </a:lnTo>
                <a:lnTo>
                  <a:pt x="1899174" y="368670"/>
                </a:lnTo>
                <a:lnTo>
                  <a:pt x="1903608" y="298524"/>
                </a:lnTo>
                <a:lnTo>
                  <a:pt x="1905079" y="183293"/>
                </a:lnTo>
                <a:lnTo>
                  <a:pt x="1906561" y="343620"/>
                </a:lnTo>
                <a:lnTo>
                  <a:pt x="1908032" y="333597"/>
                </a:lnTo>
                <a:lnTo>
                  <a:pt x="1909503" y="313552"/>
                </a:lnTo>
                <a:lnTo>
                  <a:pt x="1913938" y="393721"/>
                </a:lnTo>
                <a:lnTo>
                  <a:pt x="1916890" y="393721"/>
                </a:lnTo>
                <a:lnTo>
                  <a:pt x="1918372" y="403733"/>
                </a:lnTo>
                <a:lnTo>
                  <a:pt x="1919843" y="403733"/>
                </a:lnTo>
                <a:lnTo>
                  <a:pt x="1921314" y="448829"/>
                </a:lnTo>
                <a:lnTo>
                  <a:pt x="1922796" y="544015"/>
                </a:lnTo>
                <a:lnTo>
                  <a:pt x="1924278" y="503936"/>
                </a:lnTo>
                <a:lnTo>
                  <a:pt x="1925749" y="323575"/>
                </a:lnTo>
                <a:lnTo>
                  <a:pt x="1927220" y="428784"/>
                </a:lnTo>
                <a:lnTo>
                  <a:pt x="1930183" y="453834"/>
                </a:lnTo>
                <a:lnTo>
                  <a:pt x="1931654" y="398727"/>
                </a:lnTo>
                <a:lnTo>
                  <a:pt x="1933125" y="463857"/>
                </a:lnTo>
                <a:lnTo>
                  <a:pt x="1936089" y="358648"/>
                </a:lnTo>
                <a:lnTo>
                  <a:pt x="1937560" y="353632"/>
                </a:lnTo>
                <a:lnTo>
                  <a:pt x="1939041" y="423778"/>
                </a:lnTo>
                <a:lnTo>
                  <a:pt x="1940512" y="373676"/>
                </a:lnTo>
                <a:lnTo>
                  <a:pt x="1941983" y="433800"/>
                </a:lnTo>
                <a:lnTo>
                  <a:pt x="1943465" y="428784"/>
                </a:lnTo>
                <a:lnTo>
                  <a:pt x="1946418" y="368670"/>
                </a:lnTo>
                <a:lnTo>
                  <a:pt x="1947889" y="373676"/>
                </a:lnTo>
                <a:lnTo>
                  <a:pt x="1949371" y="328581"/>
                </a:lnTo>
                <a:lnTo>
                  <a:pt x="1950852" y="353632"/>
                </a:lnTo>
                <a:lnTo>
                  <a:pt x="1952323" y="338603"/>
                </a:lnTo>
                <a:lnTo>
                  <a:pt x="1953794" y="368670"/>
                </a:lnTo>
                <a:lnTo>
                  <a:pt x="1955276" y="298524"/>
                </a:lnTo>
                <a:lnTo>
                  <a:pt x="1956758" y="358648"/>
                </a:lnTo>
                <a:lnTo>
                  <a:pt x="1961182" y="233394"/>
                </a:lnTo>
                <a:lnTo>
                  <a:pt x="1967087" y="383699"/>
                </a:lnTo>
                <a:lnTo>
                  <a:pt x="1968569" y="358648"/>
                </a:lnTo>
                <a:lnTo>
                  <a:pt x="1970040" y="378682"/>
                </a:lnTo>
                <a:lnTo>
                  <a:pt x="1972993" y="288502"/>
                </a:lnTo>
                <a:lnTo>
                  <a:pt x="1974464" y="473879"/>
                </a:lnTo>
                <a:lnTo>
                  <a:pt x="1975945" y="433800"/>
                </a:lnTo>
                <a:lnTo>
                  <a:pt x="1977427" y="458851"/>
                </a:lnTo>
                <a:lnTo>
                  <a:pt x="1978898" y="368670"/>
                </a:lnTo>
                <a:lnTo>
                  <a:pt x="1980369" y="368670"/>
                </a:lnTo>
                <a:lnTo>
                  <a:pt x="1981851" y="428784"/>
                </a:lnTo>
                <a:lnTo>
                  <a:pt x="1986275" y="323575"/>
                </a:lnTo>
                <a:lnTo>
                  <a:pt x="1987756" y="413755"/>
                </a:lnTo>
                <a:lnTo>
                  <a:pt x="1989238" y="368670"/>
                </a:lnTo>
                <a:lnTo>
                  <a:pt x="1990709" y="403733"/>
                </a:lnTo>
                <a:lnTo>
                  <a:pt x="1992180" y="393721"/>
                </a:lnTo>
                <a:lnTo>
                  <a:pt x="1993662" y="448829"/>
                </a:lnTo>
                <a:lnTo>
                  <a:pt x="1995144" y="448829"/>
                </a:lnTo>
                <a:lnTo>
                  <a:pt x="1999567" y="303530"/>
                </a:lnTo>
                <a:lnTo>
                  <a:pt x="2002520" y="403733"/>
                </a:lnTo>
                <a:lnTo>
                  <a:pt x="2006944" y="298524"/>
                </a:lnTo>
                <a:lnTo>
                  <a:pt x="2008426" y="303530"/>
                </a:lnTo>
                <a:lnTo>
                  <a:pt x="2009907" y="428784"/>
                </a:lnTo>
                <a:lnTo>
                  <a:pt x="2011378" y="343620"/>
                </a:lnTo>
                <a:lnTo>
                  <a:pt x="2012849" y="383699"/>
                </a:lnTo>
                <a:lnTo>
                  <a:pt x="2014331" y="358648"/>
                </a:lnTo>
                <a:lnTo>
                  <a:pt x="2015813" y="423778"/>
                </a:lnTo>
                <a:lnTo>
                  <a:pt x="2018755" y="348626"/>
                </a:lnTo>
                <a:lnTo>
                  <a:pt x="2020237" y="393721"/>
                </a:lnTo>
                <a:lnTo>
                  <a:pt x="2023189" y="313552"/>
                </a:lnTo>
                <a:lnTo>
                  <a:pt x="2024661" y="348626"/>
                </a:lnTo>
                <a:lnTo>
                  <a:pt x="2026142" y="278479"/>
                </a:lnTo>
                <a:lnTo>
                  <a:pt x="2027624" y="348626"/>
                </a:lnTo>
                <a:lnTo>
                  <a:pt x="2029095" y="313552"/>
                </a:lnTo>
                <a:lnTo>
                  <a:pt x="2030566" y="418761"/>
                </a:lnTo>
                <a:lnTo>
                  <a:pt x="2032048" y="303530"/>
                </a:lnTo>
                <a:lnTo>
                  <a:pt x="2033529" y="298524"/>
                </a:lnTo>
                <a:lnTo>
                  <a:pt x="2035000" y="263451"/>
                </a:lnTo>
                <a:lnTo>
                  <a:pt x="2037953" y="403733"/>
                </a:lnTo>
                <a:lnTo>
                  <a:pt x="2040906" y="258445"/>
                </a:lnTo>
                <a:lnTo>
                  <a:pt x="2042388" y="293518"/>
                </a:lnTo>
                <a:lnTo>
                  <a:pt x="2043859" y="363654"/>
                </a:lnTo>
                <a:lnTo>
                  <a:pt x="2046811" y="268467"/>
                </a:lnTo>
                <a:lnTo>
                  <a:pt x="2049764" y="218366"/>
                </a:lnTo>
                <a:lnTo>
                  <a:pt x="2051235" y="313552"/>
                </a:lnTo>
                <a:lnTo>
                  <a:pt x="2054199" y="288502"/>
                </a:lnTo>
                <a:lnTo>
                  <a:pt x="2055670" y="333597"/>
                </a:lnTo>
                <a:lnTo>
                  <a:pt x="2058623" y="268467"/>
                </a:lnTo>
                <a:lnTo>
                  <a:pt x="2060104" y="148220"/>
                </a:lnTo>
                <a:lnTo>
                  <a:pt x="2061575" y="163248"/>
                </a:lnTo>
                <a:lnTo>
                  <a:pt x="2063046" y="113147"/>
                </a:lnTo>
                <a:lnTo>
                  <a:pt x="2064528" y="108140"/>
                </a:lnTo>
                <a:lnTo>
                  <a:pt x="2066010" y="7938"/>
                </a:lnTo>
                <a:lnTo>
                  <a:pt x="2067481" y="12943"/>
                </a:lnTo>
                <a:lnTo>
                  <a:pt x="2070433" y="218366"/>
                </a:lnTo>
                <a:lnTo>
                  <a:pt x="2071915" y="293518"/>
                </a:lnTo>
                <a:lnTo>
                  <a:pt x="2073386" y="273473"/>
                </a:lnTo>
                <a:lnTo>
                  <a:pt x="2074868" y="188299"/>
                </a:lnTo>
                <a:lnTo>
                  <a:pt x="2076339" y="243417"/>
                </a:lnTo>
                <a:lnTo>
                  <a:pt x="2077810" y="253428"/>
                </a:lnTo>
                <a:lnTo>
                  <a:pt x="2079292" y="238400"/>
                </a:lnTo>
                <a:lnTo>
                  <a:pt x="2080773" y="263451"/>
                </a:lnTo>
                <a:lnTo>
                  <a:pt x="2083715" y="128175"/>
                </a:lnTo>
                <a:lnTo>
                  <a:pt x="2085197" y="113147"/>
                </a:lnTo>
                <a:lnTo>
                  <a:pt x="2086679" y="223372"/>
                </a:lnTo>
                <a:lnTo>
                  <a:pt x="2088150" y="238400"/>
                </a:lnTo>
                <a:lnTo>
                  <a:pt x="2089621" y="333597"/>
                </a:lnTo>
                <a:lnTo>
                  <a:pt x="2092584" y="258445"/>
                </a:lnTo>
                <a:lnTo>
                  <a:pt x="2094055" y="313552"/>
                </a:lnTo>
                <a:lnTo>
                  <a:pt x="2095527" y="243417"/>
                </a:lnTo>
                <a:lnTo>
                  <a:pt x="2097008" y="253428"/>
                </a:lnTo>
                <a:lnTo>
                  <a:pt x="2098490" y="228378"/>
                </a:lnTo>
                <a:lnTo>
                  <a:pt x="2099961" y="288502"/>
                </a:lnTo>
                <a:lnTo>
                  <a:pt x="2104395" y="248423"/>
                </a:lnTo>
                <a:lnTo>
                  <a:pt x="2107348" y="308546"/>
                </a:lnTo>
                <a:lnTo>
                  <a:pt x="2108819" y="283496"/>
                </a:lnTo>
                <a:lnTo>
                  <a:pt x="2110290" y="313552"/>
                </a:lnTo>
                <a:lnTo>
                  <a:pt x="2111772" y="293518"/>
                </a:lnTo>
                <a:lnTo>
                  <a:pt x="2113254" y="188299"/>
                </a:lnTo>
                <a:lnTo>
                  <a:pt x="2114725" y="283496"/>
                </a:lnTo>
                <a:lnTo>
                  <a:pt x="2116196" y="233394"/>
                </a:lnTo>
                <a:lnTo>
                  <a:pt x="2119159" y="223372"/>
                </a:lnTo>
                <a:lnTo>
                  <a:pt x="2120630" y="108140"/>
                </a:lnTo>
                <a:lnTo>
                  <a:pt x="2123583" y="268467"/>
                </a:lnTo>
                <a:lnTo>
                  <a:pt x="2126536" y="223372"/>
                </a:lnTo>
                <a:lnTo>
                  <a:pt x="2128007" y="223372"/>
                </a:lnTo>
                <a:lnTo>
                  <a:pt x="2129489" y="233394"/>
                </a:lnTo>
                <a:lnTo>
                  <a:pt x="2130970" y="188299"/>
                </a:lnTo>
                <a:lnTo>
                  <a:pt x="2132441" y="198321"/>
                </a:lnTo>
                <a:lnTo>
                  <a:pt x="2136876" y="73067"/>
                </a:lnTo>
                <a:lnTo>
                  <a:pt x="2144252" y="243417"/>
                </a:lnTo>
                <a:lnTo>
                  <a:pt x="2145734" y="253428"/>
                </a:lnTo>
                <a:lnTo>
                  <a:pt x="2147205" y="198321"/>
                </a:lnTo>
                <a:lnTo>
                  <a:pt x="2148676" y="248423"/>
                </a:lnTo>
                <a:lnTo>
                  <a:pt x="2150158" y="143213"/>
                </a:lnTo>
                <a:lnTo>
                  <a:pt x="2151629" y="288502"/>
                </a:lnTo>
                <a:lnTo>
                  <a:pt x="2153110" y="288502"/>
                </a:lnTo>
                <a:lnTo>
                  <a:pt x="2154592" y="373676"/>
                </a:lnTo>
                <a:lnTo>
                  <a:pt x="2156063" y="248423"/>
                </a:lnTo>
                <a:lnTo>
                  <a:pt x="2157545" y="313552"/>
                </a:lnTo>
                <a:lnTo>
                  <a:pt x="2159016" y="303530"/>
                </a:lnTo>
                <a:lnTo>
                  <a:pt x="2161969" y="238400"/>
                </a:lnTo>
                <a:lnTo>
                  <a:pt x="2163440" y="288502"/>
                </a:lnTo>
                <a:lnTo>
                  <a:pt x="2166403" y="193315"/>
                </a:lnTo>
                <a:lnTo>
                  <a:pt x="2169356" y="258445"/>
                </a:lnTo>
                <a:lnTo>
                  <a:pt x="2170827" y="238400"/>
                </a:lnTo>
                <a:lnTo>
                  <a:pt x="2172298" y="248423"/>
                </a:lnTo>
                <a:lnTo>
                  <a:pt x="2173780" y="168264"/>
                </a:lnTo>
                <a:lnTo>
                  <a:pt x="2175261" y="273473"/>
                </a:lnTo>
                <a:lnTo>
                  <a:pt x="2176733" y="273473"/>
                </a:lnTo>
                <a:lnTo>
                  <a:pt x="2178214" y="233394"/>
                </a:lnTo>
                <a:lnTo>
                  <a:pt x="2179685" y="228378"/>
                </a:lnTo>
                <a:lnTo>
                  <a:pt x="2181156" y="218366"/>
                </a:lnTo>
                <a:lnTo>
                  <a:pt x="2182638" y="243417"/>
                </a:lnTo>
                <a:lnTo>
                  <a:pt x="2184109" y="208344"/>
                </a:lnTo>
                <a:lnTo>
                  <a:pt x="2185591" y="333597"/>
                </a:lnTo>
                <a:lnTo>
                  <a:pt x="2187072" y="293518"/>
                </a:lnTo>
                <a:lnTo>
                  <a:pt x="2187072" y="293518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15994-9044-4510-8B35-B7A211FDCF9D}"/>
              </a:ext>
            </a:extLst>
          </p:cNvPr>
          <p:cNvSpPr/>
          <p:nvPr/>
        </p:nvSpPr>
        <p:spPr>
          <a:xfrm>
            <a:off x="-69275" y="1617225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1F38E81-73FF-49BB-807F-4EF3EF10852E}"/>
              </a:ext>
            </a:extLst>
          </p:cNvPr>
          <p:cNvSpPr/>
          <p:nvPr/>
        </p:nvSpPr>
        <p:spPr>
          <a:xfrm>
            <a:off x="2449811" y="1616852"/>
            <a:ext cx="1471059" cy="209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4DF44C6-AD00-4E02-982F-1734137C8F46}"/>
              </a:ext>
            </a:extLst>
          </p:cNvPr>
          <p:cNvSpPr/>
          <p:nvPr/>
        </p:nvSpPr>
        <p:spPr>
          <a:xfrm>
            <a:off x="-72748" y="1623368"/>
            <a:ext cx="4000897" cy="2085410"/>
          </a:xfrm>
          <a:custGeom>
            <a:avLst/>
            <a:gdLst>
              <a:gd name="connsiteX0" fmla="*/ 7938 w 2741083"/>
              <a:gd name="connsiteY0" fmla="*/ 1430770 h 1428750"/>
              <a:gd name="connsiteX1" fmla="*/ 58526 w 2741083"/>
              <a:gd name="connsiteY1" fmla="*/ 1428717 h 1428750"/>
              <a:gd name="connsiteX2" fmla="*/ 93959 w 2741083"/>
              <a:gd name="connsiteY2" fmla="*/ 1425077 h 1428750"/>
              <a:gd name="connsiteX3" fmla="*/ 111675 w 2741083"/>
              <a:gd name="connsiteY3" fmla="*/ 1423563 h 1428750"/>
              <a:gd name="connsiteX4" fmla="*/ 129392 w 2741083"/>
              <a:gd name="connsiteY4" fmla="*/ 1425204 h 1428750"/>
              <a:gd name="connsiteX5" fmla="*/ 147108 w 2741083"/>
              <a:gd name="connsiteY5" fmla="*/ 1423161 h 1428750"/>
              <a:gd name="connsiteX6" fmla="*/ 200258 w 2741083"/>
              <a:gd name="connsiteY6" fmla="*/ 1422050 h 1428750"/>
              <a:gd name="connsiteX7" fmla="*/ 217974 w 2741083"/>
              <a:gd name="connsiteY7" fmla="*/ 1420081 h 1428750"/>
              <a:gd name="connsiteX8" fmla="*/ 235691 w 2741083"/>
              <a:gd name="connsiteY8" fmla="*/ 1416250 h 1428750"/>
              <a:gd name="connsiteX9" fmla="*/ 271124 w 2741083"/>
              <a:gd name="connsiteY9" fmla="*/ 1413213 h 1428750"/>
              <a:gd name="connsiteX10" fmla="*/ 288840 w 2741083"/>
              <a:gd name="connsiteY10" fmla="*/ 1410916 h 1428750"/>
              <a:gd name="connsiteX11" fmla="*/ 341990 w 2741083"/>
              <a:gd name="connsiteY11" fmla="*/ 1409583 h 1428750"/>
              <a:gd name="connsiteX12" fmla="*/ 359706 w 2741083"/>
              <a:gd name="connsiteY12" fmla="*/ 1407582 h 1428750"/>
              <a:gd name="connsiteX13" fmla="*/ 377423 w 2741083"/>
              <a:gd name="connsiteY13" fmla="*/ 1403106 h 1428750"/>
              <a:gd name="connsiteX14" fmla="*/ 395139 w 2741083"/>
              <a:gd name="connsiteY14" fmla="*/ 1403116 h 1428750"/>
              <a:gd name="connsiteX15" fmla="*/ 412856 w 2741083"/>
              <a:gd name="connsiteY15" fmla="*/ 1398978 h 1428750"/>
              <a:gd name="connsiteX16" fmla="*/ 430572 w 2741083"/>
              <a:gd name="connsiteY16" fmla="*/ 1396628 h 1428750"/>
              <a:gd name="connsiteX17" fmla="*/ 483722 w 2741083"/>
              <a:gd name="connsiteY17" fmla="*/ 1394999 h 1428750"/>
              <a:gd name="connsiteX18" fmla="*/ 501438 w 2741083"/>
              <a:gd name="connsiteY18" fmla="*/ 1391728 h 1428750"/>
              <a:gd name="connsiteX19" fmla="*/ 536871 w 2741083"/>
              <a:gd name="connsiteY19" fmla="*/ 1387029 h 1428750"/>
              <a:gd name="connsiteX20" fmla="*/ 554588 w 2741083"/>
              <a:gd name="connsiteY20" fmla="*/ 1383611 h 1428750"/>
              <a:gd name="connsiteX21" fmla="*/ 572304 w 2741083"/>
              <a:gd name="connsiteY21" fmla="*/ 1377536 h 1428750"/>
              <a:gd name="connsiteX22" fmla="*/ 590021 w 2741083"/>
              <a:gd name="connsiteY22" fmla="*/ 1373599 h 1428750"/>
              <a:gd name="connsiteX23" fmla="*/ 625454 w 2741083"/>
              <a:gd name="connsiteY23" fmla="*/ 1369112 h 1428750"/>
              <a:gd name="connsiteX24" fmla="*/ 643170 w 2741083"/>
              <a:gd name="connsiteY24" fmla="*/ 1361873 h 1428750"/>
              <a:gd name="connsiteX25" fmla="*/ 660887 w 2741083"/>
              <a:gd name="connsiteY25" fmla="*/ 1360878 h 1428750"/>
              <a:gd name="connsiteX26" fmla="*/ 678603 w 2741083"/>
              <a:gd name="connsiteY26" fmla="*/ 1355152 h 1428750"/>
              <a:gd name="connsiteX27" fmla="*/ 696320 w 2741083"/>
              <a:gd name="connsiteY27" fmla="*/ 1350972 h 1428750"/>
              <a:gd name="connsiteX28" fmla="*/ 714036 w 2741083"/>
              <a:gd name="connsiteY28" fmla="*/ 1337245 h 1428750"/>
              <a:gd name="connsiteX29" fmla="*/ 731753 w 2741083"/>
              <a:gd name="connsiteY29" fmla="*/ 1341595 h 1428750"/>
              <a:gd name="connsiteX30" fmla="*/ 767186 w 2741083"/>
              <a:gd name="connsiteY30" fmla="*/ 1331594 h 1428750"/>
              <a:gd name="connsiteX31" fmla="*/ 784902 w 2741083"/>
              <a:gd name="connsiteY31" fmla="*/ 1329837 h 1428750"/>
              <a:gd name="connsiteX32" fmla="*/ 802619 w 2741083"/>
              <a:gd name="connsiteY32" fmla="*/ 1323762 h 1428750"/>
              <a:gd name="connsiteX33" fmla="*/ 820335 w 2741083"/>
              <a:gd name="connsiteY33" fmla="*/ 1313274 h 1428750"/>
              <a:gd name="connsiteX34" fmla="*/ 838052 w 2741083"/>
              <a:gd name="connsiteY34" fmla="*/ 1325921 h 1428750"/>
              <a:gd name="connsiteX35" fmla="*/ 855768 w 2741083"/>
              <a:gd name="connsiteY35" fmla="*/ 1327689 h 1428750"/>
              <a:gd name="connsiteX36" fmla="*/ 873485 w 2741083"/>
              <a:gd name="connsiteY36" fmla="*/ 1317952 h 1428750"/>
              <a:gd name="connsiteX37" fmla="*/ 891201 w 2741083"/>
              <a:gd name="connsiteY37" fmla="*/ 1311951 h 1428750"/>
              <a:gd name="connsiteX38" fmla="*/ 908918 w 2741083"/>
              <a:gd name="connsiteY38" fmla="*/ 1313772 h 1428750"/>
              <a:gd name="connsiteX39" fmla="*/ 926634 w 2741083"/>
              <a:gd name="connsiteY39" fmla="*/ 1331806 h 1428750"/>
              <a:gd name="connsiteX40" fmla="*/ 944351 w 2741083"/>
              <a:gd name="connsiteY40" fmla="*/ 1312682 h 1428750"/>
              <a:gd name="connsiteX41" fmla="*/ 962067 w 2741083"/>
              <a:gd name="connsiteY41" fmla="*/ 1329435 h 1428750"/>
              <a:gd name="connsiteX42" fmla="*/ 979784 w 2741083"/>
              <a:gd name="connsiteY42" fmla="*/ 1323604 h 1428750"/>
              <a:gd name="connsiteX43" fmla="*/ 997500 w 2741083"/>
              <a:gd name="connsiteY43" fmla="*/ 1306691 h 1428750"/>
              <a:gd name="connsiteX44" fmla="*/ 1032933 w 2741083"/>
              <a:gd name="connsiteY44" fmla="*/ 1304733 h 1428750"/>
              <a:gd name="connsiteX45" fmla="*/ 1050650 w 2741083"/>
              <a:gd name="connsiteY45" fmla="*/ 1307316 h 1428750"/>
              <a:gd name="connsiteX46" fmla="*/ 1068366 w 2741083"/>
              <a:gd name="connsiteY46" fmla="*/ 1294330 h 1428750"/>
              <a:gd name="connsiteX47" fmla="*/ 1086083 w 2741083"/>
              <a:gd name="connsiteY47" fmla="*/ 1295007 h 1428750"/>
              <a:gd name="connsiteX48" fmla="*/ 1103799 w 2741083"/>
              <a:gd name="connsiteY48" fmla="*/ 1283694 h 1428750"/>
              <a:gd name="connsiteX49" fmla="*/ 1121516 w 2741083"/>
              <a:gd name="connsiteY49" fmla="*/ 1296616 h 1428750"/>
              <a:gd name="connsiteX50" fmla="*/ 1139232 w 2741083"/>
              <a:gd name="connsiteY50" fmla="*/ 1312840 h 1428750"/>
              <a:gd name="connsiteX51" fmla="*/ 1156949 w 2741083"/>
              <a:gd name="connsiteY51" fmla="*/ 1326281 h 1428750"/>
              <a:gd name="connsiteX52" fmla="*/ 1174665 w 2741083"/>
              <a:gd name="connsiteY52" fmla="*/ 1319772 h 1428750"/>
              <a:gd name="connsiteX53" fmla="*/ 1192382 w 2741083"/>
              <a:gd name="connsiteY53" fmla="*/ 1308416 h 1428750"/>
              <a:gd name="connsiteX54" fmla="*/ 1210098 w 2741083"/>
              <a:gd name="connsiteY54" fmla="*/ 1301421 h 1428750"/>
              <a:gd name="connsiteX55" fmla="*/ 1227815 w 2741083"/>
              <a:gd name="connsiteY55" fmla="*/ 1287049 h 1428750"/>
              <a:gd name="connsiteX56" fmla="*/ 1245531 w 2741083"/>
              <a:gd name="connsiteY56" fmla="*/ 1275862 h 1428750"/>
              <a:gd name="connsiteX57" fmla="*/ 1263248 w 2741083"/>
              <a:gd name="connsiteY57" fmla="*/ 1286266 h 1428750"/>
              <a:gd name="connsiteX58" fmla="*/ 1280964 w 2741083"/>
              <a:gd name="connsiteY58" fmla="*/ 1276783 h 1428750"/>
              <a:gd name="connsiteX59" fmla="*/ 1298681 w 2741083"/>
              <a:gd name="connsiteY59" fmla="*/ 1260897 h 1428750"/>
              <a:gd name="connsiteX60" fmla="*/ 1316397 w 2741083"/>
              <a:gd name="connsiteY60" fmla="*/ 1256590 h 1428750"/>
              <a:gd name="connsiteX61" fmla="*/ 1334114 w 2741083"/>
              <a:gd name="connsiteY61" fmla="*/ 1257056 h 1428750"/>
              <a:gd name="connsiteX62" fmla="*/ 1369547 w 2741083"/>
              <a:gd name="connsiteY62" fmla="*/ 1250960 h 1428750"/>
              <a:gd name="connsiteX63" fmla="*/ 1387263 w 2741083"/>
              <a:gd name="connsiteY63" fmla="*/ 1284361 h 1428750"/>
              <a:gd name="connsiteX64" fmla="*/ 1404980 w 2741083"/>
              <a:gd name="connsiteY64" fmla="*/ 1269300 h 1428750"/>
              <a:gd name="connsiteX65" fmla="*/ 1422696 w 2741083"/>
              <a:gd name="connsiteY65" fmla="*/ 1249880 h 1428750"/>
              <a:gd name="connsiteX66" fmla="*/ 1440413 w 2741083"/>
              <a:gd name="connsiteY66" fmla="*/ 1239117 h 1428750"/>
              <a:gd name="connsiteX67" fmla="*/ 1458129 w 2741083"/>
              <a:gd name="connsiteY67" fmla="*/ 1245710 h 1428750"/>
              <a:gd name="connsiteX68" fmla="*/ 1475846 w 2741083"/>
              <a:gd name="connsiteY68" fmla="*/ 1216299 h 1428750"/>
              <a:gd name="connsiteX69" fmla="*/ 1493562 w 2741083"/>
              <a:gd name="connsiteY69" fmla="*/ 1201683 h 1428750"/>
              <a:gd name="connsiteX70" fmla="*/ 1511279 w 2741083"/>
              <a:gd name="connsiteY70" fmla="*/ 1198339 h 1428750"/>
              <a:gd name="connsiteX71" fmla="*/ 1528995 w 2741083"/>
              <a:gd name="connsiteY71" fmla="*/ 1191270 h 1428750"/>
              <a:gd name="connsiteX72" fmla="*/ 1546712 w 2741083"/>
              <a:gd name="connsiteY72" fmla="*/ 1185756 h 1428750"/>
              <a:gd name="connsiteX73" fmla="*/ 1564428 w 2741083"/>
              <a:gd name="connsiteY73" fmla="*/ 1160387 h 1428750"/>
              <a:gd name="connsiteX74" fmla="*/ 1582145 w 2741083"/>
              <a:gd name="connsiteY74" fmla="*/ 1141708 h 1428750"/>
              <a:gd name="connsiteX75" fmla="*/ 1617578 w 2741083"/>
              <a:gd name="connsiteY75" fmla="*/ 1122552 h 1428750"/>
              <a:gd name="connsiteX76" fmla="*/ 1635294 w 2741083"/>
              <a:gd name="connsiteY76" fmla="*/ 1105523 h 1428750"/>
              <a:gd name="connsiteX77" fmla="*/ 1653011 w 2741083"/>
              <a:gd name="connsiteY77" fmla="*/ 1084886 h 1428750"/>
              <a:gd name="connsiteX78" fmla="*/ 1670727 w 2741083"/>
              <a:gd name="connsiteY78" fmla="*/ 1083690 h 1428750"/>
              <a:gd name="connsiteX79" fmla="*/ 1688444 w 2741083"/>
              <a:gd name="connsiteY79" fmla="*/ 1070778 h 1428750"/>
              <a:gd name="connsiteX80" fmla="*/ 1759310 w 2741083"/>
              <a:gd name="connsiteY80" fmla="*/ 988620 h 1428750"/>
              <a:gd name="connsiteX81" fmla="*/ 1777026 w 2741083"/>
              <a:gd name="connsiteY81" fmla="*/ 973983 h 1428750"/>
              <a:gd name="connsiteX82" fmla="*/ 1794743 w 2741083"/>
              <a:gd name="connsiteY82" fmla="*/ 948086 h 1428750"/>
              <a:gd name="connsiteX83" fmla="*/ 1812459 w 2741083"/>
              <a:gd name="connsiteY83" fmla="*/ 914833 h 1428750"/>
              <a:gd name="connsiteX84" fmla="*/ 1830176 w 2741083"/>
              <a:gd name="connsiteY84" fmla="*/ 870901 h 1428750"/>
              <a:gd name="connsiteX85" fmla="*/ 1847892 w 2741083"/>
              <a:gd name="connsiteY85" fmla="*/ 847343 h 1428750"/>
              <a:gd name="connsiteX86" fmla="*/ 1865609 w 2741083"/>
              <a:gd name="connsiteY86" fmla="*/ 819265 h 1428750"/>
              <a:gd name="connsiteX87" fmla="*/ 1883325 w 2741083"/>
              <a:gd name="connsiteY87" fmla="*/ 785970 h 1428750"/>
              <a:gd name="connsiteX88" fmla="*/ 1901042 w 2741083"/>
              <a:gd name="connsiteY88" fmla="*/ 788637 h 1428750"/>
              <a:gd name="connsiteX89" fmla="*/ 1918758 w 2741083"/>
              <a:gd name="connsiteY89" fmla="*/ 787198 h 1428750"/>
              <a:gd name="connsiteX90" fmla="*/ 1936475 w 2741083"/>
              <a:gd name="connsiteY90" fmla="*/ 750802 h 1428750"/>
              <a:gd name="connsiteX91" fmla="*/ 1954191 w 2741083"/>
              <a:gd name="connsiteY91" fmla="*/ 730958 h 1428750"/>
              <a:gd name="connsiteX92" fmla="*/ 1989624 w 2741083"/>
              <a:gd name="connsiteY92" fmla="*/ 687640 h 1428750"/>
              <a:gd name="connsiteX93" fmla="*/ 2007341 w 2741083"/>
              <a:gd name="connsiteY93" fmla="*/ 692191 h 1428750"/>
              <a:gd name="connsiteX94" fmla="*/ 2025057 w 2741083"/>
              <a:gd name="connsiteY94" fmla="*/ 710257 h 1428750"/>
              <a:gd name="connsiteX95" fmla="*/ 2042774 w 2741083"/>
              <a:gd name="connsiteY95" fmla="*/ 716141 h 1428750"/>
              <a:gd name="connsiteX96" fmla="*/ 2060490 w 2741083"/>
              <a:gd name="connsiteY96" fmla="*/ 711400 h 1428750"/>
              <a:gd name="connsiteX97" fmla="*/ 2095923 w 2741083"/>
              <a:gd name="connsiteY97" fmla="*/ 660187 h 1428750"/>
              <a:gd name="connsiteX98" fmla="*/ 2113640 w 2741083"/>
              <a:gd name="connsiteY98" fmla="*/ 648472 h 1428750"/>
              <a:gd name="connsiteX99" fmla="*/ 2131356 w 2741083"/>
              <a:gd name="connsiteY99" fmla="*/ 623368 h 1428750"/>
              <a:gd name="connsiteX100" fmla="*/ 2149073 w 2741083"/>
              <a:gd name="connsiteY100" fmla="*/ 590983 h 1428750"/>
              <a:gd name="connsiteX101" fmla="*/ 2166789 w 2741083"/>
              <a:gd name="connsiteY101" fmla="*/ 579235 h 1428750"/>
              <a:gd name="connsiteX102" fmla="*/ 2184506 w 2741083"/>
              <a:gd name="connsiteY102" fmla="*/ 565763 h 1428750"/>
              <a:gd name="connsiteX103" fmla="*/ 2202222 w 2741083"/>
              <a:gd name="connsiteY103" fmla="*/ 546840 h 1428750"/>
              <a:gd name="connsiteX104" fmla="*/ 2219939 w 2741083"/>
              <a:gd name="connsiteY104" fmla="*/ 572653 h 1428750"/>
              <a:gd name="connsiteX105" fmla="*/ 2237656 w 2741083"/>
              <a:gd name="connsiteY105" fmla="*/ 563604 h 1428750"/>
              <a:gd name="connsiteX106" fmla="*/ 2255372 w 2741083"/>
              <a:gd name="connsiteY106" fmla="*/ 557529 h 1428750"/>
              <a:gd name="connsiteX107" fmla="*/ 2273088 w 2741083"/>
              <a:gd name="connsiteY107" fmla="*/ 538532 h 1428750"/>
              <a:gd name="connsiteX108" fmla="*/ 2290805 w 2741083"/>
              <a:gd name="connsiteY108" fmla="*/ 511322 h 1428750"/>
              <a:gd name="connsiteX109" fmla="*/ 2308522 w 2741083"/>
              <a:gd name="connsiteY109" fmla="*/ 505766 h 1428750"/>
              <a:gd name="connsiteX110" fmla="*/ 2326238 w 2741083"/>
              <a:gd name="connsiteY110" fmla="*/ 509237 h 1428750"/>
              <a:gd name="connsiteX111" fmla="*/ 2343954 w 2741083"/>
              <a:gd name="connsiteY111" fmla="*/ 489076 h 1428750"/>
              <a:gd name="connsiteX112" fmla="*/ 2361671 w 2741083"/>
              <a:gd name="connsiteY112" fmla="*/ 461072 h 1428750"/>
              <a:gd name="connsiteX113" fmla="*/ 2379388 w 2741083"/>
              <a:gd name="connsiteY113" fmla="*/ 452743 h 1428750"/>
              <a:gd name="connsiteX114" fmla="*/ 2397104 w 2741083"/>
              <a:gd name="connsiteY114" fmla="*/ 428941 h 1428750"/>
              <a:gd name="connsiteX115" fmla="*/ 2414820 w 2741083"/>
              <a:gd name="connsiteY115" fmla="*/ 375728 h 1428750"/>
              <a:gd name="connsiteX116" fmla="*/ 2467970 w 2741083"/>
              <a:gd name="connsiteY116" fmla="*/ 261513 h 1428750"/>
              <a:gd name="connsiteX117" fmla="*/ 2485686 w 2741083"/>
              <a:gd name="connsiteY117" fmla="*/ 226038 h 1428750"/>
              <a:gd name="connsiteX118" fmla="*/ 2503403 w 2741083"/>
              <a:gd name="connsiteY118" fmla="*/ 203559 h 1428750"/>
              <a:gd name="connsiteX119" fmla="*/ 2521119 w 2741083"/>
              <a:gd name="connsiteY119" fmla="*/ 223815 h 1428750"/>
              <a:gd name="connsiteX120" fmla="*/ 2538836 w 2741083"/>
              <a:gd name="connsiteY120" fmla="*/ 153912 h 1428750"/>
              <a:gd name="connsiteX121" fmla="*/ 2556552 w 2741083"/>
              <a:gd name="connsiteY121" fmla="*/ 110322 h 1428750"/>
              <a:gd name="connsiteX122" fmla="*/ 2574269 w 2741083"/>
              <a:gd name="connsiteY122" fmla="*/ 90159 h 1428750"/>
              <a:gd name="connsiteX123" fmla="*/ 2591985 w 2741083"/>
              <a:gd name="connsiteY123" fmla="*/ 78009 h 1428750"/>
              <a:gd name="connsiteX124" fmla="*/ 2609702 w 2741083"/>
              <a:gd name="connsiteY124" fmla="*/ 67978 h 1428750"/>
              <a:gd name="connsiteX125" fmla="*/ 2645135 w 2741083"/>
              <a:gd name="connsiteY125" fmla="*/ 70049 h 1428750"/>
              <a:gd name="connsiteX126" fmla="*/ 2662851 w 2741083"/>
              <a:gd name="connsiteY126" fmla="*/ 47819 h 1428750"/>
              <a:gd name="connsiteX127" fmla="*/ 2680568 w 2741083"/>
              <a:gd name="connsiteY127" fmla="*/ 19483 h 1428750"/>
              <a:gd name="connsiteX128" fmla="*/ 2698284 w 2741083"/>
              <a:gd name="connsiteY128" fmla="*/ 9541 h 1428750"/>
              <a:gd name="connsiteX129" fmla="*/ 2716001 w 2741083"/>
              <a:gd name="connsiteY129" fmla="*/ 80149 h 1428750"/>
              <a:gd name="connsiteX130" fmla="*/ 2733717 w 2741083"/>
              <a:gd name="connsiteY130" fmla="*/ 7938 h 1428750"/>
              <a:gd name="connsiteX131" fmla="*/ 2733717 w 2741083"/>
              <a:gd name="connsiteY131" fmla="*/ 7938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1083" h="1428750">
                <a:moveTo>
                  <a:pt x="7938" y="1430770"/>
                </a:moveTo>
                <a:lnTo>
                  <a:pt x="58526" y="1428717"/>
                </a:lnTo>
                <a:lnTo>
                  <a:pt x="93959" y="1425077"/>
                </a:lnTo>
                <a:lnTo>
                  <a:pt x="111675" y="1423563"/>
                </a:lnTo>
                <a:lnTo>
                  <a:pt x="129392" y="1425204"/>
                </a:lnTo>
                <a:lnTo>
                  <a:pt x="147108" y="1423161"/>
                </a:lnTo>
                <a:lnTo>
                  <a:pt x="200258" y="1422050"/>
                </a:lnTo>
                <a:lnTo>
                  <a:pt x="217974" y="1420081"/>
                </a:lnTo>
                <a:lnTo>
                  <a:pt x="235691" y="1416250"/>
                </a:lnTo>
                <a:lnTo>
                  <a:pt x="271124" y="1413213"/>
                </a:lnTo>
                <a:lnTo>
                  <a:pt x="288840" y="1410916"/>
                </a:lnTo>
                <a:lnTo>
                  <a:pt x="341990" y="1409583"/>
                </a:lnTo>
                <a:lnTo>
                  <a:pt x="359706" y="1407582"/>
                </a:lnTo>
                <a:lnTo>
                  <a:pt x="377423" y="1403106"/>
                </a:lnTo>
                <a:lnTo>
                  <a:pt x="395139" y="1403116"/>
                </a:lnTo>
                <a:lnTo>
                  <a:pt x="412856" y="1398978"/>
                </a:lnTo>
                <a:lnTo>
                  <a:pt x="430572" y="1396628"/>
                </a:lnTo>
                <a:lnTo>
                  <a:pt x="483722" y="1394999"/>
                </a:lnTo>
                <a:lnTo>
                  <a:pt x="501438" y="1391728"/>
                </a:lnTo>
                <a:lnTo>
                  <a:pt x="536871" y="1387029"/>
                </a:lnTo>
                <a:lnTo>
                  <a:pt x="554588" y="1383611"/>
                </a:lnTo>
                <a:lnTo>
                  <a:pt x="572304" y="1377536"/>
                </a:lnTo>
                <a:lnTo>
                  <a:pt x="590021" y="1373599"/>
                </a:lnTo>
                <a:lnTo>
                  <a:pt x="625454" y="1369112"/>
                </a:lnTo>
                <a:lnTo>
                  <a:pt x="643170" y="1361873"/>
                </a:lnTo>
                <a:lnTo>
                  <a:pt x="660887" y="1360878"/>
                </a:lnTo>
                <a:lnTo>
                  <a:pt x="678603" y="1355152"/>
                </a:lnTo>
                <a:lnTo>
                  <a:pt x="696320" y="1350972"/>
                </a:lnTo>
                <a:lnTo>
                  <a:pt x="714036" y="1337245"/>
                </a:lnTo>
                <a:lnTo>
                  <a:pt x="731753" y="1341595"/>
                </a:lnTo>
                <a:lnTo>
                  <a:pt x="767186" y="1331594"/>
                </a:lnTo>
                <a:lnTo>
                  <a:pt x="784902" y="1329837"/>
                </a:lnTo>
                <a:lnTo>
                  <a:pt x="802619" y="1323762"/>
                </a:lnTo>
                <a:lnTo>
                  <a:pt x="820335" y="1313274"/>
                </a:lnTo>
                <a:lnTo>
                  <a:pt x="838052" y="1325921"/>
                </a:lnTo>
                <a:lnTo>
                  <a:pt x="855768" y="1327689"/>
                </a:lnTo>
                <a:lnTo>
                  <a:pt x="873485" y="1317952"/>
                </a:lnTo>
                <a:lnTo>
                  <a:pt x="891201" y="1311951"/>
                </a:lnTo>
                <a:lnTo>
                  <a:pt x="908918" y="1313772"/>
                </a:lnTo>
                <a:lnTo>
                  <a:pt x="926634" y="1331806"/>
                </a:lnTo>
                <a:lnTo>
                  <a:pt x="944351" y="1312682"/>
                </a:lnTo>
                <a:lnTo>
                  <a:pt x="962067" y="1329435"/>
                </a:lnTo>
                <a:lnTo>
                  <a:pt x="979784" y="1323604"/>
                </a:lnTo>
                <a:lnTo>
                  <a:pt x="997500" y="1306691"/>
                </a:lnTo>
                <a:lnTo>
                  <a:pt x="1032933" y="1304733"/>
                </a:lnTo>
                <a:lnTo>
                  <a:pt x="1050650" y="1307316"/>
                </a:lnTo>
                <a:lnTo>
                  <a:pt x="1068366" y="1294330"/>
                </a:lnTo>
                <a:lnTo>
                  <a:pt x="1086083" y="1295007"/>
                </a:lnTo>
                <a:lnTo>
                  <a:pt x="1103799" y="1283694"/>
                </a:lnTo>
                <a:lnTo>
                  <a:pt x="1121516" y="1296616"/>
                </a:lnTo>
                <a:lnTo>
                  <a:pt x="1139232" y="1312840"/>
                </a:lnTo>
                <a:lnTo>
                  <a:pt x="1156949" y="1326281"/>
                </a:lnTo>
                <a:lnTo>
                  <a:pt x="1174665" y="1319772"/>
                </a:lnTo>
                <a:lnTo>
                  <a:pt x="1192382" y="1308416"/>
                </a:lnTo>
                <a:lnTo>
                  <a:pt x="1210098" y="1301421"/>
                </a:lnTo>
                <a:lnTo>
                  <a:pt x="1227815" y="1287049"/>
                </a:lnTo>
                <a:lnTo>
                  <a:pt x="1245531" y="1275862"/>
                </a:lnTo>
                <a:lnTo>
                  <a:pt x="1263248" y="1286266"/>
                </a:lnTo>
                <a:lnTo>
                  <a:pt x="1280964" y="1276783"/>
                </a:lnTo>
                <a:lnTo>
                  <a:pt x="1298681" y="1260897"/>
                </a:lnTo>
                <a:lnTo>
                  <a:pt x="1316397" y="1256590"/>
                </a:lnTo>
                <a:lnTo>
                  <a:pt x="1334114" y="1257056"/>
                </a:lnTo>
                <a:lnTo>
                  <a:pt x="1369547" y="1250960"/>
                </a:lnTo>
                <a:lnTo>
                  <a:pt x="1387263" y="1284361"/>
                </a:lnTo>
                <a:lnTo>
                  <a:pt x="1404980" y="1269300"/>
                </a:lnTo>
                <a:lnTo>
                  <a:pt x="1422696" y="1249880"/>
                </a:lnTo>
                <a:lnTo>
                  <a:pt x="1440413" y="1239117"/>
                </a:lnTo>
                <a:lnTo>
                  <a:pt x="1458129" y="1245710"/>
                </a:lnTo>
                <a:lnTo>
                  <a:pt x="1475846" y="1216299"/>
                </a:lnTo>
                <a:lnTo>
                  <a:pt x="1493562" y="1201683"/>
                </a:lnTo>
                <a:lnTo>
                  <a:pt x="1511279" y="1198339"/>
                </a:lnTo>
                <a:lnTo>
                  <a:pt x="1528995" y="1191270"/>
                </a:lnTo>
                <a:lnTo>
                  <a:pt x="1546712" y="1185756"/>
                </a:lnTo>
                <a:lnTo>
                  <a:pt x="1564428" y="1160387"/>
                </a:lnTo>
                <a:lnTo>
                  <a:pt x="1582145" y="1141708"/>
                </a:lnTo>
                <a:lnTo>
                  <a:pt x="1617578" y="1122552"/>
                </a:lnTo>
                <a:lnTo>
                  <a:pt x="1635294" y="1105523"/>
                </a:lnTo>
                <a:lnTo>
                  <a:pt x="1653011" y="1084886"/>
                </a:lnTo>
                <a:lnTo>
                  <a:pt x="1670727" y="1083690"/>
                </a:lnTo>
                <a:lnTo>
                  <a:pt x="1688444" y="1070778"/>
                </a:lnTo>
                <a:lnTo>
                  <a:pt x="1759310" y="988620"/>
                </a:lnTo>
                <a:lnTo>
                  <a:pt x="1777026" y="973983"/>
                </a:lnTo>
                <a:lnTo>
                  <a:pt x="1794743" y="948086"/>
                </a:lnTo>
                <a:lnTo>
                  <a:pt x="1812459" y="914833"/>
                </a:lnTo>
                <a:lnTo>
                  <a:pt x="1830176" y="870901"/>
                </a:lnTo>
                <a:lnTo>
                  <a:pt x="1847892" y="847343"/>
                </a:lnTo>
                <a:lnTo>
                  <a:pt x="1865609" y="819265"/>
                </a:lnTo>
                <a:lnTo>
                  <a:pt x="1883325" y="785970"/>
                </a:lnTo>
                <a:lnTo>
                  <a:pt x="1901042" y="788637"/>
                </a:lnTo>
                <a:lnTo>
                  <a:pt x="1918758" y="787198"/>
                </a:lnTo>
                <a:lnTo>
                  <a:pt x="1936475" y="750802"/>
                </a:lnTo>
                <a:lnTo>
                  <a:pt x="1954191" y="730958"/>
                </a:lnTo>
                <a:lnTo>
                  <a:pt x="1989624" y="687640"/>
                </a:lnTo>
                <a:lnTo>
                  <a:pt x="2007341" y="692191"/>
                </a:lnTo>
                <a:lnTo>
                  <a:pt x="2025057" y="710257"/>
                </a:lnTo>
                <a:lnTo>
                  <a:pt x="2042774" y="716141"/>
                </a:lnTo>
                <a:lnTo>
                  <a:pt x="2060490" y="711400"/>
                </a:lnTo>
                <a:lnTo>
                  <a:pt x="2095923" y="660187"/>
                </a:lnTo>
                <a:lnTo>
                  <a:pt x="2113640" y="648472"/>
                </a:lnTo>
                <a:lnTo>
                  <a:pt x="2131356" y="623368"/>
                </a:lnTo>
                <a:lnTo>
                  <a:pt x="2149073" y="590983"/>
                </a:lnTo>
                <a:lnTo>
                  <a:pt x="2166789" y="579235"/>
                </a:lnTo>
                <a:lnTo>
                  <a:pt x="2184506" y="565763"/>
                </a:lnTo>
                <a:lnTo>
                  <a:pt x="2202222" y="546840"/>
                </a:lnTo>
                <a:lnTo>
                  <a:pt x="2219939" y="572653"/>
                </a:lnTo>
                <a:lnTo>
                  <a:pt x="2237656" y="563604"/>
                </a:lnTo>
                <a:lnTo>
                  <a:pt x="2255372" y="557529"/>
                </a:lnTo>
                <a:lnTo>
                  <a:pt x="2273088" y="538532"/>
                </a:lnTo>
                <a:lnTo>
                  <a:pt x="2290805" y="511322"/>
                </a:lnTo>
                <a:lnTo>
                  <a:pt x="2308522" y="505766"/>
                </a:lnTo>
                <a:lnTo>
                  <a:pt x="2326238" y="509237"/>
                </a:lnTo>
                <a:lnTo>
                  <a:pt x="2343954" y="489076"/>
                </a:lnTo>
                <a:lnTo>
                  <a:pt x="2361671" y="461072"/>
                </a:lnTo>
                <a:lnTo>
                  <a:pt x="2379388" y="452743"/>
                </a:lnTo>
                <a:lnTo>
                  <a:pt x="2397104" y="428941"/>
                </a:lnTo>
                <a:lnTo>
                  <a:pt x="2414820" y="375728"/>
                </a:lnTo>
                <a:lnTo>
                  <a:pt x="2467970" y="261513"/>
                </a:lnTo>
                <a:lnTo>
                  <a:pt x="2485686" y="226038"/>
                </a:lnTo>
                <a:lnTo>
                  <a:pt x="2503403" y="203559"/>
                </a:lnTo>
                <a:lnTo>
                  <a:pt x="2521119" y="223815"/>
                </a:lnTo>
                <a:lnTo>
                  <a:pt x="2538836" y="153912"/>
                </a:lnTo>
                <a:lnTo>
                  <a:pt x="2556552" y="110322"/>
                </a:lnTo>
                <a:lnTo>
                  <a:pt x="2574269" y="90159"/>
                </a:lnTo>
                <a:lnTo>
                  <a:pt x="2591985" y="78009"/>
                </a:lnTo>
                <a:lnTo>
                  <a:pt x="2609702" y="67978"/>
                </a:lnTo>
                <a:lnTo>
                  <a:pt x="2645135" y="70049"/>
                </a:lnTo>
                <a:lnTo>
                  <a:pt x="2662851" y="47819"/>
                </a:lnTo>
                <a:lnTo>
                  <a:pt x="2680568" y="19483"/>
                </a:lnTo>
                <a:lnTo>
                  <a:pt x="2698284" y="9541"/>
                </a:lnTo>
                <a:lnTo>
                  <a:pt x="2716001" y="80149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Rectangle 3">
            <a:extLst>
              <a:ext uri="{FF2B5EF4-FFF2-40B4-BE49-F238E27FC236}">
                <a16:creationId xmlns:a16="http://schemas.microsoft.com/office/drawing/2014/main" id="{9229F497-F607-48FE-9287-0BAFC0824D9B}"/>
              </a:ext>
            </a:extLst>
          </p:cNvPr>
          <p:cNvSpPr/>
          <p:nvPr/>
        </p:nvSpPr>
        <p:spPr>
          <a:xfrm>
            <a:off x="788840" y="1638950"/>
            <a:ext cx="3179363" cy="2091981"/>
          </a:xfrm>
          <a:custGeom>
            <a:avLst/>
            <a:gdLst>
              <a:gd name="connsiteX0" fmla="*/ 0 w 649153"/>
              <a:gd name="connsiteY0" fmla="*/ 0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0 w 649153"/>
              <a:gd name="connsiteY4" fmla="*/ 0 h 1445903"/>
              <a:gd name="connsiteX0" fmla="*/ 187929 w 649153"/>
              <a:gd name="connsiteY0" fmla="*/ 496468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187929 w 649153"/>
              <a:gd name="connsiteY4" fmla="*/ 496468 h 1445903"/>
              <a:gd name="connsiteX0" fmla="*/ 238417 w 649153"/>
              <a:gd name="connsiteY0" fmla="*/ 493663 h 1445903"/>
              <a:gd name="connsiteX1" fmla="*/ 649153 w 649153"/>
              <a:gd name="connsiteY1" fmla="*/ 0 h 1445903"/>
              <a:gd name="connsiteX2" fmla="*/ 649153 w 649153"/>
              <a:gd name="connsiteY2" fmla="*/ 1445903 h 1445903"/>
              <a:gd name="connsiteX3" fmla="*/ 0 w 649153"/>
              <a:gd name="connsiteY3" fmla="*/ 1445903 h 1445903"/>
              <a:gd name="connsiteX4" fmla="*/ 238417 w 649153"/>
              <a:gd name="connsiteY4" fmla="*/ 493663 h 1445903"/>
              <a:gd name="connsiteX0" fmla="*/ 238417 w 649153"/>
              <a:gd name="connsiteY0" fmla="*/ 493663 h 1445903"/>
              <a:gd name="connsiteX1" fmla="*/ 601068 w 649153"/>
              <a:gd name="connsiteY1" fmla="*/ 57452 h 1445903"/>
              <a:gd name="connsiteX2" fmla="*/ 649153 w 649153"/>
              <a:gd name="connsiteY2" fmla="*/ 0 h 1445903"/>
              <a:gd name="connsiteX3" fmla="*/ 649153 w 649153"/>
              <a:gd name="connsiteY3" fmla="*/ 1445903 h 1445903"/>
              <a:gd name="connsiteX4" fmla="*/ 0 w 649153"/>
              <a:gd name="connsiteY4" fmla="*/ 1445903 h 1445903"/>
              <a:gd name="connsiteX5" fmla="*/ 238417 w 649153"/>
              <a:gd name="connsiteY5" fmla="*/ 493663 h 1445903"/>
              <a:gd name="connsiteX0" fmla="*/ 238417 w 649153"/>
              <a:gd name="connsiteY0" fmla="*/ 493663 h 1445903"/>
              <a:gd name="connsiteX1" fmla="*/ 606678 w 649153"/>
              <a:gd name="connsiteY1" fmla="*/ 40623 h 1445903"/>
              <a:gd name="connsiteX2" fmla="*/ 649153 w 649153"/>
              <a:gd name="connsiteY2" fmla="*/ 0 h 1445903"/>
              <a:gd name="connsiteX3" fmla="*/ 649153 w 649153"/>
              <a:gd name="connsiteY3" fmla="*/ 1445903 h 1445903"/>
              <a:gd name="connsiteX4" fmla="*/ 0 w 649153"/>
              <a:gd name="connsiteY4" fmla="*/ 1445903 h 1445903"/>
              <a:gd name="connsiteX5" fmla="*/ 238417 w 649153"/>
              <a:gd name="connsiteY5" fmla="*/ 493663 h 1445903"/>
              <a:gd name="connsiteX0" fmla="*/ 238417 w 649153"/>
              <a:gd name="connsiteY0" fmla="*/ 511943 h 1464183"/>
              <a:gd name="connsiteX1" fmla="*/ 612288 w 649153"/>
              <a:gd name="connsiteY1" fmla="*/ 0 h 1464183"/>
              <a:gd name="connsiteX2" fmla="*/ 649153 w 649153"/>
              <a:gd name="connsiteY2" fmla="*/ 18280 h 1464183"/>
              <a:gd name="connsiteX3" fmla="*/ 649153 w 649153"/>
              <a:gd name="connsiteY3" fmla="*/ 1464183 h 1464183"/>
              <a:gd name="connsiteX4" fmla="*/ 0 w 649153"/>
              <a:gd name="connsiteY4" fmla="*/ 1464183 h 1464183"/>
              <a:gd name="connsiteX5" fmla="*/ 238417 w 649153"/>
              <a:gd name="connsiteY5" fmla="*/ 511943 h 1464183"/>
              <a:gd name="connsiteX0" fmla="*/ 238417 w 649153"/>
              <a:gd name="connsiteY0" fmla="*/ 511943 h 1464183"/>
              <a:gd name="connsiteX1" fmla="*/ 550580 w 649153"/>
              <a:gd name="connsiteY1" fmla="*/ 173904 h 1464183"/>
              <a:gd name="connsiteX2" fmla="*/ 612288 w 649153"/>
              <a:gd name="connsiteY2" fmla="*/ 0 h 1464183"/>
              <a:gd name="connsiteX3" fmla="*/ 649153 w 649153"/>
              <a:gd name="connsiteY3" fmla="*/ 18280 h 1464183"/>
              <a:gd name="connsiteX4" fmla="*/ 649153 w 649153"/>
              <a:gd name="connsiteY4" fmla="*/ 1464183 h 1464183"/>
              <a:gd name="connsiteX5" fmla="*/ 0 w 649153"/>
              <a:gd name="connsiteY5" fmla="*/ 1464183 h 1464183"/>
              <a:gd name="connsiteX6" fmla="*/ 238417 w 649153"/>
              <a:gd name="connsiteY6" fmla="*/ 511943 h 146418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23508 w 649153"/>
              <a:gd name="connsiteY2" fmla="*/ 4159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3873 w 649153"/>
              <a:gd name="connsiteY2" fmla="*/ 976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1068 w 649153"/>
              <a:gd name="connsiteY2" fmla="*/ 415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609483 w 649153"/>
              <a:gd name="connsiteY2" fmla="*/ 4158 h 1445903"/>
              <a:gd name="connsiteX3" fmla="*/ 649153 w 649153"/>
              <a:gd name="connsiteY3" fmla="*/ 0 h 1445903"/>
              <a:gd name="connsiteX4" fmla="*/ 649153 w 649153"/>
              <a:gd name="connsiteY4" fmla="*/ 1445903 h 1445903"/>
              <a:gd name="connsiteX5" fmla="*/ 0 w 649153"/>
              <a:gd name="connsiteY5" fmla="*/ 1445903 h 1445903"/>
              <a:gd name="connsiteX6" fmla="*/ 238417 w 649153"/>
              <a:gd name="connsiteY6" fmla="*/ 493663 h 1445903"/>
              <a:gd name="connsiteX0" fmla="*/ 238417 w 649153"/>
              <a:gd name="connsiteY0" fmla="*/ 493663 h 1445903"/>
              <a:gd name="connsiteX1" fmla="*/ 550580 w 649153"/>
              <a:gd name="connsiteY1" fmla="*/ 155624 h 1445903"/>
              <a:gd name="connsiteX2" fmla="*/ 567410 w 649153"/>
              <a:gd name="connsiteY2" fmla="*/ 141599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7775 w 649153"/>
              <a:gd name="connsiteY1" fmla="*/ 26599 h 1445903"/>
              <a:gd name="connsiteX2" fmla="*/ 567410 w 649153"/>
              <a:gd name="connsiteY2" fmla="*/ 141599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7775 w 649153"/>
              <a:gd name="connsiteY1" fmla="*/ 26599 h 1445903"/>
              <a:gd name="connsiteX2" fmla="*/ 578630 w 649153"/>
              <a:gd name="connsiteY2" fmla="*/ 110745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6629 h 1448869"/>
              <a:gd name="connsiteX1" fmla="*/ 547775 w 649153"/>
              <a:gd name="connsiteY1" fmla="*/ 12735 h 1448869"/>
              <a:gd name="connsiteX2" fmla="*/ 578630 w 649153"/>
              <a:gd name="connsiteY2" fmla="*/ 113711 h 1448869"/>
              <a:gd name="connsiteX3" fmla="*/ 609483 w 649153"/>
              <a:gd name="connsiteY3" fmla="*/ 7124 h 1448869"/>
              <a:gd name="connsiteX4" fmla="*/ 649153 w 649153"/>
              <a:gd name="connsiteY4" fmla="*/ 2966 h 1448869"/>
              <a:gd name="connsiteX5" fmla="*/ 649153 w 649153"/>
              <a:gd name="connsiteY5" fmla="*/ 1448869 h 1448869"/>
              <a:gd name="connsiteX6" fmla="*/ 0 w 649153"/>
              <a:gd name="connsiteY6" fmla="*/ 1448869 h 1448869"/>
              <a:gd name="connsiteX7" fmla="*/ 238417 w 649153"/>
              <a:gd name="connsiteY7" fmla="*/ 496629 h 1448869"/>
              <a:gd name="connsiteX0" fmla="*/ 238417 w 649153"/>
              <a:gd name="connsiteY0" fmla="*/ 498413 h 1450653"/>
              <a:gd name="connsiteX1" fmla="*/ 547775 w 649153"/>
              <a:gd name="connsiteY1" fmla="*/ 14519 h 1450653"/>
              <a:gd name="connsiteX2" fmla="*/ 570216 w 649153"/>
              <a:gd name="connsiteY2" fmla="*/ 87446 h 1450653"/>
              <a:gd name="connsiteX3" fmla="*/ 609483 w 649153"/>
              <a:gd name="connsiteY3" fmla="*/ 8908 h 1450653"/>
              <a:gd name="connsiteX4" fmla="*/ 649153 w 649153"/>
              <a:gd name="connsiteY4" fmla="*/ 4750 h 1450653"/>
              <a:gd name="connsiteX5" fmla="*/ 649153 w 649153"/>
              <a:gd name="connsiteY5" fmla="*/ 1450653 h 1450653"/>
              <a:gd name="connsiteX6" fmla="*/ 0 w 649153"/>
              <a:gd name="connsiteY6" fmla="*/ 1450653 h 1450653"/>
              <a:gd name="connsiteX7" fmla="*/ 238417 w 649153"/>
              <a:gd name="connsiteY7" fmla="*/ 498413 h 145065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70216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89850 w 649153"/>
              <a:gd name="connsiteY2" fmla="*/ 102330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4970 w 649153"/>
              <a:gd name="connsiteY1" fmla="*/ 26599 h 1445903"/>
              <a:gd name="connsiteX2" fmla="*/ 584240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2166 w 649153"/>
              <a:gd name="connsiteY1" fmla="*/ 20989 h 1445903"/>
              <a:gd name="connsiteX2" fmla="*/ 584240 w 649153"/>
              <a:gd name="connsiteY2" fmla="*/ 82696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42166 w 649153"/>
              <a:gd name="connsiteY1" fmla="*/ 20989 h 1445903"/>
              <a:gd name="connsiteX2" fmla="*/ 578630 w 649153"/>
              <a:gd name="connsiteY2" fmla="*/ 85501 h 1445903"/>
              <a:gd name="connsiteX3" fmla="*/ 609483 w 649153"/>
              <a:gd name="connsiteY3" fmla="*/ 4158 h 1445903"/>
              <a:gd name="connsiteX4" fmla="*/ 649153 w 649153"/>
              <a:gd name="connsiteY4" fmla="*/ 0 h 1445903"/>
              <a:gd name="connsiteX5" fmla="*/ 649153 w 649153"/>
              <a:gd name="connsiteY5" fmla="*/ 1445903 h 1445903"/>
              <a:gd name="connsiteX6" fmla="*/ 0 w 649153"/>
              <a:gd name="connsiteY6" fmla="*/ 1445903 h 1445903"/>
              <a:gd name="connsiteX7" fmla="*/ 238417 w 649153"/>
              <a:gd name="connsiteY7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78630 w 649153"/>
              <a:gd name="connsiteY3" fmla="*/ 85501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601069 w 649153"/>
              <a:gd name="connsiteY3" fmla="*/ 77086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81435 w 649153"/>
              <a:gd name="connsiteY3" fmla="*/ 82696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238417 w 649153"/>
              <a:gd name="connsiteY0" fmla="*/ 493663 h 1445903"/>
              <a:gd name="connsiteX1" fmla="*/ 505702 w 649153"/>
              <a:gd name="connsiteY1" fmla="*/ 91111 h 1445903"/>
              <a:gd name="connsiteX2" fmla="*/ 542166 w 649153"/>
              <a:gd name="connsiteY2" fmla="*/ 20989 h 1445903"/>
              <a:gd name="connsiteX3" fmla="*/ 581435 w 649153"/>
              <a:gd name="connsiteY3" fmla="*/ 54647 h 1445903"/>
              <a:gd name="connsiteX4" fmla="*/ 609483 w 649153"/>
              <a:gd name="connsiteY4" fmla="*/ 4158 h 1445903"/>
              <a:gd name="connsiteX5" fmla="*/ 649153 w 649153"/>
              <a:gd name="connsiteY5" fmla="*/ 0 h 1445903"/>
              <a:gd name="connsiteX6" fmla="*/ 649153 w 649153"/>
              <a:gd name="connsiteY6" fmla="*/ 1445903 h 1445903"/>
              <a:gd name="connsiteX7" fmla="*/ 0 w 649153"/>
              <a:gd name="connsiteY7" fmla="*/ 1445903 h 1445903"/>
              <a:gd name="connsiteX8" fmla="*/ 238417 w 649153"/>
              <a:gd name="connsiteY8" fmla="*/ 493663 h 1445903"/>
              <a:gd name="connsiteX0" fmla="*/ 1769897 w 2180633"/>
              <a:gd name="connsiteY0" fmla="*/ 493663 h 1445903"/>
              <a:gd name="connsiteX1" fmla="*/ 2037182 w 2180633"/>
              <a:gd name="connsiteY1" fmla="*/ 91111 h 1445903"/>
              <a:gd name="connsiteX2" fmla="*/ 2073646 w 2180633"/>
              <a:gd name="connsiteY2" fmla="*/ 20989 h 1445903"/>
              <a:gd name="connsiteX3" fmla="*/ 2112915 w 2180633"/>
              <a:gd name="connsiteY3" fmla="*/ 54647 h 1445903"/>
              <a:gd name="connsiteX4" fmla="*/ 2140963 w 2180633"/>
              <a:gd name="connsiteY4" fmla="*/ 4158 h 1445903"/>
              <a:gd name="connsiteX5" fmla="*/ 2180633 w 2180633"/>
              <a:gd name="connsiteY5" fmla="*/ 0 h 1445903"/>
              <a:gd name="connsiteX6" fmla="*/ 2180633 w 2180633"/>
              <a:gd name="connsiteY6" fmla="*/ 1445903 h 1445903"/>
              <a:gd name="connsiteX7" fmla="*/ 0 w 2180633"/>
              <a:gd name="connsiteY7" fmla="*/ 1443098 h 1445903"/>
              <a:gd name="connsiteX8" fmla="*/ 1769897 w 2180633"/>
              <a:gd name="connsiteY8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1786726 w 2197462"/>
              <a:gd name="connsiteY8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61734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2054011 w 2197462"/>
              <a:gd name="connsiteY1" fmla="*/ 91111 h 1445903"/>
              <a:gd name="connsiteX2" fmla="*/ 2090475 w 2197462"/>
              <a:gd name="connsiteY2" fmla="*/ 20989 h 1445903"/>
              <a:gd name="connsiteX3" fmla="*/ 2129744 w 2197462"/>
              <a:gd name="connsiteY3" fmla="*/ 54647 h 1445903"/>
              <a:gd name="connsiteX4" fmla="*/ 2157792 w 2197462"/>
              <a:gd name="connsiteY4" fmla="*/ 4158 h 1445903"/>
              <a:gd name="connsiteX5" fmla="*/ 2197462 w 2197462"/>
              <a:gd name="connsiteY5" fmla="*/ 0 h 1445903"/>
              <a:gd name="connsiteX6" fmla="*/ 2197462 w 2197462"/>
              <a:gd name="connsiteY6" fmla="*/ 1445903 h 1445903"/>
              <a:gd name="connsiteX7" fmla="*/ 0 w 2197462"/>
              <a:gd name="connsiteY7" fmla="*/ 1443098 h 1445903"/>
              <a:gd name="connsiteX8" fmla="*/ 20452 w 2197462"/>
              <a:gd name="connsiteY8" fmla="*/ 1356971 h 1445903"/>
              <a:gd name="connsiteX9" fmla="*/ 1786726 w 2197462"/>
              <a:gd name="connsiteY9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54011 w 2197462"/>
              <a:gd name="connsiteY2" fmla="*/ 91111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76934 w 2197462"/>
              <a:gd name="connsiteY1" fmla="*/ 105267 h 1445903"/>
              <a:gd name="connsiteX2" fmla="*/ 2013530 w 2197462"/>
              <a:gd name="connsiteY2" fmla="*/ 57773 h 1445903"/>
              <a:gd name="connsiteX3" fmla="*/ 2090475 w 2197462"/>
              <a:gd name="connsiteY3" fmla="*/ 20989 h 1445903"/>
              <a:gd name="connsiteX4" fmla="*/ 2129744 w 2197462"/>
              <a:gd name="connsiteY4" fmla="*/ 54647 h 1445903"/>
              <a:gd name="connsiteX5" fmla="*/ 2157792 w 2197462"/>
              <a:gd name="connsiteY5" fmla="*/ 4158 h 1445903"/>
              <a:gd name="connsiteX6" fmla="*/ 2197462 w 2197462"/>
              <a:gd name="connsiteY6" fmla="*/ 0 h 1445903"/>
              <a:gd name="connsiteX7" fmla="*/ 2197462 w 2197462"/>
              <a:gd name="connsiteY7" fmla="*/ 1445903 h 1445903"/>
              <a:gd name="connsiteX8" fmla="*/ 0 w 2197462"/>
              <a:gd name="connsiteY8" fmla="*/ 1443098 h 1445903"/>
              <a:gd name="connsiteX9" fmla="*/ 20452 w 2197462"/>
              <a:gd name="connsiteY9" fmla="*/ 1356971 h 1445903"/>
              <a:gd name="connsiteX10" fmla="*/ 1786726 w 2197462"/>
              <a:gd name="connsiteY10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76934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69791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41215 w 2197462"/>
              <a:gd name="connsiteY1" fmla="*/ 212423 h 1445903"/>
              <a:gd name="connsiteX2" fmla="*/ 1969791 w 2197462"/>
              <a:gd name="connsiteY2" fmla="*/ 105267 h 1445903"/>
              <a:gd name="connsiteX3" fmla="*/ 2013530 w 2197462"/>
              <a:gd name="connsiteY3" fmla="*/ 57773 h 1445903"/>
              <a:gd name="connsiteX4" fmla="*/ 2090475 w 2197462"/>
              <a:gd name="connsiteY4" fmla="*/ 20989 h 1445903"/>
              <a:gd name="connsiteX5" fmla="*/ 2129744 w 2197462"/>
              <a:gd name="connsiteY5" fmla="*/ 54647 h 1445903"/>
              <a:gd name="connsiteX6" fmla="*/ 2157792 w 2197462"/>
              <a:gd name="connsiteY6" fmla="*/ 4158 h 1445903"/>
              <a:gd name="connsiteX7" fmla="*/ 2197462 w 2197462"/>
              <a:gd name="connsiteY7" fmla="*/ 0 h 1445903"/>
              <a:gd name="connsiteX8" fmla="*/ 2197462 w 2197462"/>
              <a:gd name="connsiteY8" fmla="*/ 1445903 h 1445903"/>
              <a:gd name="connsiteX9" fmla="*/ 0 w 2197462"/>
              <a:gd name="connsiteY9" fmla="*/ 1443098 h 1445903"/>
              <a:gd name="connsiteX10" fmla="*/ 20452 w 2197462"/>
              <a:gd name="connsiteY10" fmla="*/ 1356971 h 1445903"/>
              <a:gd name="connsiteX11" fmla="*/ 1786726 w 2197462"/>
              <a:gd name="connsiteY11" fmla="*/ 493663 h 1445903"/>
              <a:gd name="connsiteX0" fmla="*/ 1786726 w 2197462"/>
              <a:gd name="connsiteY0" fmla="*/ 493663 h 1445903"/>
              <a:gd name="connsiteX1" fmla="*/ 1903115 w 2197462"/>
              <a:gd name="connsiteY1" fmla="*/ 221948 h 1445903"/>
              <a:gd name="connsiteX2" fmla="*/ 1941215 w 2197462"/>
              <a:gd name="connsiteY2" fmla="*/ 212423 h 1445903"/>
              <a:gd name="connsiteX3" fmla="*/ 1969791 w 2197462"/>
              <a:gd name="connsiteY3" fmla="*/ 105267 h 1445903"/>
              <a:gd name="connsiteX4" fmla="*/ 2013530 w 2197462"/>
              <a:gd name="connsiteY4" fmla="*/ 57773 h 1445903"/>
              <a:gd name="connsiteX5" fmla="*/ 2090475 w 2197462"/>
              <a:gd name="connsiteY5" fmla="*/ 20989 h 1445903"/>
              <a:gd name="connsiteX6" fmla="*/ 2129744 w 2197462"/>
              <a:gd name="connsiteY6" fmla="*/ 54647 h 1445903"/>
              <a:gd name="connsiteX7" fmla="*/ 2157792 w 2197462"/>
              <a:gd name="connsiteY7" fmla="*/ 4158 h 1445903"/>
              <a:gd name="connsiteX8" fmla="*/ 2197462 w 2197462"/>
              <a:gd name="connsiteY8" fmla="*/ 0 h 1445903"/>
              <a:gd name="connsiteX9" fmla="*/ 2197462 w 2197462"/>
              <a:gd name="connsiteY9" fmla="*/ 1445903 h 1445903"/>
              <a:gd name="connsiteX10" fmla="*/ 0 w 2197462"/>
              <a:gd name="connsiteY10" fmla="*/ 1443098 h 1445903"/>
              <a:gd name="connsiteX11" fmla="*/ 20452 w 2197462"/>
              <a:gd name="connsiteY11" fmla="*/ 1356971 h 1445903"/>
              <a:gd name="connsiteX12" fmla="*/ 1786726 w 2197462"/>
              <a:gd name="connsiteY12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903115 w 2197462"/>
              <a:gd name="connsiteY2" fmla="*/ 221948 h 1445903"/>
              <a:gd name="connsiteX3" fmla="*/ 1941215 w 2197462"/>
              <a:gd name="connsiteY3" fmla="*/ 212423 h 1445903"/>
              <a:gd name="connsiteX4" fmla="*/ 1969791 w 2197462"/>
              <a:gd name="connsiteY4" fmla="*/ 105267 h 1445903"/>
              <a:gd name="connsiteX5" fmla="*/ 2013530 w 2197462"/>
              <a:gd name="connsiteY5" fmla="*/ 57773 h 1445903"/>
              <a:gd name="connsiteX6" fmla="*/ 2090475 w 2197462"/>
              <a:gd name="connsiteY6" fmla="*/ 20989 h 1445903"/>
              <a:gd name="connsiteX7" fmla="*/ 2129744 w 2197462"/>
              <a:gd name="connsiteY7" fmla="*/ 54647 h 1445903"/>
              <a:gd name="connsiteX8" fmla="*/ 2157792 w 2197462"/>
              <a:gd name="connsiteY8" fmla="*/ 4158 h 1445903"/>
              <a:gd name="connsiteX9" fmla="*/ 2197462 w 2197462"/>
              <a:gd name="connsiteY9" fmla="*/ 0 h 1445903"/>
              <a:gd name="connsiteX10" fmla="*/ 2197462 w 2197462"/>
              <a:gd name="connsiteY10" fmla="*/ 1445903 h 1445903"/>
              <a:gd name="connsiteX11" fmla="*/ 0 w 2197462"/>
              <a:gd name="connsiteY11" fmla="*/ 1443098 h 1445903"/>
              <a:gd name="connsiteX12" fmla="*/ 20452 w 2197462"/>
              <a:gd name="connsiteY12" fmla="*/ 1356971 h 1445903"/>
              <a:gd name="connsiteX13" fmla="*/ 1786726 w 2197462"/>
              <a:gd name="connsiteY13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03115 w 2197462"/>
              <a:gd name="connsiteY3" fmla="*/ 22194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03115 w 2197462"/>
              <a:gd name="connsiteY3" fmla="*/ 207661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15021 w 2197462"/>
              <a:gd name="connsiteY3" fmla="*/ 20289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824534 w 2197462"/>
              <a:gd name="connsiteY1" fmla="*/ 393398 h 1445903"/>
              <a:gd name="connsiteX2" fmla="*/ 1872159 w 2197462"/>
              <a:gd name="connsiteY2" fmla="*/ 281479 h 1445903"/>
              <a:gd name="connsiteX3" fmla="*/ 1915021 w 2197462"/>
              <a:gd name="connsiteY3" fmla="*/ 202898 h 1445903"/>
              <a:gd name="connsiteX4" fmla="*/ 1941215 w 2197462"/>
              <a:gd name="connsiteY4" fmla="*/ 212423 h 1445903"/>
              <a:gd name="connsiteX5" fmla="*/ 1969791 w 2197462"/>
              <a:gd name="connsiteY5" fmla="*/ 105267 h 1445903"/>
              <a:gd name="connsiteX6" fmla="*/ 2013530 w 2197462"/>
              <a:gd name="connsiteY6" fmla="*/ 57773 h 1445903"/>
              <a:gd name="connsiteX7" fmla="*/ 2090475 w 2197462"/>
              <a:gd name="connsiteY7" fmla="*/ 20989 h 1445903"/>
              <a:gd name="connsiteX8" fmla="*/ 2129744 w 2197462"/>
              <a:gd name="connsiteY8" fmla="*/ 54647 h 1445903"/>
              <a:gd name="connsiteX9" fmla="*/ 2157792 w 2197462"/>
              <a:gd name="connsiteY9" fmla="*/ 4158 h 1445903"/>
              <a:gd name="connsiteX10" fmla="*/ 2197462 w 2197462"/>
              <a:gd name="connsiteY10" fmla="*/ 0 h 1445903"/>
              <a:gd name="connsiteX11" fmla="*/ 2197462 w 2197462"/>
              <a:gd name="connsiteY11" fmla="*/ 1445903 h 1445903"/>
              <a:gd name="connsiteX12" fmla="*/ 0 w 2197462"/>
              <a:gd name="connsiteY12" fmla="*/ 1443098 h 1445903"/>
              <a:gd name="connsiteX13" fmla="*/ 20452 w 2197462"/>
              <a:gd name="connsiteY13" fmla="*/ 1356971 h 1445903"/>
              <a:gd name="connsiteX14" fmla="*/ 1786726 w 2197462"/>
              <a:gd name="connsiteY14" fmla="*/ 493663 h 1445903"/>
              <a:gd name="connsiteX0" fmla="*/ 1786726 w 2197462"/>
              <a:gd name="connsiteY0" fmla="*/ 493663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786726 w 2197462"/>
              <a:gd name="connsiteY15" fmla="*/ 493663 h 1445903"/>
              <a:gd name="connsiteX0" fmla="*/ 1496214 w 2197462"/>
              <a:gd name="connsiteY0" fmla="*/ 641301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496214 w 2197462"/>
              <a:gd name="connsiteY15" fmla="*/ 641301 h 1445903"/>
              <a:gd name="connsiteX0" fmla="*/ 1496214 w 2197462"/>
              <a:gd name="connsiteY0" fmla="*/ 641301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496214 w 2197462"/>
              <a:gd name="connsiteY15" fmla="*/ 641301 h 1445903"/>
              <a:gd name="connsiteX0" fmla="*/ 1539077 w 2197462"/>
              <a:gd name="connsiteY0" fmla="*/ 705595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9077 w 2197462"/>
              <a:gd name="connsiteY15" fmla="*/ 705595 h 1445903"/>
              <a:gd name="connsiteX0" fmla="*/ 1531934 w 2197462"/>
              <a:gd name="connsiteY0" fmla="*/ 655589 h 1445903"/>
              <a:gd name="connsiteX1" fmla="*/ 1767384 w 2197462"/>
              <a:gd name="connsiteY1" fmla="*/ 474361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736427 w 2197462"/>
              <a:gd name="connsiteY1" fmla="*/ 526748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824534 w 2197462"/>
              <a:gd name="connsiteY2" fmla="*/ 393398 h 1445903"/>
              <a:gd name="connsiteX3" fmla="*/ 1872159 w 2197462"/>
              <a:gd name="connsiteY3" fmla="*/ 281479 h 1445903"/>
              <a:gd name="connsiteX4" fmla="*/ 1915021 w 2197462"/>
              <a:gd name="connsiteY4" fmla="*/ 202898 h 1445903"/>
              <a:gd name="connsiteX5" fmla="*/ 1941215 w 2197462"/>
              <a:gd name="connsiteY5" fmla="*/ 212423 h 1445903"/>
              <a:gd name="connsiteX6" fmla="*/ 1969791 w 2197462"/>
              <a:gd name="connsiteY6" fmla="*/ 105267 h 1445903"/>
              <a:gd name="connsiteX7" fmla="*/ 2013530 w 2197462"/>
              <a:gd name="connsiteY7" fmla="*/ 57773 h 1445903"/>
              <a:gd name="connsiteX8" fmla="*/ 2090475 w 2197462"/>
              <a:gd name="connsiteY8" fmla="*/ 20989 h 1445903"/>
              <a:gd name="connsiteX9" fmla="*/ 2129744 w 2197462"/>
              <a:gd name="connsiteY9" fmla="*/ 54647 h 1445903"/>
              <a:gd name="connsiteX10" fmla="*/ 2157792 w 2197462"/>
              <a:gd name="connsiteY10" fmla="*/ 4158 h 1445903"/>
              <a:gd name="connsiteX11" fmla="*/ 2197462 w 2197462"/>
              <a:gd name="connsiteY11" fmla="*/ 0 h 1445903"/>
              <a:gd name="connsiteX12" fmla="*/ 2197462 w 2197462"/>
              <a:gd name="connsiteY12" fmla="*/ 1445903 h 1445903"/>
              <a:gd name="connsiteX13" fmla="*/ 0 w 2197462"/>
              <a:gd name="connsiteY13" fmla="*/ 1443098 h 1445903"/>
              <a:gd name="connsiteX14" fmla="*/ 20452 w 2197462"/>
              <a:gd name="connsiteY14" fmla="*/ 1356971 h 1445903"/>
              <a:gd name="connsiteX15" fmla="*/ 1531934 w 2197462"/>
              <a:gd name="connsiteY15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784053 w 2197462"/>
              <a:gd name="connsiteY2" fmla="*/ 48626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24366 h 1445903"/>
              <a:gd name="connsiteX2" fmla="*/ 1772146 w 2197462"/>
              <a:gd name="connsiteY2" fmla="*/ 46721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72146 w 2197462"/>
              <a:gd name="connsiteY2" fmla="*/ 467217 h 1445903"/>
              <a:gd name="connsiteX3" fmla="*/ 1824534 w 2197462"/>
              <a:gd name="connsiteY3" fmla="*/ 393398 h 1445903"/>
              <a:gd name="connsiteX4" fmla="*/ 1872159 w 2197462"/>
              <a:gd name="connsiteY4" fmla="*/ 281479 h 1445903"/>
              <a:gd name="connsiteX5" fmla="*/ 1915021 w 2197462"/>
              <a:gd name="connsiteY5" fmla="*/ 202898 h 1445903"/>
              <a:gd name="connsiteX6" fmla="*/ 1941215 w 2197462"/>
              <a:gd name="connsiteY6" fmla="*/ 212423 h 1445903"/>
              <a:gd name="connsiteX7" fmla="*/ 1969791 w 2197462"/>
              <a:gd name="connsiteY7" fmla="*/ 105267 h 1445903"/>
              <a:gd name="connsiteX8" fmla="*/ 2013530 w 2197462"/>
              <a:gd name="connsiteY8" fmla="*/ 57773 h 1445903"/>
              <a:gd name="connsiteX9" fmla="*/ 2090475 w 2197462"/>
              <a:gd name="connsiteY9" fmla="*/ 20989 h 1445903"/>
              <a:gd name="connsiteX10" fmla="*/ 2129744 w 2197462"/>
              <a:gd name="connsiteY10" fmla="*/ 54647 h 1445903"/>
              <a:gd name="connsiteX11" fmla="*/ 2157792 w 2197462"/>
              <a:gd name="connsiteY11" fmla="*/ 4158 h 1445903"/>
              <a:gd name="connsiteX12" fmla="*/ 2197462 w 2197462"/>
              <a:gd name="connsiteY12" fmla="*/ 0 h 1445903"/>
              <a:gd name="connsiteX13" fmla="*/ 2197462 w 2197462"/>
              <a:gd name="connsiteY13" fmla="*/ 1445903 h 1445903"/>
              <a:gd name="connsiteX14" fmla="*/ 0 w 2197462"/>
              <a:gd name="connsiteY14" fmla="*/ 1443098 h 1445903"/>
              <a:gd name="connsiteX15" fmla="*/ 20452 w 2197462"/>
              <a:gd name="connsiteY15" fmla="*/ 1356971 h 1445903"/>
              <a:gd name="connsiteX16" fmla="*/ 1531934 w 2197462"/>
              <a:gd name="connsiteY16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45953 w 2197462"/>
              <a:gd name="connsiteY2" fmla="*/ 505317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88802 w 2197462"/>
              <a:gd name="connsiteY1" fmla="*/ 512459 h 1445903"/>
              <a:gd name="connsiteX2" fmla="*/ 1748334 w 2197462"/>
              <a:gd name="connsiteY2" fmla="*/ 500554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98327 w 2197462"/>
              <a:gd name="connsiteY1" fmla="*/ 512459 h 1445903"/>
              <a:gd name="connsiteX2" fmla="*/ 1748334 w 2197462"/>
              <a:gd name="connsiteY2" fmla="*/ 500554 h 1445903"/>
              <a:gd name="connsiteX3" fmla="*/ 1772146 w 2197462"/>
              <a:gd name="connsiteY3" fmla="*/ 467217 h 1445903"/>
              <a:gd name="connsiteX4" fmla="*/ 1824534 w 2197462"/>
              <a:gd name="connsiteY4" fmla="*/ 393398 h 1445903"/>
              <a:gd name="connsiteX5" fmla="*/ 1872159 w 2197462"/>
              <a:gd name="connsiteY5" fmla="*/ 281479 h 1445903"/>
              <a:gd name="connsiteX6" fmla="*/ 1915021 w 2197462"/>
              <a:gd name="connsiteY6" fmla="*/ 202898 h 1445903"/>
              <a:gd name="connsiteX7" fmla="*/ 1941215 w 2197462"/>
              <a:gd name="connsiteY7" fmla="*/ 212423 h 1445903"/>
              <a:gd name="connsiteX8" fmla="*/ 1969791 w 2197462"/>
              <a:gd name="connsiteY8" fmla="*/ 105267 h 1445903"/>
              <a:gd name="connsiteX9" fmla="*/ 2013530 w 2197462"/>
              <a:gd name="connsiteY9" fmla="*/ 57773 h 1445903"/>
              <a:gd name="connsiteX10" fmla="*/ 2090475 w 2197462"/>
              <a:gd name="connsiteY10" fmla="*/ 20989 h 1445903"/>
              <a:gd name="connsiteX11" fmla="*/ 2129744 w 2197462"/>
              <a:gd name="connsiteY11" fmla="*/ 54647 h 1445903"/>
              <a:gd name="connsiteX12" fmla="*/ 2157792 w 2197462"/>
              <a:gd name="connsiteY12" fmla="*/ 4158 h 1445903"/>
              <a:gd name="connsiteX13" fmla="*/ 2197462 w 2197462"/>
              <a:gd name="connsiteY13" fmla="*/ 0 h 1445903"/>
              <a:gd name="connsiteX14" fmla="*/ 2197462 w 2197462"/>
              <a:gd name="connsiteY14" fmla="*/ 1445903 h 1445903"/>
              <a:gd name="connsiteX15" fmla="*/ 0 w 2197462"/>
              <a:gd name="connsiteY15" fmla="*/ 1443098 h 1445903"/>
              <a:gd name="connsiteX16" fmla="*/ 20452 w 2197462"/>
              <a:gd name="connsiteY16" fmla="*/ 1356971 h 1445903"/>
              <a:gd name="connsiteX17" fmla="*/ 1531934 w 2197462"/>
              <a:gd name="connsiteY17" fmla="*/ 655589 h 1445903"/>
              <a:gd name="connsiteX0" fmla="*/ 1531934 w 2197462"/>
              <a:gd name="connsiteY0" fmla="*/ 655589 h 1445903"/>
              <a:gd name="connsiteX1" fmla="*/ 1669753 w 2197462"/>
              <a:gd name="connsiteY1" fmla="*/ 555323 h 1445903"/>
              <a:gd name="connsiteX2" fmla="*/ 1698327 w 2197462"/>
              <a:gd name="connsiteY2" fmla="*/ 512459 h 1445903"/>
              <a:gd name="connsiteX3" fmla="*/ 1748334 w 2197462"/>
              <a:gd name="connsiteY3" fmla="*/ 500554 h 1445903"/>
              <a:gd name="connsiteX4" fmla="*/ 1772146 w 2197462"/>
              <a:gd name="connsiteY4" fmla="*/ 467217 h 1445903"/>
              <a:gd name="connsiteX5" fmla="*/ 1824534 w 2197462"/>
              <a:gd name="connsiteY5" fmla="*/ 393398 h 1445903"/>
              <a:gd name="connsiteX6" fmla="*/ 1872159 w 2197462"/>
              <a:gd name="connsiteY6" fmla="*/ 281479 h 1445903"/>
              <a:gd name="connsiteX7" fmla="*/ 1915021 w 2197462"/>
              <a:gd name="connsiteY7" fmla="*/ 202898 h 1445903"/>
              <a:gd name="connsiteX8" fmla="*/ 1941215 w 2197462"/>
              <a:gd name="connsiteY8" fmla="*/ 212423 h 1445903"/>
              <a:gd name="connsiteX9" fmla="*/ 1969791 w 2197462"/>
              <a:gd name="connsiteY9" fmla="*/ 105267 h 1445903"/>
              <a:gd name="connsiteX10" fmla="*/ 2013530 w 2197462"/>
              <a:gd name="connsiteY10" fmla="*/ 57773 h 1445903"/>
              <a:gd name="connsiteX11" fmla="*/ 2090475 w 2197462"/>
              <a:gd name="connsiteY11" fmla="*/ 20989 h 1445903"/>
              <a:gd name="connsiteX12" fmla="*/ 2129744 w 2197462"/>
              <a:gd name="connsiteY12" fmla="*/ 54647 h 1445903"/>
              <a:gd name="connsiteX13" fmla="*/ 2157792 w 2197462"/>
              <a:gd name="connsiteY13" fmla="*/ 4158 h 1445903"/>
              <a:gd name="connsiteX14" fmla="*/ 2197462 w 2197462"/>
              <a:gd name="connsiteY14" fmla="*/ 0 h 1445903"/>
              <a:gd name="connsiteX15" fmla="*/ 2197462 w 2197462"/>
              <a:gd name="connsiteY15" fmla="*/ 1445903 h 1445903"/>
              <a:gd name="connsiteX16" fmla="*/ 0 w 2197462"/>
              <a:gd name="connsiteY16" fmla="*/ 1443098 h 1445903"/>
              <a:gd name="connsiteX17" fmla="*/ 20452 w 2197462"/>
              <a:gd name="connsiteY17" fmla="*/ 1356971 h 1445903"/>
              <a:gd name="connsiteX18" fmla="*/ 1531934 w 2197462"/>
              <a:gd name="connsiteY18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69753 w 2197462"/>
              <a:gd name="connsiteY2" fmla="*/ 555323 h 1445903"/>
              <a:gd name="connsiteX3" fmla="*/ 1698327 w 2197462"/>
              <a:gd name="connsiteY3" fmla="*/ 512459 h 1445903"/>
              <a:gd name="connsiteX4" fmla="*/ 1748334 w 2197462"/>
              <a:gd name="connsiteY4" fmla="*/ 500554 h 1445903"/>
              <a:gd name="connsiteX5" fmla="*/ 1772146 w 2197462"/>
              <a:gd name="connsiteY5" fmla="*/ 467217 h 1445903"/>
              <a:gd name="connsiteX6" fmla="*/ 1824534 w 2197462"/>
              <a:gd name="connsiteY6" fmla="*/ 393398 h 1445903"/>
              <a:gd name="connsiteX7" fmla="*/ 1872159 w 2197462"/>
              <a:gd name="connsiteY7" fmla="*/ 281479 h 1445903"/>
              <a:gd name="connsiteX8" fmla="*/ 1915021 w 2197462"/>
              <a:gd name="connsiteY8" fmla="*/ 202898 h 1445903"/>
              <a:gd name="connsiteX9" fmla="*/ 1941215 w 2197462"/>
              <a:gd name="connsiteY9" fmla="*/ 212423 h 1445903"/>
              <a:gd name="connsiteX10" fmla="*/ 1969791 w 2197462"/>
              <a:gd name="connsiteY10" fmla="*/ 105267 h 1445903"/>
              <a:gd name="connsiteX11" fmla="*/ 2013530 w 2197462"/>
              <a:gd name="connsiteY11" fmla="*/ 57773 h 1445903"/>
              <a:gd name="connsiteX12" fmla="*/ 2090475 w 2197462"/>
              <a:gd name="connsiteY12" fmla="*/ 20989 h 1445903"/>
              <a:gd name="connsiteX13" fmla="*/ 2129744 w 2197462"/>
              <a:gd name="connsiteY13" fmla="*/ 54647 h 1445903"/>
              <a:gd name="connsiteX14" fmla="*/ 2157792 w 2197462"/>
              <a:gd name="connsiteY14" fmla="*/ 4158 h 1445903"/>
              <a:gd name="connsiteX15" fmla="*/ 2197462 w 2197462"/>
              <a:gd name="connsiteY15" fmla="*/ 0 h 1445903"/>
              <a:gd name="connsiteX16" fmla="*/ 2197462 w 2197462"/>
              <a:gd name="connsiteY16" fmla="*/ 1445903 h 1445903"/>
              <a:gd name="connsiteX17" fmla="*/ 0 w 2197462"/>
              <a:gd name="connsiteY17" fmla="*/ 1443098 h 1445903"/>
              <a:gd name="connsiteX18" fmla="*/ 20452 w 2197462"/>
              <a:gd name="connsiteY18" fmla="*/ 1356971 h 1445903"/>
              <a:gd name="connsiteX19" fmla="*/ 1531934 w 2197462"/>
              <a:gd name="connsiteY19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69753 w 2197462"/>
              <a:gd name="connsiteY2" fmla="*/ 555323 h 1445903"/>
              <a:gd name="connsiteX3" fmla="*/ 1698327 w 2197462"/>
              <a:gd name="connsiteY3" fmla="*/ 512459 h 1445903"/>
              <a:gd name="connsiteX4" fmla="*/ 1748334 w 2197462"/>
              <a:gd name="connsiteY4" fmla="*/ 500554 h 1445903"/>
              <a:gd name="connsiteX5" fmla="*/ 1772146 w 2197462"/>
              <a:gd name="connsiteY5" fmla="*/ 467217 h 1445903"/>
              <a:gd name="connsiteX6" fmla="*/ 1824534 w 2197462"/>
              <a:gd name="connsiteY6" fmla="*/ 393398 h 1445903"/>
              <a:gd name="connsiteX7" fmla="*/ 1872159 w 2197462"/>
              <a:gd name="connsiteY7" fmla="*/ 281479 h 1445903"/>
              <a:gd name="connsiteX8" fmla="*/ 1915021 w 2197462"/>
              <a:gd name="connsiteY8" fmla="*/ 202898 h 1445903"/>
              <a:gd name="connsiteX9" fmla="*/ 1941215 w 2197462"/>
              <a:gd name="connsiteY9" fmla="*/ 212423 h 1445903"/>
              <a:gd name="connsiteX10" fmla="*/ 1969791 w 2197462"/>
              <a:gd name="connsiteY10" fmla="*/ 105267 h 1445903"/>
              <a:gd name="connsiteX11" fmla="*/ 2013530 w 2197462"/>
              <a:gd name="connsiteY11" fmla="*/ 57773 h 1445903"/>
              <a:gd name="connsiteX12" fmla="*/ 2090475 w 2197462"/>
              <a:gd name="connsiteY12" fmla="*/ 20989 h 1445903"/>
              <a:gd name="connsiteX13" fmla="*/ 2129744 w 2197462"/>
              <a:gd name="connsiteY13" fmla="*/ 54647 h 1445903"/>
              <a:gd name="connsiteX14" fmla="*/ 2157792 w 2197462"/>
              <a:gd name="connsiteY14" fmla="*/ 4158 h 1445903"/>
              <a:gd name="connsiteX15" fmla="*/ 2197462 w 2197462"/>
              <a:gd name="connsiteY15" fmla="*/ 0 h 1445903"/>
              <a:gd name="connsiteX16" fmla="*/ 2197462 w 2197462"/>
              <a:gd name="connsiteY16" fmla="*/ 1445903 h 1445903"/>
              <a:gd name="connsiteX17" fmla="*/ 0 w 2197462"/>
              <a:gd name="connsiteY17" fmla="*/ 1443098 h 1445903"/>
              <a:gd name="connsiteX18" fmla="*/ 20452 w 2197462"/>
              <a:gd name="connsiteY18" fmla="*/ 1356971 h 1445903"/>
              <a:gd name="connsiteX19" fmla="*/ 1531934 w 2197462"/>
              <a:gd name="connsiteY19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43559 w 2197462"/>
              <a:gd name="connsiteY2" fmla="*/ 562467 h 1445903"/>
              <a:gd name="connsiteX3" fmla="*/ 1669753 w 2197462"/>
              <a:gd name="connsiteY3" fmla="*/ 555323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69753 w 2197462"/>
              <a:gd name="connsiteY3" fmla="*/ 555323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67372 w 2197462"/>
              <a:gd name="connsiteY3" fmla="*/ 569610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57847 w 2197462"/>
              <a:gd name="connsiteY3" fmla="*/ 569610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41178 w 2197462"/>
              <a:gd name="connsiteY3" fmla="*/ 571991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531934 w 2197462"/>
              <a:gd name="connsiteY0" fmla="*/ 655589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531934 w 2197462"/>
              <a:gd name="connsiteY20" fmla="*/ 655589 h 1445903"/>
              <a:gd name="connsiteX0" fmla="*/ 1236659 w 2197462"/>
              <a:gd name="connsiteY0" fmla="*/ 815133 h 1445903"/>
              <a:gd name="connsiteX1" fmla="*/ 1584028 w 2197462"/>
              <a:gd name="connsiteY1" fmla="*/ 591042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236659 w 2197462"/>
              <a:gd name="connsiteY20" fmla="*/ 815133 h 1445903"/>
              <a:gd name="connsiteX0" fmla="*/ 1236659 w 2197462"/>
              <a:gd name="connsiteY0" fmla="*/ 815133 h 1445903"/>
              <a:gd name="connsiteX1" fmla="*/ 1562596 w 2197462"/>
              <a:gd name="connsiteY1" fmla="*/ 586280 h 1445903"/>
              <a:gd name="connsiteX2" fmla="*/ 1619746 w 2197462"/>
              <a:gd name="connsiteY2" fmla="*/ 538654 h 1445903"/>
              <a:gd name="connsiteX3" fmla="*/ 1636416 w 2197462"/>
              <a:gd name="connsiteY3" fmla="*/ 567228 h 1445903"/>
              <a:gd name="connsiteX4" fmla="*/ 1698327 w 2197462"/>
              <a:gd name="connsiteY4" fmla="*/ 512459 h 1445903"/>
              <a:gd name="connsiteX5" fmla="*/ 1748334 w 2197462"/>
              <a:gd name="connsiteY5" fmla="*/ 500554 h 1445903"/>
              <a:gd name="connsiteX6" fmla="*/ 1772146 w 2197462"/>
              <a:gd name="connsiteY6" fmla="*/ 467217 h 1445903"/>
              <a:gd name="connsiteX7" fmla="*/ 1824534 w 2197462"/>
              <a:gd name="connsiteY7" fmla="*/ 393398 h 1445903"/>
              <a:gd name="connsiteX8" fmla="*/ 1872159 w 2197462"/>
              <a:gd name="connsiteY8" fmla="*/ 281479 h 1445903"/>
              <a:gd name="connsiteX9" fmla="*/ 1915021 w 2197462"/>
              <a:gd name="connsiteY9" fmla="*/ 202898 h 1445903"/>
              <a:gd name="connsiteX10" fmla="*/ 1941215 w 2197462"/>
              <a:gd name="connsiteY10" fmla="*/ 212423 h 1445903"/>
              <a:gd name="connsiteX11" fmla="*/ 1969791 w 2197462"/>
              <a:gd name="connsiteY11" fmla="*/ 105267 h 1445903"/>
              <a:gd name="connsiteX12" fmla="*/ 2013530 w 2197462"/>
              <a:gd name="connsiteY12" fmla="*/ 57773 h 1445903"/>
              <a:gd name="connsiteX13" fmla="*/ 2090475 w 2197462"/>
              <a:gd name="connsiteY13" fmla="*/ 20989 h 1445903"/>
              <a:gd name="connsiteX14" fmla="*/ 2129744 w 2197462"/>
              <a:gd name="connsiteY14" fmla="*/ 54647 h 1445903"/>
              <a:gd name="connsiteX15" fmla="*/ 2157792 w 2197462"/>
              <a:gd name="connsiteY15" fmla="*/ 4158 h 1445903"/>
              <a:gd name="connsiteX16" fmla="*/ 2197462 w 2197462"/>
              <a:gd name="connsiteY16" fmla="*/ 0 h 1445903"/>
              <a:gd name="connsiteX17" fmla="*/ 2197462 w 2197462"/>
              <a:gd name="connsiteY17" fmla="*/ 1445903 h 1445903"/>
              <a:gd name="connsiteX18" fmla="*/ 0 w 2197462"/>
              <a:gd name="connsiteY18" fmla="*/ 1443098 h 1445903"/>
              <a:gd name="connsiteX19" fmla="*/ 20452 w 2197462"/>
              <a:gd name="connsiteY19" fmla="*/ 1356971 h 1445903"/>
              <a:gd name="connsiteX20" fmla="*/ 1236659 w 2197462"/>
              <a:gd name="connsiteY20" fmla="*/ 815133 h 1445903"/>
              <a:gd name="connsiteX0" fmla="*/ 1236659 w 2197462"/>
              <a:gd name="connsiteY0" fmla="*/ 815133 h 1445903"/>
              <a:gd name="connsiteX1" fmla="*/ 1510209 w 2197462"/>
              <a:gd name="connsiteY1" fmla="*/ 664861 h 1445903"/>
              <a:gd name="connsiteX2" fmla="*/ 1562596 w 2197462"/>
              <a:gd name="connsiteY2" fmla="*/ 586280 h 1445903"/>
              <a:gd name="connsiteX3" fmla="*/ 1619746 w 2197462"/>
              <a:gd name="connsiteY3" fmla="*/ 538654 h 1445903"/>
              <a:gd name="connsiteX4" fmla="*/ 1636416 w 2197462"/>
              <a:gd name="connsiteY4" fmla="*/ 567228 h 1445903"/>
              <a:gd name="connsiteX5" fmla="*/ 1698327 w 2197462"/>
              <a:gd name="connsiteY5" fmla="*/ 512459 h 1445903"/>
              <a:gd name="connsiteX6" fmla="*/ 1748334 w 2197462"/>
              <a:gd name="connsiteY6" fmla="*/ 500554 h 1445903"/>
              <a:gd name="connsiteX7" fmla="*/ 1772146 w 2197462"/>
              <a:gd name="connsiteY7" fmla="*/ 467217 h 1445903"/>
              <a:gd name="connsiteX8" fmla="*/ 1824534 w 2197462"/>
              <a:gd name="connsiteY8" fmla="*/ 393398 h 1445903"/>
              <a:gd name="connsiteX9" fmla="*/ 1872159 w 2197462"/>
              <a:gd name="connsiteY9" fmla="*/ 281479 h 1445903"/>
              <a:gd name="connsiteX10" fmla="*/ 1915021 w 2197462"/>
              <a:gd name="connsiteY10" fmla="*/ 202898 h 1445903"/>
              <a:gd name="connsiteX11" fmla="*/ 1941215 w 2197462"/>
              <a:gd name="connsiteY11" fmla="*/ 212423 h 1445903"/>
              <a:gd name="connsiteX12" fmla="*/ 1969791 w 2197462"/>
              <a:gd name="connsiteY12" fmla="*/ 105267 h 1445903"/>
              <a:gd name="connsiteX13" fmla="*/ 2013530 w 2197462"/>
              <a:gd name="connsiteY13" fmla="*/ 57773 h 1445903"/>
              <a:gd name="connsiteX14" fmla="*/ 2090475 w 2197462"/>
              <a:gd name="connsiteY14" fmla="*/ 20989 h 1445903"/>
              <a:gd name="connsiteX15" fmla="*/ 2129744 w 2197462"/>
              <a:gd name="connsiteY15" fmla="*/ 54647 h 1445903"/>
              <a:gd name="connsiteX16" fmla="*/ 2157792 w 2197462"/>
              <a:gd name="connsiteY16" fmla="*/ 4158 h 1445903"/>
              <a:gd name="connsiteX17" fmla="*/ 2197462 w 2197462"/>
              <a:gd name="connsiteY17" fmla="*/ 0 h 1445903"/>
              <a:gd name="connsiteX18" fmla="*/ 2197462 w 2197462"/>
              <a:gd name="connsiteY18" fmla="*/ 1445903 h 1445903"/>
              <a:gd name="connsiteX19" fmla="*/ 0 w 2197462"/>
              <a:gd name="connsiteY19" fmla="*/ 1443098 h 1445903"/>
              <a:gd name="connsiteX20" fmla="*/ 20452 w 2197462"/>
              <a:gd name="connsiteY20" fmla="*/ 1356971 h 1445903"/>
              <a:gd name="connsiteX21" fmla="*/ 1236659 w 2197462"/>
              <a:gd name="connsiteY21" fmla="*/ 815133 h 1445903"/>
              <a:gd name="connsiteX0" fmla="*/ 1236659 w 2197462"/>
              <a:gd name="connsiteY0" fmla="*/ 815133 h 1445903"/>
              <a:gd name="connsiteX1" fmla="*/ 1503065 w 2197462"/>
              <a:gd name="connsiteY1" fmla="*/ 660098 h 1445903"/>
              <a:gd name="connsiteX2" fmla="*/ 1562596 w 2197462"/>
              <a:gd name="connsiteY2" fmla="*/ 586280 h 1445903"/>
              <a:gd name="connsiteX3" fmla="*/ 1619746 w 2197462"/>
              <a:gd name="connsiteY3" fmla="*/ 538654 h 1445903"/>
              <a:gd name="connsiteX4" fmla="*/ 1636416 w 2197462"/>
              <a:gd name="connsiteY4" fmla="*/ 567228 h 1445903"/>
              <a:gd name="connsiteX5" fmla="*/ 1698327 w 2197462"/>
              <a:gd name="connsiteY5" fmla="*/ 512459 h 1445903"/>
              <a:gd name="connsiteX6" fmla="*/ 1748334 w 2197462"/>
              <a:gd name="connsiteY6" fmla="*/ 500554 h 1445903"/>
              <a:gd name="connsiteX7" fmla="*/ 1772146 w 2197462"/>
              <a:gd name="connsiteY7" fmla="*/ 467217 h 1445903"/>
              <a:gd name="connsiteX8" fmla="*/ 1824534 w 2197462"/>
              <a:gd name="connsiteY8" fmla="*/ 393398 h 1445903"/>
              <a:gd name="connsiteX9" fmla="*/ 1872159 w 2197462"/>
              <a:gd name="connsiteY9" fmla="*/ 281479 h 1445903"/>
              <a:gd name="connsiteX10" fmla="*/ 1915021 w 2197462"/>
              <a:gd name="connsiteY10" fmla="*/ 202898 h 1445903"/>
              <a:gd name="connsiteX11" fmla="*/ 1941215 w 2197462"/>
              <a:gd name="connsiteY11" fmla="*/ 212423 h 1445903"/>
              <a:gd name="connsiteX12" fmla="*/ 1969791 w 2197462"/>
              <a:gd name="connsiteY12" fmla="*/ 105267 h 1445903"/>
              <a:gd name="connsiteX13" fmla="*/ 2013530 w 2197462"/>
              <a:gd name="connsiteY13" fmla="*/ 57773 h 1445903"/>
              <a:gd name="connsiteX14" fmla="*/ 2090475 w 2197462"/>
              <a:gd name="connsiteY14" fmla="*/ 20989 h 1445903"/>
              <a:gd name="connsiteX15" fmla="*/ 2129744 w 2197462"/>
              <a:gd name="connsiteY15" fmla="*/ 54647 h 1445903"/>
              <a:gd name="connsiteX16" fmla="*/ 2157792 w 2197462"/>
              <a:gd name="connsiteY16" fmla="*/ 4158 h 1445903"/>
              <a:gd name="connsiteX17" fmla="*/ 2197462 w 2197462"/>
              <a:gd name="connsiteY17" fmla="*/ 0 h 1445903"/>
              <a:gd name="connsiteX18" fmla="*/ 2197462 w 2197462"/>
              <a:gd name="connsiteY18" fmla="*/ 1445903 h 1445903"/>
              <a:gd name="connsiteX19" fmla="*/ 0 w 2197462"/>
              <a:gd name="connsiteY19" fmla="*/ 1443098 h 1445903"/>
              <a:gd name="connsiteX20" fmla="*/ 20452 w 2197462"/>
              <a:gd name="connsiteY20" fmla="*/ 1356971 h 1445903"/>
              <a:gd name="connsiteX21" fmla="*/ 1236659 w 2197462"/>
              <a:gd name="connsiteY21" fmla="*/ 815133 h 1445903"/>
              <a:gd name="connsiteX0" fmla="*/ 1236659 w 2197462"/>
              <a:gd name="connsiteY0" fmla="*/ 815133 h 1445903"/>
              <a:gd name="connsiteX1" fmla="*/ 1460203 w 2197462"/>
              <a:gd name="connsiteY1" fmla="*/ 705342 h 1445903"/>
              <a:gd name="connsiteX2" fmla="*/ 1503065 w 2197462"/>
              <a:gd name="connsiteY2" fmla="*/ 660098 h 1445903"/>
              <a:gd name="connsiteX3" fmla="*/ 1562596 w 2197462"/>
              <a:gd name="connsiteY3" fmla="*/ 586280 h 1445903"/>
              <a:gd name="connsiteX4" fmla="*/ 1619746 w 2197462"/>
              <a:gd name="connsiteY4" fmla="*/ 538654 h 1445903"/>
              <a:gd name="connsiteX5" fmla="*/ 1636416 w 2197462"/>
              <a:gd name="connsiteY5" fmla="*/ 567228 h 1445903"/>
              <a:gd name="connsiteX6" fmla="*/ 1698327 w 2197462"/>
              <a:gd name="connsiteY6" fmla="*/ 512459 h 1445903"/>
              <a:gd name="connsiteX7" fmla="*/ 1748334 w 2197462"/>
              <a:gd name="connsiteY7" fmla="*/ 500554 h 1445903"/>
              <a:gd name="connsiteX8" fmla="*/ 1772146 w 2197462"/>
              <a:gd name="connsiteY8" fmla="*/ 467217 h 1445903"/>
              <a:gd name="connsiteX9" fmla="*/ 1824534 w 2197462"/>
              <a:gd name="connsiteY9" fmla="*/ 393398 h 1445903"/>
              <a:gd name="connsiteX10" fmla="*/ 1872159 w 2197462"/>
              <a:gd name="connsiteY10" fmla="*/ 281479 h 1445903"/>
              <a:gd name="connsiteX11" fmla="*/ 1915021 w 2197462"/>
              <a:gd name="connsiteY11" fmla="*/ 202898 h 1445903"/>
              <a:gd name="connsiteX12" fmla="*/ 1941215 w 2197462"/>
              <a:gd name="connsiteY12" fmla="*/ 212423 h 1445903"/>
              <a:gd name="connsiteX13" fmla="*/ 1969791 w 2197462"/>
              <a:gd name="connsiteY13" fmla="*/ 105267 h 1445903"/>
              <a:gd name="connsiteX14" fmla="*/ 2013530 w 2197462"/>
              <a:gd name="connsiteY14" fmla="*/ 57773 h 1445903"/>
              <a:gd name="connsiteX15" fmla="*/ 2090475 w 2197462"/>
              <a:gd name="connsiteY15" fmla="*/ 20989 h 1445903"/>
              <a:gd name="connsiteX16" fmla="*/ 2129744 w 2197462"/>
              <a:gd name="connsiteY16" fmla="*/ 54647 h 1445903"/>
              <a:gd name="connsiteX17" fmla="*/ 2157792 w 2197462"/>
              <a:gd name="connsiteY17" fmla="*/ 4158 h 1445903"/>
              <a:gd name="connsiteX18" fmla="*/ 2197462 w 2197462"/>
              <a:gd name="connsiteY18" fmla="*/ 0 h 1445903"/>
              <a:gd name="connsiteX19" fmla="*/ 2197462 w 2197462"/>
              <a:gd name="connsiteY19" fmla="*/ 1445903 h 1445903"/>
              <a:gd name="connsiteX20" fmla="*/ 0 w 2197462"/>
              <a:gd name="connsiteY20" fmla="*/ 1443098 h 1445903"/>
              <a:gd name="connsiteX21" fmla="*/ 20452 w 2197462"/>
              <a:gd name="connsiteY21" fmla="*/ 1356971 h 1445903"/>
              <a:gd name="connsiteX22" fmla="*/ 1236659 w 2197462"/>
              <a:gd name="connsiteY22" fmla="*/ 815133 h 1445903"/>
              <a:gd name="connsiteX0" fmla="*/ 1236659 w 2197462"/>
              <a:gd name="connsiteY0" fmla="*/ 815133 h 1445903"/>
              <a:gd name="connsiteX1" fmla="*/ 1393528 w 2197462"/>
              <a:gd name="connsiteY1" fmla="*/ 691054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36659 w 2197462"/>
              <a:gd name="connsiteY0" fmla="*/ 815133 h 1445903"/>
              <a:gd name="connsiteX1" fmla="*/ 1393528 w 2197462"/>
              <a:gd name="connsiteY1" fmla="*/ 691054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36659 w 2197462"/>
              <a:gd name="connsiteY0" fmla="*/ 815133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36659 w 2197462"/>
              <a:gd name="connsiteY23" fmla="*/ 815133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8290 w 2197462"/>
              <a:gd name="connsiteY1" fmla="*/ 686291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412578 w 2197462"/>
              <a:gd name="connsiteY1" fmla="*/ 70772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4003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4003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88766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76860 w 2197462"/>
              <a:gd name="connsiteY1" fmla="*/ 688673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93809 w 2197462"/>
              <a:gd name="connsiteY0" fmla="*/ 857996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93809 w 2197462"/>
              <a:gd name="connsiteY23" fmla="*/ 857996 h 1445903"/>
              <a:gd name="connsiteX0" fmla="*/ 1248565 w 2197462"/>
              <a:gd name="connsiteY0" fmla="*/ 860377 h 1445903"/>
              <a:gd name="connsiteX1" fmla="*/ 1391147 w 2197462"/>
              <a:gd name="connsiteY1" fmla="*/ 686292 h 1445903"/>
              <a:gd name="connsiteX2" fmla="*/ 1460203 w 2197462"/>
              <a:gd name="connsiteY2" fmla="*/ 705342 h 1445903"/>
              <a:gd name="connsiteX3" fmla="*/ 1503065 w 2197462"/>
              <a:gd name="connsiteY3" fmla="*/ 660098 h 1445903"/>
              <a:gd name="connsiteX4" fmla="*/ 1562596 w 2197462"/>
              <a:gd name="connsiteY4" fmla="*/ 586280 h 1445903"/>
              <a:gd name="connsiteX5" fmla="*/ 1619746 w 2197462"/>
              <a:gd name="connsiteY5" fmla="*/ 538654 h 1445903"/>
              <a:gd name="connsiteX6" fmla="*/ 1636416 w 2197462"/>
              <a:gd name="connsiteY6" fmla="*/ 567228 h 1445903"/>
              <a:gd name="connsiteX7" fmla="*/ 1698327 w 2197462"/>
              <a:gd name="connsiteY7" fmla="*/ 512459 h 1445903"/>
              <a:gd name="connsiteX8" fmla="*/ 1748334 w 2197462"/>
              <a:gd name="connsiteY8" fmla="*/ 500554 h 1445903"/>
              <a:gd name="connsiteX9" fmla="*/ 1772146 w 2197462"/>
              <a:gd name="connsiteY9" fmla="*/ 467217 h 1445903"/>
              <a:gd name="connsiteX10" fmla="*/ 1824534 w 2197462"/>
              <a:gd name="connsiteY10" fmla="*/ 393398 h 1445903"/>
              <a:gd name="connsiteX11" fmla="*/ 1872159 w 2197462"/>
              <a:gd name="connsiteY11" fmla="*/ 281479 h 1445903"/>
              <a:gd name="connsiteX12" fmla="*/ 1915021 w 2197462"/>
              <a:gd name="connsiteY12" fmla="*/ 202898 h 1445903"/>
              <a:gd name="connsiteX13" fmla="*/ 1941215 w 2197462"/>
              <a:gd name="connsiteY13" fmla="*/ 212423 h 1445903"/>
              <a:gd name="connsiteX14" fmla="*/ 1969791 w 2197462"/>
              <a:gd name="connsiteY14" fmla="*/ 105267 h 1445903"/>
              <a:gd name="connsiteX15" fmla="*/ 2013530 w 2197462"/>
              <a:gd name="connsiteY15" fmla="*/ 57773 h 1445903"/>
              <a:gd name="connsiteX16" fmla="*/ 2090475 w 2197462"/>
              <a:gd name="connsiteY16" fmla="*/ 20989 h 1445903"/>
              <a:gd name="connsiteX17" fmla="*/ 2129744 w 2197462"/>
              <a:gd name="connsiteY17" fmla="*/ 54647 h 1445903"/>
              <a:gd name="connsiteX18" fmla="*/ 2157792 w 2197462"/>
              <a:gd name="connsiteY18" fmla="*/ 4158 h 1445903"/>
              <a:gd name="connsiteX19" fmla="*/ 2197462 w 2197462"/>
              <a:gd name="connsiteY19" fmla="*/ 0 h 1445903"/>
              <a:gd name="connsiteX20" fmla="*/ 2197462 w 2197462"/>
              <a:gd name="connsiteY20" fmla="*/ 1445903 h 1445903"/>
              <a:gd name="connsiteX21" fmla="*/ 0 w 2197462"/>
              <a:gd name="connsiteY21" fmla="*/ 1443098 h 1445903"/>
              <a:gd name="connsiteX22" fmla="*/ 20452 w 2197462"/>
              <a:gd name="connsiteY22" fmla="*/ 1356971 h 1445903"/>
              <a:gd name="connsiteX23" fmla="*/ 1248565 w 2197462"/>
              <a:gd name="connsiteY23" fmla="*/ 860377 h 1445903"/>
              <a:gd name="connsiteX0" fmla="*/ 1248565 w 2197462"/>
              <a:gd name="connsiteY0" fmla="*/ 860377 h 1445903"/>
              <a:gd name="connsiteX1" fmla="*/ 1381622 w 2197462"/>
              <a:gd name="connsiteY1" fmla="*/ 77677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248565 w 2197462"/>
              <a:gd name="connsiteY0" fmla="*/ 860377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248565 w 2197462"/>
              <a:gd name="connsiteY24" fmla="*/ 860377 h 1445903"/>
              <a:gd name="connsiteX0" fmla="*/ 1131884 w 2197462"/>
              <a:gd name="connsiteY0" fmla="*/ 850852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31884 w 2197462"/>
              <a:gd name="connsiteY24" fmla="*/ 850852 h 1445903"/>
              <a:gd name="connsiteX0" fmla="*/ 1131884 w 2197462"/>
              <a:gd name="connsiteY0" fmla="*/ 850852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131884 w 2197462"/>
              <a:gd name="connsiteY25" fmla="*/ 850852 h 1445903"/>
              <a:gd name="connsiteX0" fmla="*/ 1177128 w 2197462"/>
              <a:gd name="connsiteY0" fmla="*/ 836565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177128 w 2197462"/>
              <a:gd name="connsiteY25" fmla="*/ 836565 h 1445903"/>
              <a:gd name="connsiteX0" fmla="*/ 1177128 w 2197462"/>
              <a:gd name="connsiteY0" fmla="*/ 836565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248272 w 2197462"/>
              <a:gd name="connsiteY25" fmla="*/ 883936 h 1445903"/>
              <a:gd name="connsiteX26" fmla="*/ 1177128 w 2197462"/>
              <a:gd name="connsiteY26" fmla="*/ 836565 h 1445903"/>
              <a:gd name="connsiteX0" fmla="*/ 1224753 w 2197462"/>
              <a:gd name="connsiteY0" fmla="*/ 857996 h 1445903"/>
              <a:gd name="connsiteX1" fmla="*/ 1353047 w 2197462"/>
              <a:gd name="connsiteY1" fmla="*/ 757729 h 1445903"/>
              <a:gd name="connsiteX2" fmla="*/ 1391147 w 2197462"/>
              <a:gd name="connsiteY2" fmla="*/ 686292 h 1445903"/>
              <a:gd name="connsiteX3" fmla="*/ 1460203 w 2197462"/>
              <a:gd name="connsiteY3" fmla="*/ 705342 h 1445903"/>
              <a:gd name="connsiteX4" fmla="*/ 1503065 w 2197462"/>
              <a:gd name="connsiteY4" fmla="*/ 660098 h 1445903"/>
              <a:gd name="connsiteX5" fmla="*/ 1562596 w 2197462"/>
              <a:gd name="connsiteY5" fmla="*/ 586280 h 1445903"/>
              <a:gd name="connsiteX6" fmla="*/ 1619746 w 2197462"/>
              <a:gd name="connsiteY6" fmla="*/ 538654 h 1445903"/>
              <a:gd name="connsiteX7" fmla="*/ 1636416 w 2197462"/>
              <a:gd name="connsiteY7" fmla="*/ 567228 h 1445903"/>
              <a:gd name="connsiteX8" fmla="*/ 1698327 w 2197462"/>
              <a:gd name="connsiteY8" fmla="*/ 512459 h 1445903"/>
              <a:gd name="connsiteX9" fmla="*/ 1748334 w 2197462"/>
              <a:gd name="connsiteY9" fmla="*/ 500554 h 1445903"/>
              <a:gd name="connsiteX10" fmla="*/ 1772146 w 2197462"/>
              <a:gd name="connsiteY10" fmla="*/ 467217 h 1445903"/>
              <a:gd name="connsiteX11" fmla="*/ 1824534 w 2197462"/>
              <a:gd name="connsiteY11" fmla="*/ 393398 h 1445903"/>
              <a:gd name="connsiteX12" fmla="*/ 1872159 w 2197462"/>
              <a:gd name="connsiteY12" fmla="*/ 281479 h 1445903"/>
              <a:gd name="connsiteX13" fmla="*/ 1915021 w 2197462"/>
              <a:gd name="connsiteY13" fmla="*/ 202898 h 1445903"/>
              <a:gd name="connsiteX14" fmla="*/ 1941215 w 2197462"/>
              <a:gd name="connsiteY14" fmla="*/ 212423 h 1445903"/>
              <a:gd name="connsiteX15" fmla="*/ 1969791 w 2197462"/>
              <a:gd name="connsiteY15" fmla="*/ 105267 h 1445903"/>
              <a:gd name="connsiteX16" fmla="*/ 2013530 w 2197462"/>
              <a:gd name="connsiteY16" fmla="*/ 57773 h 1445903"/>
              <a:gd name="connsiteX17" fmla="*/ 2090475 w 2197462"/>
              <a:gd name="connsiteY17" fmla="*/ 20989 h 1445903"/>
              <a:gd name="connsiteX18" fmla="*/ 2129744 w 2197462"/>
              <a:gd name="connsiteY18" fmla="*/ 54647 h 1445903"/>
              <a:gd name="connsiteX19" fmla="*/ 2157792 w 2197462"/>
              <a:gd name="connsiteY19" fmla="*/ 4158 h 1445903"/>
              <a:gd name="connsiteX20" fmla="*/ 2197462 w 2197462"/>
              <a:gd name="connsiteY20" fmla="*/ 0 h 1445903"/>
              <a:gd name="connsiteX21" fmla="*/ 2197462 w 2197462"/>
              <a:gd name="connsiteY21" fmla="*/ 1445903 h 1445903"/>
              <a:gd name="connsiteX22" fmla="*/ 0 w 2197462"/>
              <a:gd name="connsiteY22" fmla="*/ 1443098 h 1445903"/>
              <a:gd name="connsiteX23" fmla="*/ 20452 w 2197462"/>
              <a:gd name="connsiteY23" fmla="*/ 1356971 h 1445903"/>
              <a:gd name="connsiteX24" fmla="*/ 1153022 w 2197462"/>
              <a:gd name="connsiteY24" fmla="*/ 1069673 h 1445903"/>
              <a:gd name="connsiteX25" fmla="*/ 1248272 w 2197462"/>
              <a:gd name="connsiteY25" fmla="*/ 883936 h 1445903"/>
              <a:gd name="connsiteX26" fmla="*/ 1224753 w 2197462"/>
              <a:gd name="connsiteY26" fmla="*/ 857996 h 1445903"/>
              <a:gd name="connsiteX0" fmla="*/ 1224753 w 2197462"/>
              <a:gd name="connsiteY0" fmla="*/ 857996 h 1445903"/>
              <a:gd name="connsiteX1" fmla="*/ 1293515 w 2197462"/>
              <a:gd name="connsiteY1" fmla="*/ 795829 h 1445903"/>
              <a:gd name="connsiteX2" fmla="*/ 1353047 w 2197462"/>
              <a:gd name="connsiteY2" fmla="*/ 757729 h 1445903"/>
              <a:gd name="connsiteX3" fmla="*/ 1391147 w 2197462"/>
              <a:gd name="connsiteY3" fmla="*/ 686292 h 1445903"/>
              <a:gd name="connsiteX4" fmla="*/ 1460203 w 2197462"/>
              <a:gd name="connsiteY4" fmla="*/ 705342 h 1445903"/>
              <a:gd name="connsiteX5" fmla="*/ 1503065 w 2197462"/>
              <a:gd name="connsiteY5" fmla="*/ 660098 h 1445903"/>
              <a:gd name="connsiteX6" fmla="*/ 1562596 w 2197462"/>
              <a:gd name="connsiteY6" fmla="*/ 586280 h 1445903"/>
              <a:gd name="connsiteX7" fmla="*/ 1619746 w 2197462"/>
              <a:gd name="connsiteY7" fmla="*/ 538654 h 1445903"/>
              <a:gd name="connsiteX8" fmla="*/ 1636416 w 2197462"/>
              <a:gd name="connsiteY8" fmla="*/ 567228 h 1445903"/>
              <a:gd name="connsiteX9" fmla="*/ 1698327 w 2197462"/>
              <a:gd name="connsiteY9" fmla="*/ 512459 h 1445903"/>
              <a:gd name="connsiteX10" fmla="*/ 1748334 w 2197462"/>
              <a:gd name="connsiteY10" fmla="*/ 500554 h 1445903"/>
              <a:gd name="connsiteX11" fmla="*/ 1772146 w 2197462"/>
              <a:gd name="connsiteY11" fmla="*/ 467217 h 1445903"/>
              <a:gd name="connsiteX12" fmla="*/ 1824534 w 2197462"/>
              <a:gd name="connsiteY12" fmla="*/ 393398 h 1445903"/>
              <a:gd name="connsiteX13" fmla="*/ 1872159 w 2197462"/>
              <a:gd name="connsiteY13" fmla="*/ 281479 h 1445903"/>
              <a:gd name="connsiteX14" fmla="*/ 1915021 w 2197462"/>
              <a:gd name="connsiteY14" fmla="*/ 202898 h 1445903"/>
              <a:gd name="connsiteX15" fmla="*/ 1941215 w 2197462"/>
              <a:gd name="connsiteY15" fmla="*/ 212423 h 1445903"/>
              <a:gd name="connsiteX16" fmla="*/ 1969791 w 2197462"/>
              <a:gd name="connsiteY16" fmla="*/ 105267 h 1445903"/>
              <a:gd name="connsiteX17" fmla="*/ 2013530 w 2197462"/>
              <a:gd name="connsiteY17" fmla="*/ 57773 h 1445903"/>
              <a:gd name="connsiteX18" fmla="*/ 2090475 w 2197462"/>
              <a:gd name="connsiteY18" fmla="*/ 20989 h 1445903"/>
              <a:gd name="connsiteX19" fmla="*/ 2129744 w 2197462"/>
              <a:gd name="connsiteY19" fmla="*/ 54647 h 1445903"/>
              <a:gd name="connsiteX20" fmla="*/ 2157792 w 2197462"/>
              <a:gd name="connsiteY20" fmla="*/ 4158 h 1445903"/>
              <a:gd name="connsiteX21" fmla="*/ 2197462 w 2197462"/>
              <a:gd name="connsiteY21" fmla="*/ 0 h 1445903"/>
              <a:gd name="connsiteX22" fmla="*/ 2197462 w 2197462"/>
              <a:gd name="connsiteY22" fmla="*/ 1445903 h 1445903"/>
              <a:gd name="connsiteX23" fmla="*/ 0 w 2197462"/>
              <a:gd name="connsiteY23" fmla="*/ 1443098 h 1445903"/>
              <a:gd name="connsiteX24" fmla="*/ 20452 w 2197462"/>
              <a:gd name="connsiteY24" fmla="*/ 1356971 h 1445903"/>
              <a:gd name="connsiteX25" fmla="*/ 1153022 w 2197462"/>
              <a:gd name="connsiteY25" fmla="*/ 1069673 h 1445903"/>
              <a:gd name="connsiteX26" fmla="*/ 1248272 w 2197462"/>
              <a:gd name="connsiteY26" fmla="*/ 883936 h 1445903"/>
              <a:gd name="connsiteX27" fmla="*/ 1224753 w 2197462"/>
              <a:gd name="connsiteY27" fmla="*/ 857996 h 1445903"/>
              <a:gd name="connsiteX0" fmla="*/ 1224753 w 2197462"/>
              <a:gd name="connsiteY0" fmla="*/ 857996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57729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24753 w 2197462"/>
              <a:gd name="connsiteY28" fmla="*/ 857996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57729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93515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50947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50947 w 2197462"/>
              <a:gd name="connsiteY2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248272 w 2197462"/>
              <a:gd name="connsiteY27" fmla="*/ 883936 h 1445903"/>
              <a:gd name="connsiteX28" fmla="*/ 1246185 w 2197462"/>
              <a:gd name="connsiteY2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81597 w 2197462"/>
              <a:gd name="connsiteY27" fmla="*/ 991092 h 1445903"/>
              <a:gd name="connsiteX28" fmla="*/ 1248272 w 2197462"/>
              <a:gd name="connsiteY28" fmla="*/ 883936 h 1445903"/>
              <a:gd name="connsiteX29" fmla="*/ 1246185 w 2197462"/>
              <a:gd name="connsiteY2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81597 w 2197462"/>
              <a:gd name="connsiteY27" fmla="*/ 991092 h 1445903"/>
              <a:gd name="connsiteX28" fmla="*/ 1238747 w 2197462"/>
              <a:gd name="connsiteY28" fmla="*/ 891080 h 1445903"/>
              <a:gd name="connsiteX29" fmla="*/ 1246185 w 2197462"/>
              <a:gd name="connsiteY2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81597 w 2197462"/>
              <a:gd name="connsiteY28" fmla="*/ 991092 h 1445903"/>
              <a:gd name="connsiteX29" fmla="*/ 1238747 w 2197462"/>
              <a:gd name="connsiteY29" fmla="*/ 891080 h 1445903"/>
              <a:gd name="connsiteX30" fmla="*/ 1246185 w 2197462"/>
              <a:gd name="connsiteY3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53022 w 2197462"/>
              <a:gd name="connsiteY28" fmla="*/ 1017286 h 1445903"/>
              <a:gd name="connsiteX29" fmla="*/ 1181597 w 2197462"/>
              <a:gd name="connsiteY29" fmla="*/ 991092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53022 w 2197462"/>
              <a:gd name="connsiteY28" fmla="*/ 1017286 h 1445903"/>
              <a:gd name="connsiteX29" fmla="*/ 1179215 w 2197462"/>
              <a:gd name="connsiteY29" fmla="*/ 981567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1153022 w 2197462"/>
              <a:gd name="connsiteY26" fmla="*/ 1069673 h 1445903"/>
              <a:gd name="connsiteX27" fmla="*/ 1103015 w 2197462"/>
              <a:gd name="connsiteY27" fmla="*/ 1067292 h 1445903"/>
              <a:gd name="connsiteX28" fmla="*/ 1143497 w 2197462"/>
              <a:gd name="connsiteY28" fmla="*/ 1017286 h 1445903"/>
              <a:gd name="connsiteX29" fmla="*/ 1179215 w 2197462"/>
              <a:gd name="connsiteY29" fmla="*/ 981567 h 1445903"/>
              <a:gd name="connsiteX30" fmla="*/ 1238747 w 2197462"/>
              <a:gd name="connsiteY30" fmla="*/ 891080 h 1445903"/>
              <a:gd name="connsiteX31" fmla="*/ 1246185 w 2197462"/>
              <a:gd name="connsiteY3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20452 w 2197462"/>
              <a:gd name="connsiteY25" fmla="*/ 1356971 h 1445903"/>
              <a:gd name="connsiteX26" fmla="*/ 486272 w 2197462"/>
              <a:gd name="connsiteY26" fmla="*/ 1331611 h 1445903"/>
              <a:gd name="connsiteX27" fmla="*/ 1153022 w 2197462"/>
              <a:gd name="connsiteY27" fmla="*/ 1069673 h 1445903"/>
              <a:gd name="connsiteX28" fmla="*/ 1103015 w 2197462"/>
              <a:gd name="connsiteY28" fmla="*/ 1067292 h 1445903"/>
              <a:gd name="connsiteX29" fmla="*/ 1143497 w 2197462"/>
              <a:gd name="connsiteY29" fmla="*/ 1017286 h 1445903"/>
              <a:gd name="connsiteX30" fmla="*/ 1179215 w 2197462"/>
              <a:gd name="connsiteY30" fmla="*/ 981567 h 1445903"/>
              <a:gd name="connsiteX31" fmla="*/ 1238747 w 2197462"/>
              <a:gd name="connsiteY31" fmla="*/ 891080 h 1445903"/>
              <a:gd name="connsiteX32" fmla="*/ 1246185 w 2197462"/>
              <a:gd name="connsiteY3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486272 w 2197462"/>
              <a:gd name="connsiteY26" fmla="*/ 1331611 h 1445903"/>
              <a:gd name="connsiteX27" fmla="*/ 1153022 w 2197462"/>
              <a:gd name="connsiteY27" fmla="*/ 1069673 h 1445903"/>
              <a:gd name="connsiteX28" fmla="*/ 1103015 w 2197462"/>
              <a:gd name="connsiteY28" fmla="*/ 1067292 h 1445903"/>
              <a:gd name="connsiteX29" fmla="*/ 1143497 w 2197462"/>
              <a:gd name="connsiteY29" fmla="*/ 1017286 h 1445903"/>
              <a:gd name="connsiteX30" fmla="*/ 1179215 w 2197462"/>
              <a:gd name="connsiteY30" fmla="*/ 981567 h 1445903"/>
              <a:gd name="connsiteX31" fmla="*/ 1238747 w 2197462"/>
              <a:gd name="connsiteY31" fmla="*/ 891080 h 1445903"/>
              <a:gd name="connsiteX32" fmla="*/ 1246185 w 2197462"/>
              <a:gd name="connsiteY3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133847 w 2197462"/>
              <a:gd name="connsiteY26" fmla="*/ 1333992 h 1445903"/>
              <a:gd name="connsiteX27" fmla="*/ 486272 w 2197462"/>
              <a:gd name="connsiteY27" fmla="*/ 1331611 h 1445903"/>
              <a:gd name="connsiteX28" fmla="*/ 1153022 w 2197462"/>
              <a:gd name="connsiteY28" fmla="*/ 1069673 h 1445903"/>
              <a:gd name="connsiteX29" fmla="*/ 1103015 w 2197462"/>
              <a:gd name="connsiteY29" fmla="*/ 1067292 h 1445903"/>
              <a:gd name="connsiteX30" fmla="*/ 1143497 w 2197462"/>
              <a:gd name="connsiteY30" fmla="*/ 1017286 h 1445903"/>
              <a:gd name="connsiteX31" fmla="*/ 1179215 w 2197462"/>
              <a:gd name="connsiteY31" fmla="*/ 981567 h 1445903"/>
              <a:gd name="connsiteX32" fmla="*/ 1238747 w 2197462"/>
              <a:gd name="connsiteY32" fmla="*/ 891080 h 1445903"/>
              <a:gd name="connsiteX33" fmla="*/ 1246185 w 2197462"/>
              <a:gd name="connsiteY3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90984 w 2197462"/>
              <a:gd name="connsiteY26" fmla="*/ 1357804 h 1445903"/>
              <a:gd name="connsiteX27" fmla="*/ 133847 w 2197462"/>
              <a:gd name="connsiteY27" fmla="*/ 1333992 h 1445903"/>
              <a:gd name="connsiteX28" fmla="*/ 486272 w 2197462"/>
              <a:gd name="connsiteY28" fmla="*/ 1331611 h 1445903"/>
              <a:gd name="connsiteX29" fmla="*/ 1153022 w 2197462"/>
              <a:gd name="connsiteY29" fmla="*/ 1069673 h 1445903"/>
              <a:gd name="connsiteX30" fmla="*/ 1103015 w 2197462"/>
              <a:gd name="connsiteY30" fmla="*/ 1067292 h 1445903"/>
              <a:gd name="connsiteX31" fmla="*/ 1143497 w 2197462"/>
              <a:gd name="connsiteY31" fmla="*/ 1017286 h 1445903"/>
              <a:gd name="connsiteX32" fmla="*/ 1179215 w 2197462"/>
              <a:gd name="connsiteY32" fmla="*/ 981567 h 1445903"/>
              <a:gd name="connsiteX33" fmla="*/ 1238747 w 2197462"/>
              <a:gd name="connsiteY33" fmla="*/ 891080 h 1445903"/>
              <a:gd name="connsiteX34" fmla="*/ 1246185 w 2197462"/>
              <a:gd name="connsiteY3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486272 w 2197462"/>
              <a:gd name="connsiteY28" fmla="*/ 1331611 h 1445903"/>
              <a:gd name="connsiteX29" fmla="*/ 1153022 w 2197462"/>
              <a:gd name="connsiteY29" fmla="*/ 1069673 h 1445903"/>
              <a:gd name="connsiteX30" fmla="*/ 1103015 w 2197462"/>
              <a:gd name="connsiteY30" fmla="*/ 1067292 h 1445903"/>
              <a:gd name="connsiteX31" fmla="*/ 1143497 w 2197462"/>
              <a:gd name="connsiteY31" fmla="*/ 1017286 h 1445903"/>
              <a:gd name="connsiteX32" fmla="*/ 1179215 w 2197462"/>
              <a:gd name="connsiteY32" fmla="*/ 981567 h 1445903"/>
              <a:gd name="connsiteX33" fmla="*/ 1238747 w 2197462"/>
              <a:gd name="connsiteY33" fmla="*/ 891080 h 1445903"/>
              <a:gd name="connsiteX34" fmla="*/ 1246185 w 2197462"/>
              <a:gd name="connsiteY3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486272 w 2197462"/>
              <a:gd name="connsiteY29" fmla="*/ 1331611 h 1445903"/>
              <a:gd name="connsiteX30" fmla="*/ 1153022 w 2197462"/>
              <a:gd name="connsiteY30" fmla="*/ 1069673 h 1445903"/>
              <a:gd name="connsiteX31" fmla="*/ 1103015 w 2197462"/>
              <a:gd name="connsiteY31" fmla="*/ 1067292 h 1445903"/>
              <a:gd name="connsiteX32" fmla="*/ 1143497 w 2197462"/>
              <a:gd name="connsiteY32" fmla="*/ 1017286 h 1445903"/>
              <a:gd name="connsiteX33" fmla="*/ 1179215 w 2197462"/>
              <a:gd name="connsiteY33" fmla="*/ 981567 h 1445903"/>
              <a:gd name="connsiteX34" fmla="*/ 1238747 w 2197462"/>
              <a:gd name="connsiteY34" fmla="*/ 891080 h 1445903"/>
              <a:gd name="connsiteX35" fmla="*/ 1246185 w 2197462"/>
              <a:gd name="connsiteY3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486272 w 2197462"/>
              <a:gd name="connsiteY30" fmla="*/ 1331611 h 1445903"/>
              <a:gd name="connsiteX31" fmla="*/ 1153022 w 2197462"/>
              <a:gd name="connsiteY31" fmla="*/ 1069673 h 1445903"/>
              <a:gd name="connsiteX32" fmla="*/ 1103015 w 2197462"/>
              <a:gd name="connsiteY32" fmla="*/ 1067292 h 1445903"/>
              <a:gd name="connsiteX33" fmla="*/ 1143497 w 2197462"/>
              <a:gd name="connsiteY33" fmla="*/ 1017286 h 1445903"/>
              <a:gd name="connsiteX34" fmla="*/ 1179215 w 2197462"/>
              <a:gd name="connsiteY34" fmla="*/ 981567 h 1445903"/>
              <a:gd name="connsiteX35" fmla="*/ 1238747 w 2197462"/>
              <a:gd name="connsiteY35" fmla="*/ 891080 h 1445903"/>
              <a:gd name="connsiteX36" fmla="*/ 1246185 w 2197462"/>
              <a:gd name="connsiteY3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360065 w 2197462"/>
              <a:gd name="connsiteY30" fmla="*/ 1326848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62434 w 2197462"/>
              <a:gd name="connsiteY28" fmla="*/ 1312561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86272 w 2197462"/>
              <a:gd name="connsiteY31" fmla="*/ 1331611 h 1445903"/>
              <a:gd name="connsiteX32" fmla="*/ 1153022 w 2197462"/>
              <a:gd name="connsiteY32" fmla="*/ 1069673 h 1445903"/>
              <a:gd name="connsiteX33" fmla="*/ 1103015 w 2197462"/>
              <a:gd name="connsiteY33" fmla="*/ 1067292 h 1445903"/>
              <a:gd name="connsiteX34" fmla="*/ 1143497 w 2197462"/>
              <a:gd name="connsiteY34" fmla="*/ 1017286 h 1445903"/>
              <a:gd name="connsiteX35" fmla="*/ 1179215 w 2197462"/>
              <a:gd name="connsiteY35" fmla="*/ 981567 h 1445903"/>
              <a:gd name="connsiteX36" fmla="*/ 1238747 w 2197462"/>
              <a:gd name="connsiteY36" fmla="*/ 891080 h 1445903"/>
              <a:gd name="connsiteX37" fmla="*/ 1246185 w 2197462"/>
              <a:gd name="connsiteY3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1153022 w 2197462"/>
              <a:gd name="connsiteY33" fmla="*/ 1069673 h 1445903"/>
              <a:gd name="connsiteX34" fmla="*/ 1103015 w 2197462"/>
              <a:gd name="connsiteY34" fmla="*/ 1067292 h 1445903"/>
              <a:gd name="connsiteX35" fmla="*/ 1143497 w 2197462"/>
              <a:gd name="connsiteY35" fmla="*/ 1017286 h 1445903"/>
              <a:gd name="connsiteX36" fmla="*/ 1179215 w 2197462"/>
              <a:gd name="connsiteY36" fmla="*/ 981567 h 1445903"/>
              <a:gd name="connsiteX37" fmla="*/ 1238747 w 2197462"/>
              <a:gd name="connsiteY37" fmla="*/ 891080 h 1445903"/>
              <a:gd name="connsiteX38" fmla="*/ 1246185 w 2197462"/>
              <a:gd name="connsiteY3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1153022 w 2197462"/>
              <a:gd name="connsiteY34" fmla="*/ 1069673 h 1445903"/>
              <a:gd name="connsiteX35" fmla="*/ 1103015 w 2197462"/>
              <a:gd name="connsiteY35" fmla="*/ 1067292 h 1445903"/>
              <a:gd name="connsiteX36" fmla="*/ 1143497 w 2197462"/>
              <a:gd name="connsiteY36" fmla="*/ 1017286 h 1445903"/>
              <a:gd name="connsiteX37" fmla="*/ 1179215 w 2197462"/>
              <a:gd name="connsiteY37" fmla="*/ 981567 h 1445903"/>
              <a:gd name="connsiteX38" fmla="*/ 1238747 w 2197462"/>
              <a:gd name="connsiteY38" fmla="*/ 891080 h 1445903"/>
              <a:gd name="connsiteX39" fmla="*/ 1246185 w 2197462"/>
              <a:gd name="connsiteY3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900609 w 2197462"/>
              <a:gd name="connsiteY34" fmla="*/ 1226836 h 1445903"/>
              <a:gd name="connsiteX35" fmla="*/ 1153022 w 2197462"/>
              <a:gd name="connsiteY35" fmla="*/ 1069673 h 1445903"/>
              <a:gd name="connsiteX36" fmla="*/ 1103015 w 2197462"/>
              <a:gd name="connsiteY36" fmla="*/ 1067292 h 1445903"/>
              <a:gd name="connsiteX37" fmla="*/ 1143497 w 2197462"/>
              <a:gd name="connsiteY37" fmla="*/ 1017286 h 1445903"/>
              <a:gd name="connsiteX38" fmla="*/ 1179215 w 2197462"/>
              <a:gd name="connsiteY38" fmla="*/ 981567 h 1445903"/>
              <a:gd name="connsiteX39" fmla="*/ 1238747 w 2197462"/>
              <a:gd name="connsiteY39" fmla="*/ 891080 h 1445903"/>
              <a:gd name="connsiteX40" fmla="*/ 1246185 w 2197462"/>
              <a:gd name="connsiteY4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43447 w 2197462"/>
              <a:gd name="connsiteY33" fmla="*/ 1276842 h 1445903"/>
              <a:gd name="connsiteX34" fmla="*/ 850603 w 2197462"/>
              <a:gd name="connsiteY34" fmla="*/ 1236361 h 1445903"/>
              <a:gd name="connsiteX35" fmla="*/ 900609 w 2197462"/>
              <a:gd name="connsiteY35" fmla="*/ 1226836 h 1445903"/>
              <a:gd name="connsiteX36" fmla="*/ 1153022 w 2197462"/>
              <a:gd name="connsiteY36" fmla="*/ 1069673 h 1445903"/>
              <a:gd name="connsiteX37" fmla="*/ 1103015 w 2197462"/>
              <a:gd name="connsiteY37" fmla="*/ 1067292 h 1445903"/>
              <a:gd name="connsiteX38" fmla="*/ 1143497 w 2197462"/>
              <a:gd name="connsiteY38" fmla="*/ 1017286 h 1445903"/>
              <a:gd name="connsiteX39" fmla="*/ 1179215 w 2197462"/>
              <a:gd name="connsiteY39" fmla="*/ 981567 h 1445903"/>
              <a:gd name="connsiteX40" fmla="*/ 1238747 w 2197462"/>
              <a:gd name="connsiteY40" fmla="*/ 891080 h 1445903"/>
              <a:gd name="connsiteX41" fmla="*/ 1246185 w 2197462"/>
              <a:gd name="connsiteY4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43447 w 2197462"/>
              <a:gd name="connsiteY34" fmla="*/ 1276842 h 1445903"/>
              <a:gd name="connsiteX35" fmla="*/ 850603 w 2197462"/>
              <a:gd name="connsiteY35" fmla="*/ 1236361 h 1445903"/>
              <a:gd name="connsiteX36" fmla="*/ 900609 w 2197462"/>
              <a:gd name="connsiteY36" fmla="*/ 1226836 h 1445903"/>
              <a:gd name="connsiteX37" fmla="*/ 1153022 w 2197462"/>
              <a:gd name="connsiteY37" fmla="*/ 1069673 h 1445903"/>
              <a:gd name="connsiteX38" fmla="*/ 1103015 w 2197462"/>
              <a:gd name="connsiteY38" fmla="*/ 1067292 h 1445903"/>
              <a:gd name="connsiteX39" fmla="*/ 1143497 w 2197462"/>
              <a:gd name="connsiteY39" fmla="*/ 1017286 h 1445903"/>
              <a:gd name="connsiteX40" fmla="*/ 1179215 w 2197462"/>
              <a:gd name="connsiteY40" fmla="*/ 981567 h 1445903"/>
              <a:gd name="connsiteX41" fmla="*/ 1238747 w 2197462"/>
              <a:gd name="connsiteY41" fmla="*/ 891080 h 1445903"/>
              <a:gd name="connsiteX42" fmla="*/ 1246185 w 2197462"/>
              <a:gd name="connsiteY4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43447 w 2197462"/>
              <a:gd name="connsiteY34" fmla="*/ 1276842 h 1445903"/>
              <a:gd name="connsiteX35" fmla="*/ 769640 w 2197462"/>
              <a:gd name="connsiteY35" fmla="*/ 1245886 h 1445903"/>
              <a:gd name="connsiteX36" fmla="*/ 850603 w 2197462"/>
              <a:gd name="connsiteY36" fmla="*/ 1236361 h 1445903"/>
              <a:gd name="connsiteX37" fmla="*/ 900609 w 2197462"/>
              <a:gd name="connsiteY37" fmla="*/ 1226836 h 1445903"/>
              <a:gd name="connsiteX38" fmla="*/ 1153022 w 2197462"/>
              <a:gd name="connsiteY38" fmla="*/ 1069673 h 1445903"/>
              <a:gd name="connsiteX39" fmla="*/ 1103015 w 2197462"/>
              <a:gd name="connsiteY39" fmla="*/ 1067292 h 1445903"/>
              <a:gd name="connsiteX40" fmla="*/ 1143497 w 2197462"/>
              <a:gd name="connsiteY40" fmla="*/ 1017286 h 1445903"/>
              <a:gd name="connsiteX41" fmla="*/ 1179215 w 2197462"/>
              <a:gd name="connsiteY41" fmla="*/ 981567 h 1445903"/>
              <a:gd name="connsiteX42" fmla="*/ 1238747 w 2197462"/>
              <a:gd name="connsiteY42" fmla="*/ 891080 h 1445903"/>
              <a:gd name="connsiteX43" fmla="*/ 1246185 w 2197462"/>
              <a:gd name="connsiteY4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729159 w 2197462"/>
              <a:gd name="connsiteY33" fmla="*/ 1255411 h 1445903"/>
              <a:gd name="connsiteX34" fmla="*/ 755353 w 2197462"/>
              <a:gd name="connsiteY34" fmla="*/ 1250648 h 1445903"/>
              <a:gd name="connsiteX35" fmla="*/ 769640 w 2197462"/>
              <a:gd name="connsiteY35" fmla="*/ 1245886 h 1445903"/>
              <a:gd name="connsiteX36" fmla="*/ 850603 w 2197462"/>
              <a:gd name="connsiteY36" fmla="*/ 1236361 h 1445903"/>
              <a:gd name="connsiteX37" fmla="*/ 900609 w 2197462"/>
              <a:gd name="connsiteY37" fmla="*/ 1226836 h 1445903"/>
              <a:gd name="connsiteX38" fmla="*/ 1153022 w 2197462"/>
              <a:gd name="connsiteY38" fmla="*/ 1069673 h 1445903"/>
              <a:gd name="connsiteX39" fmla="*/ 1103015 w 2197462"/>
              <a:gd name="connsiteY39" fmla="*/ 1067292 h 1445903"/>
              <a:gd name="connsiteX40" fmla="*/ 1143497 w 2197462"/>
              <a:gd name="connsiteY40" fmla="*/ 1017286 h 1445903"/>
              <a:gd name="connsiteX41" fmla="*/ 1179215 w 2197462"/>
              <a:gd name="connsiteY41" fmla="*/ 981567 h 1445903"/>
              <a:gd name="connsiteX42" fmla="*/ 1238747 w 2197462"/>
              <a:gd name="connsiteY42" fmla="*/ 891080 h 1445903"/>
              <a:gd name="connsiteX43" fmla="*/ 1246185 w 2197462"/>
              <a:gd name="connsiteY4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729159 w 2197462"/>
              <a:gd name="connsiteY34" fmla="*/ 1255411 h 1445903"/>
              <a:gd name="connsiteX35" fmla="*/ 755353 w 2197462"/>
              <a:gd name="connsiteY35" fmla="*/ 1250648 h 1445903"/>
              <a:gd name="connsiteX36" fmla="*/ 769640 w 2197462"/>
              <a:gd name="connsiteY36" fmla="*/ 1245886 h 1445903"/>
              <a:gd name="connsiteX37" fmla="*/ 850603 w 2197462"/>
              <a:gd name="connsiteY37" fmla="*/ 1236361 h 1445903"/>
              <a:gd name="connsiteX38" fmla="*/ 900609 w 2197462"/>
              <a:gd name="connsiteY38" fmla="*/ 1226836 h 1445903"/>
              <a:gd name="connsiteX39" fmla="*/ 1153022 w 2197462"/>
              <a:gd name="connsiteY39" fmla="*/ 1069673 h 1445903"/>
              <a:gd name="connsiteX40" fmla="*/ 1103015 w 2197462"/>
              <a:gd name="connsiteY40" fmla="*/ 1067292 h 1445903"/>
              <a:gd name="connsiteX41" fmla="*/ 1143497 w 2197462"/>
              <a:gd name="connsiteY41" fmla="*/ 1017286 h 1445903"/>
              <a:gd name="connsiteX42" fmla="*/ 1179215 w 2197462"/>
              <a:gd name="connsiteY42" fmla="*/ 981567 h 1445903"/>
              <a:gd name="connsiteX43" fmla="*/ 1238747 w 2197462"/>
              <a:gd name="connsiteY43" fmla="*/ 891080 h 1445903"/>
              <a:gd name="connsiteX44" fmla="*/ 1246185 w 2197462"/>
              <a:gd name="connsiteY4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583903 w 2197462"/>
              <a:gd name="connsiteY34" fmla="*/ 1305417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591047 w 2197462"/>
              <a:gd name="connsiteY34" fmla="*/ 1319705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729159 w 2197462"/>
              <a:gd name="connsiteY35" fmla="*/ 1255411 h 1445903"/>
              <a:gd name="connsiteX36" fmla="*/ 755353 w 2197462"/>
              <a:gd name="connsiteY36" fmla="*/ 1250648 h 1445903"/>
              <a:gd name="connsiteX37" fmla="*/ 769640 w 2197462"/>
              <a:gd name="connsiteY37" fmla="*/ 1245886 h 1445903"/>
              <a:gd name="connsiteX38" fmla="*/ 850603 w 2197462"/>
              <a:gd name="connsiteY38" fmla="*/ 1236361 h 1445903"/>
              <a:gd name="connsiteX39" fmla="*/ 900609 w 2197462"/>
              <a:gd name="connsiteY39" fmla="*/ 1226836 h 1445903"/>
              <a:gd name="connsiteX40" fmla="*/ 1153022 w 2197462"/>
              <a:gd name="connsiteY40" fmla="*/ 1069673 h 1445903"/>
              <a:gd name="connsiteX41" fmla="*/ 1103015 w 2197462"/>
              <a:gd name="connsiteY41" fmla="*/ 1067292 h 1445903"/>
              <a:gd name="connsiteX42" fmla="*/ 1143497 w 2197462"/>
              <a:gd name="connsiteY42" fmla="*/ 1017286 h 1445903"/>
              <a:gd name="connsiteX43" fmla="*/ 1179215 w 2197462"/>
              <a:gd name="connsiteY43" fmla="*/ 981567 h 1445903"/>
              <a:gd name="connsiteX44" fmla="*/ 1238747 w 2197462"/>
              <a:gd name="connsiteY44" fmla="*/ 891080 h 1445903"/>
              <a:gd name="connsiteX45" fmla="*/ 1246185 w 2197462"/>
              <a:gd name="connsiteY4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38672 w 2197462"/>
              <a:gd name="connsiteY35" fmla="*/ 1291129 h 1445903"/>
              <a:gd name="connsiteX36" fmla="*/ 729159 w 2197462"/>
              <a:gd name="connsiteY36" fmla="*/ 1255411 h 1445903"/>
              <a:gd name="connsiteX37" fmla="*/ 755353 w 2197462"/>
              <a:gd name="connsiteY37" fmla="*/ 1250648 h 1445903"/>
              <a:gd name="connsiteX38" fmla="*/ 769640 w 2197462"/>
              <a:gd name="connsiteY38" fmla="*/ 1245886 h 1445903"/>
              <a:gd name="connsiteX39" fmla="*/ 850603 w 2197462"/>
              <a:gd name="connsiteY39" fmla="*/ 1236361 h 1445903"/>
              <a:gd name="connsiteX40" fmla="*/ 900609 w 2197462"/>
              <a:gd name="connsiteY40" fmla="*/ 1226836 h 1445903"/>
              <a:gd name="connsiteX41" fmla="*/ 1153022 w 2197462"/>
              <a:gd name="connsiteY41" fmla="*/ 1069673 h 1445903"/>
              <a:gd name="connsiteX42" fmla="*/ 1103015 w 2197462"/>
              <a:gd name="connsiteY42" fmla="*/ 1067292 h 1445903"/>
              <a:gd name="connsiteX43" fmla="*/ 1143497 w 2197462"/>
              <a:gd name="connsiteY43" fmla="*/ 1017286 h 1445903"/>
              <a:gd name="connsiteX44" fmla="*/ 1179215 w 2197462"/>
              <a:gd name="connsiteY44" fmla="*/ 981567 h 1445903"/>
              <a:gd name="connsiteX45" fmla="*/ 1238747 w 2197462"/>
              <a:gd name="connsiteY45" fmla="*/ 891080 h 1445903"/>
              <a:gd name="connsiteX46" fmla="*/ 1246185 w 2197462"/>
              <a:gd name="connsiteY4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729159 w 2197462"/>
              <a:gd name="connsiteY37" fmla="*/ 1255411 h 1445903"/>
              <a:gd name="connsiteX38" fmla="*/ 755353 w 2197462"/>
              <a:gd name="connsiteY38" fmla="*/ 1250648 h 1445903"/>
              <a:gd name="connsiteX39" fmla="*/ 769640 w 2197462"/>
              <a:gd name="connsiteY39" fmla="*/ 1245886 h 1445903"/>
              <a:gd name="connsiteX40" fmla="*/ 850603 w 2197462"/>
              <a:gd name="connsiteY40" fmla="*/ 1236361 h 1445903"/>
              <a:gd name="connsiteX41" fmla="*/ 900609 w 2197462"/>
              <a:gd name="connsiteY41" fmla="*/ 1226836 h 1445903"/>
              <a:gd name="connsiteX42" fmla="*/ 1153022 w 2197462"/>
              <a:gd name="connsiteY42" fmla="*/ 1069673 h 1445903"/>
              <a:gd name="connsiteX43" fmla="*/ 1103015 w 2197462"/>
              <a:gd name="connsiteY43" fmla="*/ 1067292 h 1445903"/>
              <a:gd name="connsiteX44" fmla="*/ 1143497 w 2197462"/>
              <a:gd name="connsiteY44" fmla="*/ 1017286 h 1445903"/>
              <a:gd name="connsiteX45" fmla="*/ 1179215 w 2197462"/>
              <a:gd name="connsiteY45" fmla="*/ 981567 h 1445903"/>
              <a:gd name="connsiteX46" fmla="*/ 1238747 w 2197462"/>
              <a:gd name="connsiteY46" fmla="*/ 891080 h 1445903"/>
              <a:gd name="connsiteX47" fmla="*/ 1246185 w 2197462"/>
              <a:gd name="connsiteY4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31503 w 2197462"/>
              <a:gd name="connsiteY31" fmla="*/ 1312561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86272 w 2197462"/>
              <a:gd name="connsiteY32" fmla="*/ 1331611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50603 w 2197462"/>
              <a:gd name="connsiteY41" fmla="*/ 1236361 h 1445903"/>
              <a:gd name="connsiteX42" fmla="*/ 900609 w 2197462"/>
              <a:gd name="connsiteY42" fmla="*/ 1226836 h 1445903"/>
              <a:gd name="connsiteX43" fmla="*/ 1153022 w 2197462"/>
              <a:gd name="connsiteY43" fmla="*/ 1069673 h 1445903"/>
              <a:gd name="connsiteX44" fmla="*/ 1103015 w 2197462"/>
              <a:gd name="connsiteY44" fmla="*/ 1067292 h 1445903"/>
              <a:gd name="connsiteX45" fmla="*/ 1143497 w 2197462"/>
              <a:gd name="connsiteY45" fmla="*/ 1017286 h 1445903"/>
              <a:gd name="connsiteX46" fmla="*/ 1179215 w 2197462"/>
              <a:gd name="connsiteY46" fmla="*/ 981567 h 1445903"/>
              <a:gd name="connsiteX47" fmla="*/ 1238747 w 2197462"/>
              <a:gd name="connsiteY47" fmla="*/ 891080 h 1445903"/>
              <a:gd name="connsiteX48" fmla="*/ 1246185 w 2197462"/>
              <a:gd name="connsiteY4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103015 w 2197462"/>
              <a:gd name="connsiteY45" fmla="*/ 1067292 h 1445903"/>
              <a:gd name="connsiteX46" fmla="*/ 1143497 w 2197462"/>
              <a:gd name="connsiteY46" fmla="*/ 1017286 h 1445903"/>
              <a:gd name="connsiteX47" fmla="*/ 1179215 w 2197462"/>
              <a:gd name="connsiteY47" fmla="*/ 981567 h 1445903"/>
              <a:gd name="connsiteX48" fmla="*/ 1238747 w 2197462"/>
              <a:gd name="connsiteY48" fmla="*/ 891080 h 1445903"/>
              <a:gd name="connsiteX49" fmla="*/ 1246185 w 2197462"/>
              <a:gd name="connsiteY4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103015 w 2197462"/>
              <a:gd name="connsiteY45" fmla="*/ 1067292 h 1445903"/>
              <a:gd name="connsiteX46" fmla="*/ 1143497 w 2197462"/>
              <a:gd name="connsiteY46" fmla="*/ 1017286 h 1445903"/>
              <a:gd name="connsiteX47" fmla="*/ 1179215 w 2197462"/>
              <a:gd name="connsiteY47" fmla="*/ 981567 h 1445903"/>
              <a:gd name="connsiteX48" fmla="*/ 1238747 w 2197462"/>
              <a:gd name="connsiteY48" fmla="*/ 891080 h 1445903"/>
              <a:gd name="connsiteX49" fmla="*/ 1246185 w 2197462"/>
              <a:gd name="connsiteY4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153022 w 2197462"/>
              <a:gd name="connsiteY44" fmla="*/ 106967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17291 w 2197462"/>
              <a:gd name="connsiteY44" fmla="*/ 1131585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17291 w 2197462"/>
              <a:gd name="connsiteY44" fmla="*/ 1131585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05385 w 2197462"/>
              <a:gd name="connsiteY44" fmla="*/ 112920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1005385 w 2197462"/>
              <a:gd name="connsiteY44" fmla="*/ 1129203 h 1445903"/>
              <a:gd name="connsiteX45" fmla="*/ 1055390 w 2197462"/>
              <a:gd name="connsiteY45" fmla="*/ 1091104 h 1445903"/>
              <a:gd name="connsiteX46" fmla="*/ 1103015 w 2197462"/>
              <a:gd name="connsiteY46" fmla="*/ 1067292 h 1445903"/>
              <a:gd name="connsiteX47" fmla="*/ 1143497 w 2197462"/>
              <a:gd name="connsiteY47" fmla="*/ 1017286 h 1445903"/>
              <a:gd name="connsiteX48" fmla="*/ 1179215 w 2197462"/>
              <a:gd name="connsiteY48" fmla="*/ 981567 h 1445903"/>
              <a:gd name="connsiteX49" fmla="*/ 1238747 w 2197462"/>
              <a:gd name="connsiteY49" fmla="*/ 891080 h 1445903"/>
              <a:gd name="connsiteX50" fmla="*/ 1246185 w 2197462"/>
              <a:gd name="connsiteY5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1005385 w 2197462"/>
              <a:gd name="connsiteY45" fmla="*/ 1129203 h 1445903"/>
              <a:gd name="connsiteX46" fmla="*/ 1055390 w 2197462"/>
              <a:gd name="connsiteY46" fmla="*/ 1091104 h 1445903"/>
              <a:gd name="connsiteX47" fmla="*/ 1103015 w 2197462"/>
              <a:gd name="connsiteY47" fmla="*/ 1067292 h 1445903"/>
              <a:gd name="connsiteX48" fmla="*/ 1143497 w 2197462"/>
              <a:gd name="connsiteY48" fmla="*/ 1017286 h 1445903"/>
              <a:gd name="connsiteX49" fmla="*/ 1179215 w 2197462"/>
              <a:gd name="connsiteY49" fmla="*/ 981567 h 1445903"/>
              <a:gd name="connsiteX50" fmla="*/ 1238747 w 2197462"/>
              <a:gd name="connsiteY50" fmla="*/ 891080 h 1445903"/>
              <a:gd name="connsiteX51" fmla="*/ 1246185 w 2197462"/>
              <a:gd name="connsiteY51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957759 w 2197462"/>
              <a:gd name="connsiteY45" fmla="*/ 1188736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5847 w 2197462"/>
              <a:gd name="connsiteY44" fmla="*/ 1214929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1147 w 2197462"/>
              <a:gd name="connsiteY4" fmla="*/ 686292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60203 w 2197462"/>
              <a:gd name="connsiteY5" fmla="*/ 705342 h 1445903"/>
              <a:gd name="connsiteX6" fmla="*/ 1503065 w 2197462"/>
              <a:gd name="connsiteY6" fmla="*/ 660098 h 1445903"/>
              <a:gd name="connsiteX7" fmla="*/ 1562596 w 2197462"/>
              <a:gd name="connsiteY7" fmla="*/ 586280 h 1445903"/>
              <a:gd name="connsiteX8" fmla="*/ 1619746 w 2197462"/>
              <a:gd name="connsiteY8" fmla="*/ 538654 h 1445903"/>
              <a:gd name="connsiteX9" fmla="*/ 1636416 w 2197462"/>
              <a:gd name="connsiteY9" fmla="*/ 567228 h 1445903"/>
              <a:gd name="connsiteX10" fmla="*/ 1698327 w 2197462"/>
              <a:gd name="connsiteY10" fmla="*/ 512459 h 1445903"/>
              <a:gd name="connsiteX11" fmla="*/ 1748334 w 2197462"/>
              <a:gd name="connsiteY11" fmla="*/ 500554 h 1445903"/>
              <a:gd name="connsiteX12" fmla="*/ 1772146 w 2197462"/>
              <a:gd name="connsiteY12" fmla="*/ 467217 h 1445903"/>
              <a:gd name="connsiteX13" fmla="*/ 1824534 w 2197462"/>
              <a:gd name="connsiteY13" fmla="*/ 393398 h 1445903"/>
              <a:gd name="connsiteX14" fmla="*/ 1872159 w 2197462"/>
              <a:gd name="connsiteY14" fmla="*/ 281479 h 1445903"/>
              <a:gd name="connsiteX15" fmla="*/ 1915021 w 2197462"/>
              <a:gd name="connsiteY15" fmla="*/ 202898 h 1445903"/>
              <a:gd name="connsiteX16" fmla="*/ 1941215 w 2197462"/>
              <a:gd name="connsiteY16" fmla="*/ 212423 h 1445903"/>
              <a:gd name="connsiteX17" fmla="*/ 1969791 w 2197462"/>
              <a:gd name="connsiteY17" fmla="*/ 105267 h 1445903"/>
              <a:gd name="connsiteX18" fmla="*/ 2013530 w 2197462"/>
              <a:gd name="connsiteY18" fmla="*/ 57773 h 1445903"/>
              <a:gd name="connsiteX19" fmla="*/ 2090475 w 2197462"/>
              <a:gd name="connsiteY19" fmla="*/ 20989 h 1445903"/>
              <a:gd name="connsiteX20" fmla="*/ 2129744 w 2197462"/>
              <a:gd name="connsiteY20" fmla="*/ 54647 h 1445903"/>
              <a:gd name="connsiteX21" fmla="*/ 2157792 w 2197462"/>
              <a:gd name="connsiteY21" fmla="*/ 4158 h 1445903"/>
              <a:gd name="connsiteX22" fmla="*/ 2197462 w 2197462"/>
              <a:gd name="connsiteY22" fmla="*/ 0 h 1445903"/>
              <a:gd name="connsiteX23" fmla="*/ 2197462 w 2197462"/>
              <a:gd name="connsiteY23" fmla="*/ 1445903 h 1445903"/>
              <a:gd name="connsiteX24" fmla="*/ 0 w 2197462"/>
              <a:gd name="connsiteY24" fmla="*/ 1443098 h 1445903"/>
              <a:gd name="connsiteX25" fmla="*/ 15690 w 2197462"/>
              <a:gd name="connsiteY25" fmla="*/ 1364115 h 1445903"/>
              <a:gd name="connsiteX26" fmla="*/ 74315 w 2197462"/>
              <a:gd name="connsiteY26" fmla="*/ 1357804 h 1445903"/>
              <a:gd name="connsiteX27" fmla="*/ 133847 w 2197462"/>
              <a:gd name="connsiteY27" fmla="*/ 1333992 h 1445903"/>
              <a:gd name="connsiteX28" fmla="*/ 229097 w 2197462"/>
              <a:gd name="connsiteY28" fmla="*/ 1307799 h 1445903"/>
              <a:gd name="connsiteX29" fmla="*/ 314822 w 2197462"/>
              <a:gd name="connsiteY29" fmla="*/ 1310179 h 1445903"/>
              <a:gd name="connsiteX30" fmla="*/ 364828 w 2197462"/>
              <a:gd name="connsiteY30" fmla="*/ 1314942 h 1445903"/>
              <a:gd name="connsiteX31" fmla="*/ 429121 w 2197462"/>
              <a:gd name="connsiteY31" fmla="*/ 1307798 h 1445903"/>
              <a:gd name="connsiteX32" fmla="*/ 457697 w 2197462"/>
              <a:gd name="connsiteY32" fmla="*/ 1300654 h 1445903"/>
              <a:gd name="connsiteX33" fmla="*/ 507703 w 2197462"/>
              <a:gd name="connsiteY33" fmla="*/ 1286367 h 1445903"/>
              <a:gd name="connsiteX34" fmla="*/ 600572 w 2197462"/>
              <a:gd name="connsiteY34" fmla="*/ 1322086 h 1445903"/>
              <a:gd name="connsiteX35" fmla="*/ 600572 w 2197462"/>
              <a:gd name="connsiteY35" fmla="*/ 1312561 h 1445903"/>
              <a:gd name="connsiteX36" fmla="*/ 638672 w 2197462"/>
              <a:gd name="connsiteY36" fmla="*/ 1291129 h 1445903"/>
              <a:gd name="connsiteX37" fmla="*/ 650578 w 2197462"/>
              <a:gd name="connsiteY37" fmla="*/ 1274461 h 1445903"/>
              <a:gd name="connsiteX38" fmla="*/ 729159 w 2197462"/>
              <a:gd name="connsiteY38" fmla="*/ 1255411 h 1445903"/>
              <a:gd name="connsiteX39" fmla="*/ 755353 w 2197462"/>
              <a:gd name="connsiteY39" fmla="*/ 1250648 h 1445903"/>
              <a:gd name="connsiteX40" fmla="*/ 769640 w 2197462"/>
              <a:gd name="connsiteY40" fmla="*/ 1245886 h 1445903"/>
              <a:gd name="connsiteX41" fmla="*/ 807740 w 2197462"/>
              <a:gd name="connsiteY41" fmla="*/ 1274461 h 1445903"/>
              <a:gd name="connsiteX42" fmla="*/ 850603 w 2197462"/>
              <a:gd name="connsiteY42" fmla="*/ 1236361 h 1445903"/>
              <a:gd name="connsiteX43" fmla="*/ 900609 w 2197462"/>
              <a:gd name="connsiteY43" fmla="*/ 1226836 h 1445903"/>
              <a:gd name="connsiteX44" fmla="*/ 891084 w 2197462"/>
              <a:gd name="connsiteY44" fmla="*/ 1200641 h 1445903"/>
              <a:gd name="connsiteX45" fmla="*/ 950615 w 2197462"/>
              <a:gd name="connsiteY45" fmla="*/ 1186355 h 1445903"/>
              <a:gd name="connsiteX46" fmla="*/ 1005385 w 2197462"/>
              <a:gd name="connsiteY46" fmla="*/ 1129203 h 1445903"/>
              <a:gd name="connsiteX47" fmla="*/ 1055390 w 2197462"/>
              <a:gd name="connsiteY47" fmla="*/ 1091104 h 1445903"/>
              <a:gd name="connsiteX48" fmla="*/ 1103015 w 2197462"/>
              <a:gd name="connsiteY48" fmla="*/ 1067292 h 1445903"/>
              <a:gd name="connsiteX49" fmla="*/ 1143497 w 2197462"/>
              <a:gd name="connsiteY49" fmla="*/ 1017286 h 1445903"/>
              <a:gd name="connsiteX50" fmla="*/ 1179215 w 2197462"/>
              <a:gd name="connsiteY50" fmla="*/ 981567 h 1445903"/>
              <a:gd name="connsiteX51" fmla="*/ 1238747 w 2197462"/>
              <a:gd name="connsiteY51" fmla="*/ 891080 h 1445903"/>
              <a:gd name="connsiteX52" fmla="*/ 1246185 w 2197462"/>
              <a:gd name="connsiteY52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62596 w 2197462"/>
              <a:gd name="connsiteY8" fmla="*/ 586280 h 1445903"/>
              <a:gd name="connsiteX9" fmla="*/ 1619746 w 2197462"/>
              <a:gd name="connsiteY9" fmla="*/ 538654 h 1445903"/>
              <a:gd name="connsiteX10" fmla="*/ 1636416 w 2197462"/>
              <a:gd name="connsiteY10" fmla="*/ 567228 h 1445903"/>
              <a:gd name="connsiteX11" fmla="*/ 1698327 w 2197462"/>
              <a:gd name="connsiteY11" fmla="*/ 512459 h 1445903"/>
              <a:gd name="connsiteX12" fmla="*/ 1748334 w 2197462"/>
              <a:gd name="connsiteY12" fmla="*/ 500554 h 1445903"/>
              <a:gd name="connsiteX13" fmla="*/ 1772146 w 2197462"/>
              <a:gd name="connsiteY13" fmla="*/ 467217 h 1445903"/>
              <a:gd name="connsiteX14" fmla="*/ 1824534 w 2197462"/>
              <a:gd name="connsiteY14" fmla="*/ 393398 h 1445903"/>
              <a:gd name="connsiteX15" fmla="*/ 1872159 w 2197462"/>
              <a:gd name="connsiteY15" fmla="*/ 281479 h 1445903"/>
              <a:gd name="connsiteX16" fmla="*/ 1915021 w 2197462"/>
              <a:gd name="connsiteY16" fmla="*/ 202898 h 1445903"/>
              <a:gd name="connsiteX17" fmla="*/ 1941215 w 2197462"/>
              <a:gd name="connsiteY17" fmla="*/ 212423 h 1445903"/>
              <a:gd name="connsiteX18" fmla="*/ 1969791 w 2197462"/>
              <a:gd name="connsiteY18" fmla="*/ 105267 h 1445903"/>
              <a:gd name="connsiteX19" fmla="*/ 2013530 w 2197462"/>
              <a:gd name="connsiteY19" fmla="*/ 57773 h 1445903"/>
              <a:gd name="connsiteX20" fmla="*/ 2090475 w 2197462"/>
              <a:gd name="connsiteY20" fmla="*/ 20989 h 1445903"/>
              <a:gd name="connsiteX21" fmla="*/ 2129744 w 2197462"/>
              <a:gd name="connsiteY21" fmla="*/ 54647 h 1445903"/>
              <a:gd name="connsiteX22" fmla="*/ 2157792 w 2197462"/>
              <a:gd name="connsiteY22" fmla="*/ 4158 h 1445903"/>
              <a:gd name="connsiteX23" fmla="*/ 2197462 w 2197462"/>
              <a:gd name="connsiteY23" fmla="*/ 0 h 1445903"/>
              <a:gd name="connsiteX24" fmla="*/ 2197462 w 2197462"/>
              <a:gd name="connsiteY24" fmla="*/ 1445903 h 1445903"/>
              <a:gd name="connsiteX25" fmla="*/ 0 w 2197462"/>
              <a:gd name="connsiteY25" fmla="*/ 1443098 h 1445903"/>
              <a:gd name="connsiteX26" fmla="*/ 15690 w 2197462"/>
              <a:gd name="connsiteY26" fmla="*/ 1364115 h 1445903"/>
              <a:gd name="connsiteX27" fmla="*/ 74315 w 2197462"/>
              <a:gd name="connsiteY27" fmla="*/ 1357804 h 1445903"/>
              <a:gd name="connsiteX28" fmla="*/ 133847 w 2197462"/>
              <a:gd name="connsiteY28" fmla="*/ 1333992 h 1445903"/>
              <a:gd name="connsiteX29" fmla="*/ 229097 w 2197462"/>
              <a:gd name="connsiteY29" fmla="*/ 1307799 h 1445903"/>
              <a:gd name="connsiteX30" fmla="*/ 314822 w 2197462"/>
              <a:gd name="connsiteY30" fmla="*/ 1310179 h 1445903"/>
              <a:gd name="connsiteX31" fmla="*/ 364828 w 2197462"/>
              <a:gd name="connsiteY31" fmla="*/ 1314942 h 1445903"/>
              <a:gd name="connsiteX32" fmla="*/ 429121 w 2197462"/>
              <a:gd name="connsiteY32" fmla="*/ 1307798 h 1445903"/>
              <a:gd name="connsiteX33" fmla="*/ 457697 w 2197462"/>
              <a:gd name="connsiteY33" fmla="*/ 1300654 h 1445903"/>
              <a:gd name="connsiteX34" fmla="*/ 507703 w 2197462"/>
              <a:gd name="connsiteY34" fmla="*/ 1286367 h 1445903"/>
              <a:gd name="connsiteX35" fmla="*/ 600572 w 2197462"/>
              <a:gd name="connsiteY35" fmla="*/ 1322086 h 1445903"/>
              <a:gd name="connsiteX36" fmla="*/ 600572 w 2197462"/>
              <a:gd name="connsiteY36" fmla="*/ 1312561 h 1445903"/>
              <a:gd name="connsiteX37" fmla="*/ 638672 w 2197462"/>
              <a:gd name="connsiteY37" fmla="*/ 1291129 h 1445903"/>
              <a:gd name="connsiteX38" fmla="*/ 650578 w 2197462"/>
              <a:gd name="connsiteY38" fmla="*/ 1274461 h 1445903"/>
              <a:gd name="connsiteX39" fmla="*/ 729159 w 2197462"/>
              <a:gd name="connsiteY39" fmla="*/ 1255411 h 1445903"/>
              <a:gd name="connsiteX40" fmla="*/ 755353 w 2197462"/>
              <a:gd name="connsiteY40" fmla="*/ 1250648 h 1445903"/>
              <a:gd name="connsiteX41" fmla="*/ 769640 w 2197462"/>
              <a:gd name="connsiteY41" fmla="*/ 1245886 h 1445903"/>
              <a:gd name="connsiteX42" fmla="*/ 807740 w 2197462"/>
              <a:gd name="connsiteY42" fmla="*/ 1274461 h 1445903"/>
              <a:gd name="connsiteX43" fmla="*/ 850603 w 2197462"/>
              <a:gd name="connsiteY43" fmla="*/ 1236361 h 1445903"/>
              <a:gd name="connsiteX44" fmla="*/ 900609 w 2197462"/>
              <a:gd name="connsiteY44" fmla="*/ 1226836 h 1445903"/>
              <a:gd name="connsiteX45" fmla="*/ 891084 w 2197462"/>
              <a:gd name="connsiteY45" fmla="*/ 1200641 h 1445903"/>
              <a:gd name="connsiteX46" fmla="*/ 950615 w 2197462"/>
              <a:gd name="connsiteY46" fmla="*/ 1186355 h 1445903"/>
              <a:gd name="connsiteX47" fmla="*/ 1005385 w 2197462"/>
              <a:gd name="connsiteY47" fmla="*/ 1129203 h 1445903"/>
              <a:gd name="connsiteX48" fmla="*/ 1055390 w 2197462"/>
              <a:gd name="connsiteY48" fmla="*/ 1091104 h 1445903"/>
              <a:gd name="connsiteX49" fmla="*/ 1103015 w 2197462"/>
              <a:gd name="connsiteY49" fmla="*/ 1067292 h 1445903"/>
              <a:gd name="connsiteX50" fmla="*/ 1143497 w 2197462"/>
              <a:gd name="connsiteY50" fmla="*/ 1017286 h 1445903"/>
              <a:gd name="connsiteX51" fmla="*/ 1179215 w 2197462"/>
              <a:gd name="connsiteY51" fmla="*/ 981567 h 1445903"/>
              <a:gd name="connsiteX52" fmla="*/ 1238747 w 2197462"/>
              <a:gd name="connsiteY52" fmla="*/ 891080 h 1445903"/>
              <a:gd name="connsiteX53" fmla="*/ 1246185 w 2197462"/>
              <a:gd name="connsiteY5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62596 w 2197462"/>
              <a:gd name="connsiteY8" fmla="*/ 586280 h 1445903"/>
              <a:gd name="connsiteX9" fmla="*/ 1619746 w 2197462"/>
              <a:gd name="connsiteY9" fmla="*/ 538654 h 1445903"/>
              <a:gd name="connsiteX10" fmla="*/ 1636416 w 2197462"/>
              <a:gd name="connsiteY10" fmla="*/ 567228 h 1445903"/>
              <a:gd name="connsiteX11" fmla="*/ 1698327 w 2197462"/>
              <a:gd name="connsiteY11" fmla="*/ 512459 h 1445903"/>
              <a:gd name="connsiteX12" fmla="*/ 1748334 w 2197462"/>
              <a:gd name="connsiteY12" fmla="*/ 500554 h 1445903"/>
              <a:gd name="connsiteX13" fmla="*/ 1772146 w 2197462"/>
              <a:gd name="connsiteY13" fmla="*/ 467217 h 1445903"/>
              <a:gd name="connsiteX14" fmla="*/ 1824534 w 2197462"/>
              <a:gd name="connsiteY14" fmla="*/ 393398 h 1445903"/>
              <a:gd name="connsiteX15" fmla="*/ 1872159 w 2197462"/>
              <a:gd name="connsiteY15" fmla="*/ 281479 h 1445903"/>
              <a:gd name="connsiteX16" fmla="*/ 1915021 w 2197462"/>
              <a:gd name="connsiteY16" fmla="*/ 202898 h 1445903"/>
              <a:gd name="connsiteX17" fmla="*/ 1941215 w 2197462"/>
              <a:gd name="connsiteY17" fmla="*/ 212423 h 1445903"/>
              <a:gd name="connsiteX18" fmla="*/ 1969791 w 2197462"/>
              <a:gd name="connsiteY18" fmla="*/ 105267 h 1445903"/>
              <a:gd name="connsiteX19" fmla="*/ 2018292 w 2197462"/>
              <a:gd name="connsiteY19" fmla="*/ 57773 h 1445903"/>
              <a:gd name="connsiteX20" fmla="*/ 2090475 w 2197462"/>
              <a:gd name="connsiteY20" fmla="*/ 20989 h 1445903"/>
              <a:gd name="connsiteX21" fmla="*/ 2129744 w 2197462"/>
              <a:gd name="connsiteY21" fmla="*/ 54647 h 1445903"/>
              <a:gd name="connsiteX22" fmla="*/ 2157792 w 2197462"/>
              <a:gd name="connsiteY22" fmla="*/ 4158 h 1445903"/>
              <a:gd name="connsiteX23" fmla="*/ 2197462 w 2197462"/>
              <a:gd name="connsiteY23" fmla="*/ 0 h 1445903"/>
              <a:gd name="connsiteX24" fmla="*/ 2197462 w 2197462"/>
              <a:gd name="connsiteY24" fmla="*/ 1445903 h 1445903"/>
              <a:gd name="connsiteX25" fmla="*/ 0 w 2197462"/>
              <a:gd name="connsiteY25" fmla="*/ 1443098 h 1445903"/>
              <a:gd name="connsiteX26" fmla="*/ 15690 w 2197462"/>
              <a:gd name="connsiteY26" fmla="*/ 1364115 h 1445903"/>
              <a:gd name="connsiteX27" fmla="*/ 74315 w 2197462"/>
              <a:gd name="connsiteY27" fmla="*/ 1357804 h 1445903"/>
              <a:gd name="connsiteX28" fmla="*/ 133847 w 2197462"/>
              <a:gd name="connsiteY28" fmla="*/ 1333992 h 1445903"/>
              <a:gd name="connsiteX29" fmla="*/ 229097 w 2197462"/>
              <a:gd name="connsiteY29" fmla="*/ 1307799 h 1445903"/>
              <a:gd name="connsiteX30" fmla="*/ 314822 w 2197462"/>
              <a:gd name="connsiteY30" fmla="*/ 1310179 h 1445903"/>
              <a:gd name="connsiteX31" fmla="*/ 364828 w 2197462"/>
              <a:gd name="connsiteY31" fmla="*/ 1314942 h 1445903"/>
              <a:gd name="connsiteX32" fmla="*/ 429121 w 2197462"/>
              <a:gd name="connsiteY32" fmla="*/ 1307798 h 1445903"/>
              <a:gd name="connsiteX33" fmla="*/ 457697 w 2197462"/>
              <a:gd name="connsiteY33" fmla="*/ 1300654 h 1445903"/>
              <a:gd name="connsiteX34" fmla="*/ 507703 w 2197462"/>
              <a:gd name="connsiteY34" fmla="*/ 1286367 h 1445903"/>
              <a:gd name="connsiteX35" fmla="*/ 600572 w 2197462"/>
              <a:gd name="connsiteY35" fmla="*/ 1322086 h 1445903"/>
              <a:gd name="connsiteX36" fmla="*/ 600572 w 2197462"/>
              <a:gd name="connsiteY36" fmla="*/ 1312561 h 1445903"/>
              <a:gd name="connsiteX37" fmla="*/ 638672 w 2197462"/>
              <a:gd name="connsiteY37" fmla="*/ 1291129 h 1445903"/>
              <a:gd name="connsiteX38" fmla="*/ 650578 w 2197462"/>
              <a:gd name="connsiteY38" fmla="*/ 1274461 h 1445903"/>
              <a:gd name="connsiteX39" fmla="*/ 729159 w 2197462"/>
              <a:gd name="connsiteY39" fmla="*/ 1255411 h 1445903"/>
              <a:gd name="connsiteX40" fmla="*/ 755353 w 2197462"/>
              <a:gd name="connsiteY40" fmla="*/ 1250648 h 1445903"/>
              <a:gd name="connsiteX41" fmla="*/ 769640 w 2197462"/>
              <a:gd name="connsiteY41" fmla="*/ 1245886 h 1445903"/>
              <a:gd name="connsiteX42" fmla="*/ 807740 w 2197462"/>
              <a:gd name="connsiteY42" fmla="*/ 1274461 h 1445903"/>
              <a:gd name="connsiteX43" fmla="*/ 850603 w 2197462"/>
              <a:gd name="connsiteY43" fmla="*/ 1236361 h 1445903"/>
              <a:gd name="connsiteX44" fmla="*/ 900609 w 2197462"/>
              <a:gd name="connsiteY44" fmla="*/ 1226836 h 1445903"/>
              <a:gd name="connsiteX45" fmla="*/ 891084 w 2197462"/>
              <a:gd name="connsiteY45" fmla="*/ 1200641 h 1445903"/>
              <a:gd name="connsiteX46" fmla="*/ 950615 w 2197462"/>
              <a:gd name="connsiteY46" fmla="*/ 1186355 h 1445903"/>
              <a:gd name="connsiteX47" fmla="*/ 1005385 w 2197462"/>
              <a:gd name="connsiteY47" fmla="*/ 1129203 h 1445903"/>
              <a:gd name="connsiteX48" fmla="*/ 1055390 w 2197462"/>
              <a:gd name="connsiteY48" fmla="*/ 1091104 h 1445903"/>
              <a:gd name="connsiteX49" fmla="*/ 1103015 w 2197462"/>
              <a:gd name="connsiteY49" fmla="*/ 1067292 h 1445903"/>
              <a:gd name="connsiteX50" fmla="*/ 1143497 w 2197462"/>
              <a:gd name="connsiteY50" fmla="*/ 1017286 h 1445903"/>
              <a:gd name="connsiteX51" fmla="*/ 1179215 w 2197462"/>
              <a:gd name="connsiteY51" fmla="*/ 981567 h 1445903"/>
              <a:gd name="connsiteX52" fmla="*/ 1238747 w 2197462"/>
              <a:gd name="connsiteY52" fmla="*/ 891080 h 1445903"/>
              <a:gd name="connsiteX53" fmla="*/ 1246185 w 2197462"/>
              <a:gd name="connsiteY53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900609 w 2197462"/>
              <a:gd name="connsiteY45" fmla="*/ 122683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81559 w 2197462"/>
              <a:gd name="connsiteY45" fmla="*/ 1248267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9178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9178 w 2197462"/>
              <a:gd name="connsiteY45" fmla="*/ 1243505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6797 w 2197462"/>
              <a:gd name="connsiteY45" fmla="*/ 1248267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83941 w 2197462"/>
              <a:gd name="connsiteY45" fmla="*/ 1241124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6797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69653 w 2197462"/>
              <a:gd name="connsiteY45" fmla="*/ 1245886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729159 w 2197462"/>
              <a:gd name="connsiteY40" fmla="*/ 1255411 h 1445903"/>
              <a:gd name="connsiteX41" fmla="*/ 755353 w 2197462"/>
              <a:gd name="connsiteY41" fmla="*/ 1250648 h 1445903"/>
              <a:gd name="connsiteX42" fmla="*/ 769640 w 2197462"/>
              <a:gd name="connsiteY42" fmla="*/ 1245886 h 1445903"/>
              <a:gd name="connsiteX43" fmla="*/ 807740 w 2197462"/>
              <a:gd name="connsiteY43" fmla="*/ 1274461 h 1445903"/>
              <a:gd name="connsiteX44" fmla="*/ 850603 w 2197462"/>
              <a:gd name="connsiteY44" fmla="*/ 1236361 h 1445903"/>
              <a:gd name="connsiteX45" fmla="*/ 872035 w 2197462"/>
              <a:gd name="connsiteY45" fmla="*/ 1241123 h 1445903"/>
              <a:gd name="connsiteX46" fmla="*/ 891084 w 2197462"/>
              <a:gd name="connsiteY46" fmla="*/ 1200641 h 1445903"/>
              <a:gd name="connsiteX47" fmla="*/ 950615 w 2197462"/>
              <a:gd name="connsiteY47" fmla="*/ 1186355 h 1445903"/>
              <a:gd name="connsiteX48" fmla="*/ 1005385 w 2197462"/>
              <a:gd name="connsiteY48" fmla="*/ 1129203 h 1445903"/>
              <a:gd name="connsiteX49" fmla="*/ 1055390 w 2197462"/>
              <a:gd name="connsiteY49" fmla="*/ 1091104 h 1445903"/>
              <a:gd name="connsiteX50" fmla="*/ 1103015 w 2197462"/>
              <a:gd name="connsiteY50" fmla="*/ 1067292 h 1445903"/>
              <a:gd name="connsiteX51" fmla="*/ 1143497 w 2197462"/>
              <a:gd name="connsiteY51" fmla="*/ 1017286 h 1445903"/>
              <a:gd name="connsiteX52" fmla="*/ 1179215 w 2197462"/>
              <a:gd name="connsiteY52" fmla="*/ 981567 h 1445903"/>
              <a:gd name="connsiteX53" fmla="*/ 1238747 w 2197462"/>
              <a:gd name="connsiteY53" fmla="*/ 891080 h 1445903"/>
              <a:gd name="connsiteX54" fmla="*/ 1246185 w 2197462"/>
              <a:gd name="connsiteY54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1534 w 2197462"/>
              <a:gd name="connsiteY40" fmla="*/ 1283986 h 1445903"/>
              <a:gd name="connsiteX41" fmla="*/ 729159 w 2197462"/>
              <a:gd name="connsiteY41" fmla="*/ 1255411 h 1445903"/>
              <a:gd name="connsiteX42" fmla="*/ 755353 w 2197462"/>
              <a:gd name="connsiteY42" fmla="*/ 1250648 h 1445903"/>
              <a:gd name="connsiteX43" fmla="*/ 769640 w 2197462"/>
              <a:gd name="connsiteY43" fmla="*/ 1245886 h 1445903"/>
              <a:gd name="connsiteX44" fmla="*/ 807740 w 2197462"/>
              <a:gd name="connsiteY44" fmla="*/ 1274461 h 1445903"/>
              <a:gd name="connsiteX45" fmla="*/ 850603 w 2197462"/>
              <a:gd name="connsiteY45" fmla="*/ 1236361 h 1445903"/>
              <a:gd name="connsiteX46" fmla="*/ 872035 w 2197462"/>
              <a:gd name="connsiteY46" fmla="*/ 1241123 h 1445903"/>
              <a:gd name="connsiteX47" fmla="*/ 891084 w 2197462"/>
              <a:gd name="connsiteY47" fmla="*/ 1200641 h 1445903"/>
              <a:gd name="connsiteX48" fmla="*/ 950615 w 2197462"/>
              <a:gd name="connsiteY48" fmla="*/ 1186355 h 1445903"/>
              <a:gd name="connsiteX49" fmla="*/ 1005385 w 2197462"/>
              <a:gd name="connsiteY49" fmla="*/ 1129203 h 1445903"/>
              <a:gd name="connsiteX50" fmla="*/ 1055390 w 2197462"/>
              <a:gd name="connsiteY50" fmla="*/ 1091104 h 1445903"/>
              <a:gd name="connsiteX51" fmla="*/ 1103015 w 2197462"/>
              <a:gd name="connsiteY51" fmla="*/ 1067292 h 1445903"/>
              <a:gd name="connsiteX52" fmla="*/ 1143497 w 2197462"/>
              <a:gd name="connsiteY52" fmla="*/ 1017286 h 1445903"/>
              <a:gd name="connsiteX53" fmla="*/ 1179215 w 2197462"/>
              <a:gd name="connsiteY53" fmla="*/ 981567 h 1445903"/>
              <a:gd name="connsiteX54" fmla="*/ 1238747 w 2197462"/>
              <a:gd name="connsiteY54" fmla="*/ 891080 h 1445903"/>
              <a:gd name="connsiteX55" fmla="*/ 1246185 w 2197462"/>
              <a:gd name="connsiteY5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729159 w 2197462"/>
              <a:gd name="connsiteY41" fmla="*/ 1255411 h 1445903"/>
              <a:gd name="connsiteX42" fmla="*/ 755353 w 2197462"/>
              <a:gd name="connsiteY42" fmla="*/ 1250648 h 1445903"/>
              <a:gd name="connsiteX43" fmla="*/ 769640 w 2197462"/>
              <a:gd name="connsiteY43" fmla="*/ 1245886 h 1445903"/>
              <a:gd name="connsiteX44" fmla="*/ 807740 w 2197462"/>
              <a:gd name="connsiteY44" fmla="*/ 1274461 h 1445903"/>
              <a:gd name="connsiteX45" fmla="*/ 850603 w 2197462"/>
              <a:gd name="connsiteY45" fmla="*/ 1236361 h 1445903"/>
              <a:gd name="connsiteX46" fmla="*/ 872035 w 2197462"/>
              <a:gd name="connsiteY46" fmla="*/ 1241123 h 1445903"/>
              <a:gd name="connsiteX47" fmla="*/ 891084 w 2197462"/>
              <a:gd name="connsiteY47" fmla="*/ 1200641 h 1445903"/>
              <a:gd name="connsiteX48" fmla="*/ 950615 w 2197462"/>
              <a:gd name="connsiteY48" fmla="*/ 1186355 h 1445903"/>
              <a:gd name="connsiteX49" fmla="*/ 1005385 w 2197462"/>
              <a:gd name="connsiteY49" fmla="*/ 1129203 h 1445903"/>
              <a:gd name="connsiteX50" fmla="*/ 1055390 w 2197462"/>
              <a:gd name="connsiteY50" fmla="*/ 1091104 h 1445903"/>
              <a:gd name="connsiteX51" fmla="*/ 1103015 w 2197462"/>
              <a:gd name="connsiteY51" fmla="*/ 1067292 h 1445903"/>
              <a:gd name="connsiteX52" fmla="*/ 1143497 w 2197462"/>
              <a:gd name="connsiteY52" fmla="*/ 1017286 h 1445903"/>
              <a:gd name="connsiteX53" fmla="*/ 1179215 w 2197462"/>
              <a:gd name="connsiteY53" fmla="*/ 981567 h 1445903"/>
              <a:gd name="connsiteX54" fmla="*/ 1238747 w 2197462"/>
              <a:gd name="connsiteY54" fmla="*/ 891080 h 1445903"/>
              <a:gd name="connsiteX55" fmla="*/ 1246185 w 2197462"/>
              <a:gd name="connsiteY55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600572 w 2197462"/>
              <a:gd name="connsiteY37" fmla="*/ 1312561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29121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583903 w 2197462"/>
              <a:gd name="connsiteY37" fmla="*/ 1317323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90475 w 2197462"/>
              <a:gd name="connsiteY21" fmla="*/ 20989 h 1445903"/>
              <a:gd name="connsiteX22" fmla="*/ 2129744 w 2197462"/>
              <a:gd name="connsiteY22" fmla="*/ 54647 h 1445903"/>
              <a:gd name="connsiteX23" fmla="*/ 2157792 w 2197462"/>
              <a:gd name="connsiteY23" fmla="*/ 4158 h 1445903"/>
              <a:gd name="connsiteX24" fmla="*/ 2197462 w 2197462"/>
              <a:gd name="connsiteY24" fmla="*/ 0 h 1445903"/>
              <a:gd name="connsiteX25" fmla="*/ 2197462 w 2197462"/>
              <a:gd name="connsiteY25" fmla="*/ 1445903 h 1445903"/>
              <a:gd name="connsiteX26" fmla="*/ 0 w 2197462"/>
              <a:gd name="connsiteY26" fmla="*/ 1443098 h 1445903"/>
              <a:gd name="connsiteX27" fmla="*/ 15690 w 2197462"/>
              <a:gd name="connsiteY27" fmla="*/ 1364115 h 1445903"/>
              <a:gd name="connsiteX28" fmla="*/ 74315 w 2197462"/>
              <a:gd name="connsiteY28" fmla="*/ 1357804 h 1445903"/>
              <a:gd name="connsiteX29" fmla="*/ 133847 w 2197462"/>
              <a:gd name="connsiteY29" fmla="*/ 1333992 h 1445903"/>
              <a:gd name="connsiteX30" fmla="*/ 229097 w 2197462"/>
              <a:gd name="connsiteY30" fmla="*/ 1307799 h 1445903"/>
              <a:gd name="connsiteX31" fmla="*/ 314822 w 2197462"/>
              <a:gd name="connsiteY31" fmla="*/ 1310179 h 1445903"/>
              <a:gd name="connsiteX32" fmla="*/ 364828 w 2197462"/>
              <a:gd name="connsiteY32" fmla="*/ 1314942 h 1445903"/>
              <a:gd name="connsiteX33" fmla="*/ 414834 w 2197462"/>
              <a:gd name="connsiteY33" fmla="*/ 1307798 h 1445903"/>
              <a:gd name="connsiteX34" fmla="*/ 457697 w 2197462"/>
              <a:gd name="connsiteY34" fmla="*/ 1300654 h 1445903"/>
              <a:gd name="connsiteX35" fmla="*/ 507703 w 2197462"/>
              <a:gd name="connsiteY35" fmla="*/ 1286367 h 1445903"/>
              <a:gd name="connsiteX36" fmla="*/ 600572 w 2197462"/>
              <a:gd name="connsiteY36" fmla="*/ 1322086 h 1445903"/>
              <a:gd name="connsiteX37" fmla="*/ 583903 w 2197462"/>
              <a:gd name="connsiteY37" fmla="*/ 1317323 h 1445903"/>
              <a:gd name="connsiteX38" fmla="*/ 638672 w 2197462"/>
              <a:gd name="connsiteY38" fmla="*/ 1291129 h 1445903"/>
              <a:gd name="connsiteX39" fmla="*/ 650578 w 2197462"/>
              <a:gd name="connsiteY39" fmla="*/ 1274461 h 1445903"/>
              <a:gd name="connsiteX40" fmla="*/ 688678 w 2197462"/>
              <a:gd name="connsiteY40" fmla="*/ 1281605 h 1445903"/>
              <a:gd name="connsiteX41" fmla="*/ 695822 w 2197462"/>
              <a:gd name="connsiteY41" fmla="*/ 1269698 h 1445903"/>
              <a:gd name="connsiteX42" fmla="*/ 729159 w 2197462"/>
              <a:gd name="connsiteY42" fmla="*/ 1255411 h 1445903"/>
              <a:gd name="connsiteX43" fmla="*/ 755353 w 2197462"/>
              <a:gd name="connsiteY43" fmla="*/ 1250648 h 1445903"/>
              <a:gd name="connsiteX44" fmla="*/ 769640 w 2197462"/>
              <a:gd name="connsiteY44" fmla="*/ 1245886 h 1445903"/>
              <a:gd name="connsiteX45" fmla="*/ 807740 w 2197462"/>
              <a:gd name="connsiteY45" fmla="*/ 1274461 h 1445903"/>
              <a:gd name="connsiteX46" fmla="*/ 850603 w 2197462"/>
              <a:gd name="connsiteY46" fmla="*/ 1236361 h 1445903"/>
              <a:gd name="connsiteX47" fmla="*/ 872035 w 2197462"/>
              <a:gd name="connsiteY47" fmla="*/ 1241123 h 1445903"/>
              <a:gd name="connsiteX48" fmla="*/ 891084 w 2197462"/>
              <a:gd name="connsiteY48" fmla="*/ 1200641 h 1445903"/>
              <a:gd name="connsiteX49" fmla="*/ 950615 w 2197462"/>
              <a:gd name="connsiteY49" fmla="*/ 1186355 h 1445903"/>
              <a:gd name="connsiteX50" fmla="*/ 1005385 w 2197462"/>
              <a:gd name="connsiteY50" fmla="*/ 1129203 h 1445903"/>
              <a:gd name="connsiteX51" fmla="*/ 1055390 w 2197462"/>
              <a:gd name="connsiteY51" fmla="*/ 1091104 h 1445903"/>
              <a:gd name="connsiteX52" fmla="*/ 1103015 w 2197462"/>
              <a:gd name="connsiteY52" fmla="*/ 1067292 h 1445903"/>
              <a:gd name="connsiteX53" fmla="*/ 1143497 w 2197462"/>
              <a:gd name="connsiteY53" fmla="*/ 1017286 h 1445903"/>
              <a:gd name="connsiteX54" fmla="*/ 1179215 w 2197462"/>
              <a:gd name="connsiteY54" fmla="*/ 981567 h 1445903"/>
              <a:gd name="connsiteX55" fmla="*/ 1238747 w 2197462"/>
              <a:gd name="connsiteY55" fmla="*/ 891080 h 1445903"/>
              <a:gd name="connsiteX56" fmla="*/ 1246185 w 2197462"/>
              <a:gd name="connsiteY56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98327 w 2197462"/>
              <a:gd name="connsiteY12" fmla="*/ 512459 h 1445903"/>
              <a:gd name="connsiteX13" fmla="*/ 1748334 w 2197462"/>
              <a:gd name="connsiteY13" fmla="*/ 500554 h 1445903"/>
              <a:gd name="connsiteX14" fmla="*/ 1772146 w 2197462"/>
              <a:gd name="connsiteY14" fmla="*/ 467217 h 1445903"/>
              <a:gd name="connsiteX15" fmla="*/ 1824534 w 2197462"/>
              <a:gd name="connsiteY15" fmla="*/ 393398 h 1445903"/>
              <a:gd name="connsiteX16" fmla="*/ 1872159 w 2197462"/>
              <a:gd name="connsiteY16" fmla="*/ 281479 h 1445903"/>
              <a:gd name="connsiteX17" fmla="*/ 1915021 w 2197462"/>
              <a:gd name="connsiteY17" fmla="*/ 202898 h 1445903"/>
              <a:gd name="connsiteX18" fmla="*/ 1941215 w 2197462"/>
              <a:gd name="connsiteY18" fmla="*/ 212423 h 1445903"/>
              <a:gd name="connsiteX19" fmla="*/ 1969791 w 2197462"/>
              <a:gd name="connsiteY19" fmla="*/ 105267 h 1445903"/>
              <a:gd name="connsiteX20" fmla="*/ 2018292 w 2197462"/>
              <a:gd name="connsiteY20" fmla="*/ 57773 h 1445903"/>
              <a:gd name="connsiteX21" fmla="*/ 2069803 w 2197462"/>
              <a:gd name="connsiteY21" fmla="*/ 57642 h 1445903"/>
              <a:gd name="connsiteX22" fmla="*/ 2090475 w 2197462"/>
              <a:gd name="connsiteY22" fmla="*/ 20989 h 1445903"/>
              <a:gd name="connsiteX23" fmla="*/ 2129744 w 2197462"/>
              <a:gd name="connsiteY23" fmla="*/ 54647 h 1445903"/>
              <a:gd name="connsiteX24" fmla="*/ 2157792 w 2197462"/>
              <a:gd name="connsiteY24" fmla="*/ 4158 h 1445903"/>
              <a:gd name="connsiteX25" fmla="*/ 2197462 w 2197462"/>
              <a:gd name="connsiteY25" fmla="*/ 0 h 1445903"/>
              <a:gd name="connsiteX26" fmla="*/ 2197462 w 2197462"/>
              <a:gd name="connsiteY26" fmla="*/ 1445903 h 1445903"/>
              <a:gd name="connsiteX27" fmla="*/ 0 w 2197462"/>
              <a:gd name="connsiteY27" fmla="*/ 1443098 h 1445903"/>
              <a:gd name="connsiteX28" fmla="*/ 15690 w 2197462"/>
              <a:gd name="connsiteY28" fmla="*/ 1364115 h 1445903"/>
              <a:gd name="connsiteX29" fmla="*/ 74315 w 2197462"/>
              <a:gd name="connsiteY29" fmla="*/ 1357804 h 1445903"/>
              <a:gd name="connsiteX30" fmla="*/ 133847 w 2197462"/>
              <a:gd name="connsiteY30" fmla="*/ 1333992 h 1445903"/>
              <a:gd name="connsiteX31" fmla="*/ 229097 w 2197462"/>
              <a:gd name="connsiteY31" fmla="*/ 1307799 h 1445903"/>
              <a:gd name="connsiteX32" fmla="*/ 314822 w 2197462"/>
              <a:gd name="connsiteY32" fmla="*/ 1310179 h 1445903"/>
              <a:gd name="connsiteX33" fmla="*/ 364828 w 2197462"/>
              <a:gd name="connsiteY33" fmla="*/ 1314942 h 1445903"/>
              <a:gd name="connsiteX34" fmla="*/ 414834 w 2197462"/>
              <a:gd name="connsiteY34" fmla="*/ 1307798 h 1445903"/>
              <a:gd name="connsiteX35" fmla="*/ 457697 w 2197462"/>
              <a:gd name="connsiteY35" fmla="*/ 1300654 h 1445903"/>
              <a:gd name="connsiteX36" fmla="*/ 507703 w 2197462"/>
              <a:gd name="connsiteY36" fmla="*/ 1286367 h 1445903"/>
              <a:gd name="connsiteX37" fmla="*/ 600572 w 2197462"/>
              <a:gd name="connsiteY37" fmla="*/ 1322086 h 1445903"/>
              <a:gd name="connsiteX38" fmla="*/ 583903 w 2197462"/>
              <a:gd name="connsiteY38" fmla="*/ 1317323 h 1445903"/>
              <a:gd name="connsiteX39" fmla="*/ 638672 w 2197462"/>
              <a:gd name="connsiteY39" fmla="*/ 1291129 h 1445903"/>
              <a:gd name="connsiteX40" fmla="*/ 650578 w 2197462"/>
              <a:gd name="connsiteY40" fmla="*/ 1274461 h 1445903"/>
              <a:gd name="connsiteX41" fmla="*/ 688678 w 2197462"/>
              <a:gd name="connsiteY41" fmla="*/ 1281605 h 1445903"/>
              <a:gd name="connsiteX42" fmla="*/ 695822 w 2197462"/>
              <a:gd name="connsiteY42" fmla="*/ 1269698 h 1445903"/>
              <a:gd name="connsiteX43" fmla="*/ 729159 w 2197462"/>
              <a:gd name="connsiteY43" fmla="*/ 1255411 h 1445903"/>
              <a:gd name="connsiteX44" fmla="*/ 755353 w 2197462"/>
              <a:gd name="connsiteY44" fmla="*/ 1250648 h 1445903"/>
              <a:gd name="connsiteX45" fmla="*/ 769640 w 2197462"/>
              <a:gd name="connsiteY45" fmla="*/ 1245886 h 1445903"/>
              <a:gd name="connsiteX46" fmla="*/ 807740 w 2197462"/>
              <a:gd name="connsiteY46" fmla="*/ 1274461 h 1445903"/>
              <a:gd name="connsiteX47" fmla="*/ 850603 w 2197462"/>
              <a:gd name="connsiteY47" fmla="*/ 1236361 h 1445903"/>
              <a:gd name="connsiteX48" fmla="*/ 872035 w 2197462"/>
              <a:gd name="connsiteY48" fmla="*/ 1241123 h 1445903"/>
              <a:gd name="connsiteX49" fmla="*/ 891084 w 2197462"/>
              <a:gd name="connsiteY49" fmla="*/ 1200641 h 1445903"/>
              <a:gd name="connsiteX50" fmla="*/ 950615 w 2197462"/>
              <a:gd name="connsiteY50" fmla="*/ 1186355 h 1445903"/>
              <a:gd name="connsiteX51" fmla="*/ 1005385 w 2197462"/>
              <a:gd name="connsiteY51" fmla="*/ 1129203 h 1445903"/>
              <a:gd name="connsiteX52" fmla="*/ 1055390 w 2197462"/>
              <a:gd name="connsiteY52" fmla="*/ 1091104 h 1445903"/>
              <a:gd name="connsiteX53" fmla="*/ 1103015 w 2197462"/>
              <a:gd name="connsiteY53" fmla="*/ 1067292 h 1445903"/>
              <a:gd name="connsiteX54" fmla="*/ 1143497 w 2197462"/>
              <a:gd name="connsiteY54" fmla="*/ 1017286 h 1445903"/>
              <a:gd name="connsiteX55" fmla="*/ 1179215 w 2197462"/>
              <a:gd name="connsiteY55" fmla="*/ 981567 h 1445903"/>
              <a:gd name="connsiteX56" fmla="*/ 1238747 w 2197462"/>
              <a:gd name="connsiteY56" fmla="*/ 891080 h 1445903"/>
              <a:gd name="connsiteX57" fmla="*/ 1246185 w 2197462"/>
              <a:gd name="connsiteY57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2018292 w 2197462"/>
              <a:gd name="connsiteY21" fmla="*/ 57773 h 1445903"/>
              <a:gd name="connsiteX22" fmla="*/ 2069803 w 2197462"/>
              <a:gd name="connsiteY22" fmla="*/ 57642 h 1445903"/>
              <a:gd name="connsiteX23" fmla="*/ 2090475 w 2197462"/>
              <a:gd name="connsiteY23" fmla="*/ 20989 h 1445903"/>
              <a:gd name="connsiteX24" fmla="*/ 2129744 w 2197462"/>
              <a:gd name="connsiteY24" fmla="*/ 54647 h 1445903"/>
              <a:gd name="connsiteX25" fmla="*/ 2157792 w 2197462"/>
              <a:gd name="connsiteY25" fmla="*/ 4158 h 1445903"/>
              <a:gd name="connsiteX26" fmla="*/ 2197462 w 2197462"/>
              <a:gd name="connsiteY26" fmla="*/ 0 h 1445903"/>
              <a:gd name="connsiteX27" fmla="*/ 2197462 w 2197462"/>
              <a:gd name="connsiteY27" fmla="*/ 1445903 h 1445903"/>
              <a:gd name="connsiteX28" fmla="*/ 0 w 2197462"/>
              <a:gd name="connsiteY28" fmla="*/ 1443098 h 1445903"/>
              <a:gd name="connsiteX29" fmla="*/ 15690 w 2197462"/>
              <a:gd name="connsiteY29" fmla="*/ 1364115 h 1445903"/>
              <a:gd name="connsiteX30" fmla="*/ 74315 w 2197462"/>
              <a:gd name="connsiteY30" fmla="*/ 1357804 h 1445903"/>
              <a:gd name="connsiteX31" fmla="*/ 133847 w 2197462"/>
              <a:gd name="connsiteY31" fmla="*/ 1333992 h 1445903"/>
              <a:gd name="connsiteX32" fmla="*/ 229097 w 2197462"/>
              <a:gd name="connsiteY32" fmla="*/ 1307799 h 1445903"/>
              <a:gd name="connsiteX33" fmla="*/ 314822 w 2197462"/>
              <a:gd name="connsiteY33" fmla="*/ 1310179 h 1445903"/>
              <a:gd name="connsiteX34" fmla="*/ 364828 w 2197462"/>
              <a:gd name="connsiteY34" fmla="*/ 1314942 h 1445903"/>
              <a:gd name="connsiteX35" fmla="*/ 414834 w 2197462"/>
              <a:gd name="connsiteY35" fmla="*/ 1307798 h 1445903"/>
              <a:gd name="connsiteX36" fmla="*/ 457697 w 2197462"/>
              <a:gd name="connsiteY36" fmla="*/ 1300654 h 1445903"/>
              <a:gd name="connsiteX37" fmla="*/ 507703 w 2197462"/>
              <a:gd name="connsiteY37" fmla="*/ 1286367 h 1445903"/>
              <a:gd name="connsiteX38" fmla="*/ 600572 w 2197462"/>
              <a:gd name="connsiteY38" fmla="*/ 1322086 h 1445903"/>
              <a:gd name="connsiteX39" fmla="*/ 583903 w 2197462"/>
              <a:gd name="connsiteY39" fmla="*/ 1317323 h 1445903"/>
              <a:gd name="connsiteX40" fmla="*/ 638672 w 2197462"/>
              <a:gd name="connsiteY40" fmla="*/ 1291129 h 1445903"/>
              <a:gd name="connsiteX41" fmla="*/ 650578 w 2197462"/>
              <a:gd name="connsiteY41" fmla="*/ 1274461 h 1445903"/>
              <a:gd name="connsiteX42" fmla="*/ 688678 w 2197462"/>
              <a:gd name="connsiteY42" fmla="*/ 1281605 h 1445903"/>
              <a:gd name="connsiteX43" fmla="*/ 695822 w 2197462"/>
              <a:gd name="connsiteY43" fmla="*/ 1269698 h 1445903"/>
              <a:gd name="connsiteX44" fmla="*/ 729159 w 2197462"/>
              <a:gd name="connsiteY44" fmla="*/ 1255411 h 1445903"/>
              <a:gd name="connsiteX45" fmla="*/ 755353 w 2197462"/>
              <a:gd name="connsiteY45" fmla="*/ 1250648 h 1445903"/>
              <a:gd name="connsiteX46" fmla="*/ 769640 w 2197462"/>
              <a:gd name="connsiteY46" fmla="*/ 1245886 h 1445903"/>
              <a:gd name="connsiteX47" fmla="*/ 807740 w 2197462"/>
              <a:gd name="connsiteY47" fmla="*/ 1274461 h 1445903"/>
              <a:gd name="connsiteX48" fmla="*/ 850603 w 2197462"/>
              <a:gd name="connsiteY48" fmla="*/ 1236361 h 1445903"/>
              <a:gd name="connsiteX49" fmla="*/ 872035 w 2197462"/>
              <a:gd name="connsiteY49" fmla="*/ 1241123 h 1445903"/>
              <a:gd name="connsiteX50" fmla="*/ 891084 w 2197462"/>
              <a:gd name="connsiteY50" fmla="*/ 1200641 h 1445903"/>
              <a:gd name="connsiteX51" fmla="*/ 950615 w 2197462"/>
              <a:gd name="connsiteY51" fmla="*/ 1186355 h 1445903"/>
              <a:gd name="connsiteX52" fmla="*/ 1005385 w 2197462"/>
              <a:gd name="connsiteY52" fmla="*/ 1129203 h 1445903"/>
              <a:gd name="connsiteX53" fmla="*/ 1055390 w 2197462"/>
              <a:gd name="connsiteY53" fmla="*/ 1091104 h 1445903"/>
              <a:gd name="connsiteX54" fmla="*/ 1103015 w 2197462"/>
              <a:gd name="connsiteY54" fmla="*/ 1067292 h 1445903"/>
              <a:gd name="connsiteX55" fmla="*/ 1143497 w 2197462"/>
              <a:gd name="connsiteY55" fmla="*/ 1017286 h 1445903"/>
              <a:gd name="connsiteX56" fmla="*/ 1179215 w 2197462"/>
              <a:gd name="connsiteY56" fmla="*/ 981567 h 1445903"/>
              <a:gd name="connsiteX57" fmla="*/ 1238747 w 2197462"/>
              <a:gd name="connsiteY57" fmla="*/ 891080 h 1445903"/>
              <a:gd name="connsiteX58" fmla="*/ 1246185 w 2197462"/>
              <a:gd name="connsiteY58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83990 w 2197462"/>
              <a:gd name="connsiteY2" fmla="*/ 795829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91066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600572 w 2197462"/>
              <a:gd name="connsiteY39" fmla="*/ 1322086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4834 w 2197462"/>
              <a:gd name="connsiteY36" fmla="*/ 1307798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8678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507703 w 2197462"/>
              <a:gd name="connsiteY38" fmla="*/ 1286367 h 1445903"/>
              <a:gd name="connsiteX39" fmla="*/ 507703 w 2197462"/>
              <a:gd name="connsiteY39" fmla="*/ 1276842 h 1445903"/>
              <a:gd name="connsiteX40" fmla="*/ 583903 w 2197462"/>
              <a:gd name="connsiteY40" fmla="*/ 1317323 h 1445903"/>
              <a:gd name="connsiteX41" fmla="*/ 638672 w 2197462"/>
              <a:gd name="connsiteY41" fmla="*/ 1291129 h 1445903"/>
              <a:gd name="connsiteX42" fmla="*/ 650578 w 2197462"/>
              <a:gd name="connsiteY42" fmla="*/ 1274461 h 1445903"/>
              <a:gd name="connsiteX43" fmla="*/ 681534 w 2197462"/>
              <a:gd name="connsiteY43" fmla="*/ 1281605 h 1445903"/>
              <a:gd name="connsiteX44" fmla="*/ 695822 w 2197462"/>
              <a:gd name="connsiteY44" fmla="*/ 1269698 h 1445903"/>
              <a:gd name="connsiteX45" fmla="*/ 729159 w 2197462"/>
              <a:gd name="connsiteY45" fmla="*/ 1255411 h 1445903"/>
              <a:gd name="connsiteX46" fmla="*/ 755353 w 2197462"/>
              <a:gd name="connsiteY46" fmla="*/ 1250648 h 1445903"/>
              <a:gd name="connsiteX47" fmla="*/ 769640 w 2197462"/>
              <a:gd name="connsiteY47" fmla="*/ 1245886 h 1445903"/>
              <a:gd name="connsiteX48" fmla="*/ 807740 w 2197462"/>
              <a:gd name="connsiteY48" fmla="*/ 1274461 h 1445903"/>
              <a:gd name="connsiteX49" fmla="*/ 850603 w 2197462"/>
              <a:gd name="connsiteY49" fmla="*/ 1236361 h 1445903"/>
              <a:gd name="connsiteX50" fmla="*/ 872035 w 2197462"/>
              <a:gd name="connsiteY50" fmla="*/ 1241123 h 1445903"/>
              <a:gd name="connsiteX51" fmla="*/ 891084 w 2197462"/>
              <a:gd name="connsiteY51" fmla="*/ 1200641 h 1445903"/>
              <a:gd name="connsiteX52" fmla="*/ 950615 w 2197462"/>
              <a:gd name="connsiteY52" fmla="*/ 1186355 h 1445903"/>
              <a:gd name="connsiteX53" fmla="*/ 1005385 w 2197462"/>
              <a:gd name="connsiteY53" fmla="*/ 1129203 h 1445903"/>
              <a:gd name="connsiteX54" fmla="*/ 1055390 w 2197462"/>
              <a:gd name="connsiteY54" fmla="*/ 1091104 h 1445903"/>
              <a:gd name="connsiteX55" fmla="*/ 1103015 w 2197462"/>
              <a:gd name="connsiteY55" fmla="*/ 1067292 h 1445903"/>
              <a:gd name="connsiteX56" fmla="*/ 1143497 w 2197462"/>
              <a:gd name="connsiteY56" fmla="*/ 1017286 h 1445903"/>
              <a:gd name="connsiteX57" fmla="*/ 1179215 w 2197462"/>
              <a:gd name="connsiteY57" fmla="*/ 981567 h 1445903"/>
              <a:gd name="connsiteX58" fmla="*/ 1238747 w 2197462"/>
              <a:gd name="connsiteY58" fmla="*/ 891080 h 1445903"/>
              <a:gd name="connsiteX59" fmla="*/ 1246185 w 2197462"/>
              <a:gd name="connsiteY59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07703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69640 w 2197462"/>
              <a:gd name="connsiteY48" fmla="*/ 1245886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69640 w 2197462"/>
              <a:gd name="connsiteY48" fmla="*/ 1245886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9159 w 2197462"/>
              <a:gd name="connsiteY46" fmla="*/ 1255411 h 1445903"/>
              <a:gd name="connsiteX47" fmla="*/ 755353 w 2197462"/>
              <a:gd name="connsiteY47" fmla="*/ 1250648 h 1445903"/>
              <a:gd name="connsiteX48" fmla="*/ 774403 w 2197462"/>
              <a:gd name="connsiteY48" fmla="*/ 1238742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  <a:gd name="connsiteX0" fmla="*/ 1246185 w 2197462"/>
              <a:gd name="connsiteY0" fmla="*/ 874664 h 1445903"/>
              <a:gd name="connsiteX1" fmla="*/ 1264940 w 2197462"/>
              <a:gd name="connsiteY1" fmla="*/ 845836 h 1445903"/>
              <a:gd name="connsiteX2" fmla="*/ 1298278 w 2197462"/>
              <a:gd name="connsiteY2" fmla="*/ 786304 h 1445903"/>
              <a:gd name="connsiteX3" fmla="*/ 1353047 w 2197462"/>
              <a:gd name="connsiteY3" fmla="*/ 743442 h 1445903"/>
              <a:gd name="connsiteX4" fmla="*/ 1398290 w 2197462"/>
              <a:gd name="connsiteY4" fmla="*/ 695817 h 1445903"/>
              <a:gd name="connsiteX5" fmla="*/ 1412578 w 2197462"/>
              <a:gd name="connsiteY5" fmla="*/ 681529 h 1445903"/>
              <a:gd name="connsiteX6" fmla="*/ 1460203 w 2197462"/>
              <a:gd name="connsiteY6" fmla="*/ 705342 h 1445903"/>
              <a:gd name="connsiteX7" fmla="*/ 1503065 w 2197462"/>
              <a:gd name="connsiteY7" fmla="*/ 660098 h 1445903"/>
              <a:gd name="connsiteX8" fmla="*/ 1543547 w 2197462"/>
              <a:gd name="connsiteY8" fmla="*/ 617236 h 1445903"/>
              <a:gd name="connsiteX9" fmla="*/ 1562596 w 2197462"/>
              <a:gd name="connsiteY9" fmla="*/ 586280 h 1445903"/>
              <a:gd name="connsiteX10" fmla="*/ 1619746 w 2197462"/>
              <a:gd name="connsiteY10" fmla="*/ 538654 h 1445903"/>
              <a:gd name="connsiteX11" fmla="*/ 1636416 w 2197462"/>
              <a:gd name="connsiteY11" fmla="*/ 567228 h 1445903"/>
              <a:gd name="connsiteX12" fmla="*/ 1669753 w 2197462"/>
              <a:gd name="connsiteY12" fmla="*/ 552942 h 1445903"/>
              <a:gd name="connsiteX13" fmla="*/ 1698327 w 2197462"/>
              <a:gd name="connsiteY13" fmla="*/ 512459 h 1445903"/>
              <a:gd name="connsiteX14" fmla="*/ 1748334 w 2197462"/>
              <a:gd name="connsiteY14" fmla="*/ 500554 h 1445903"/>
              <a:gd name="connsiteX15" fmla="*/ 1772146 w 2197462"/>
              <a:gd name="connsiteY15" fmla="*/ 467217 h 1445903"/>
              <a:gd name="connsiteX16" fmla="*/ 1824534 w 2197462"/>
              <a:gd name="connsiteY16" fmla="*/ 393398 h 1445903"/>
              <a:gd name="connsiteX17" fmla="*/ 1872159 w 2197462"/>
              <a:gd name="connsiteY17" fmla="*/ 281479 h 1445903"/>
              <a:gd name="connsiteX18" fmla="*/ 1915021 w 2197462"/>
              <a:gd name="connsiteY18" fmla="*/ 202898 h 1445903"/>
              <a:gd name="connsiteX19" fmla="*/ 1941215 w 2197462"/>
              <a:gd name="connsiteY19" fmla="*/ 212423 h 1445903"/>
              <a:gd name="connsiteX20" fmla="*/ 1969791 w 2197462"/>
              <a:gd name="connsiteY20" fmla="*/ 105267 h 1445903"/>
              <a:gd name="connsiteX21" fmla="*/ 1993603 w 2197462"/>
              <a:gd name="connsiteY21" fmla="*/ 83836 h 1445903"/>
              <a:gd name="connsiteX22" fmla="*/ 2018292 w 2197462"/>
              <a:gd name="connsiteY22" fmla="*/ 57773 h 1445903"/>
              <a:gd name="connsiteX23" fmla="*/ 2069803 w 2197462"/>
              <a:gd name="connsiteY23" fmla="*/ 57642 h 1445903"/>
              <a:gd name="connsiteX24" fmla="*/ 2090475 w 2197462"/>
              <a:gd name="connsiteY24" fmla="*/ 20989 h 1445903"/>
              <a:gd name="connsiteX25" fmla="*/ 2129744 w 2197462"/>
              <a:gd name="connsiteY25" fmla="*/ 54647 h 1445903"/>
              <a:gd name="connsiteX26" fmla="*/ 2157792 w 2197462"/>
              <a:gd name="connsiteY26" fmla="*/ 4158 h 1445903"/>
              <a:gd name="connsiteX27" fmla="*/ 2197462 w 2197462"/>
              <a:gd name="connsiteY27" fmla="*/ 0 h 1445903"/>
              <a:gd name="connsiteX28" fmla="*/ 2197462 w 2197462"/>
              <a:gd name="connsiteY28" fmla="*/ 1445903 h 1445903"/>
              <a:gd name="connsiteX29" fmla="*/ 0 w 2197462"/>
              <a:gd name="connsiteY29" fmla="*/ 1443098 h 1445903"/>
              <a:gd name="connsiteX30" fmla="*/ 15690 w 2197462"/>
              <a:gd name="connsiteY30" fmla="*/ 1364115 h 1445903"/>
              <a:gd name="connsiteX31" fmla="*/ 74315 w 2197462"/>
              <a:gd name="connsiteY31" fmla="*/ 1357804 h 1445903"/>
              <a:gd name="connsiteX32" fmla="*/ 133847 w 2197462"/>
              <a:gd name="connsiteY32" fmla="*/ 1333992 h 1445903"/>
              <a:gd name="connsiteX33" fmla="*/ 229097 w 2197462"/>
              <a:gd name="connsiteY33" fmla="*/ 1307799 h 1445903"/>
              <a:gd name="connsiteX34" fmla="*/ 314822 w 2197462"/>
              <a:gd name="connsiteY34" fmla="*/ 1310179 h 1445903"/>
              <a:gd name="connsiteX35" fmla="*/ 364828 w 2197462"/>
              <a:gd name="connsiteY35" fmla="*/ 1314942 h 1445903"/>
              <a:gd name="connsiteX36" fmla="*/ 417215 w 2197462"/>
              <a:gd name="connsiteY36" fmla="*/ 1303035 h 1445903"/>
              <a:gd name="connsiteX37" fmla="*/ 457697 w 2197462"/>
              <a:gd name="connsiteY37" fmla="*/ 1300654 h 1445903"/>
              <a:gd name="connsiteX38" fmla="*/ 481509 w 2197462"/>
              <a:gd name="connsiteY38" fmla="*/ 1286367 h 1445903"/>
              <a:gd name="connsiteX39" fmla="*/ 507703 w 2197462"/>
              <a:gd name="connsiteY39" fmla="*/ 1286367 h 1445903"/>
              <a:gd name="connsiteX40" fmla="*/ 517228 w 2197462"/>
              <a:gd name="connsiteY40" fmla="*/ 1276842 h 1445903"/>
              <a:gd name="connsiteX41" fmla="*/ 583903 w 2197462"/>
              <a:gd name="connsiteY41" fmla="*/ 1317323 h 1445903"/>
              <a:gd name="connsiteX42" fmla="*/ 638672 w 2197462"/>
              <a:gd name="connsiteY42" fmla="*/ 1291129 h 1445903"/>
              <a:gd name="connsiteX43" fmla="*/ 650578 w 2197462"/>
              <a:gd name="connsiteY43" fmla="*/ 1274461 h 1445903"/>
              <a:gd name="connsiteX44" fmla="*/ 681534 w 2197462"/>
              <a:gd name="connsiteY44" fmla="*/ 1281605 h 1445903"/>
              <a:gd name="connsiteX45" fmla="*/ 695822 w 2197462"/>
              <a:gd name="connsiteY45" fmla="*/ 1269698 h 1445903"/>
              <a:gd name="connsiteX46" fmla="*/ 722015 w 2197462"/>
              <a:gd name="connsiteY46" fmla="*/ 1255411 h 1445903"/>
              <a:gd name="connsiteX47" fmla="*/ 755353 w 2197462"/>
              <a:gd name="connsiteY47" fmla="*/ 1250648 h 1445903"/>
              <a:gd name="connsiteX48" fmla="*/ 774403 w 2197462"/>
              <a:gd name="connsiteY48" fmla="*/ 1238742 h 1445903"/>
              <a:gd name="connsiteX49" fmla="*/ 807740 w 2197462"/>
              <a:gd name="connsiteY49" fmla="*/ 1274461 h 1445903"/>
              <a:gd name="connsiteX50" fmla="*/ 850603 w 2197462"/>
              <a:gd name="connsiteY50" fmla="*/ 1236361 h 1445903"/>
              <a:gd name="connsiteX51" fmla="*/ 872035 w 2197462"/>
              <a:gd name="connsiteY51" fmla="*/ 1241123 h 1445903"/>
              <a:gd name="connsiteX52" fmla="*/ 891084 w 2197462"/>
              <a:gd name="connsiteY52" fmla="*/ 1200641 h 1445903"/>
              <a:gd name="connsiteX53" fmla="*/ 950615 w 2197462"/>
              <a:gd name="connsiteY53" fmla="*/ 1186355 h 1445903"/>
              <a:gd name="connsiteX54" fmla="*/ 1005385 w 2197462"/>
              <a:gd name="connsiteY54" fmla="*/ 1129203 h 1445903"/>
              <a:gd name="connsiteX55" fmla="*/ 1055390 w 2197462"/>
              <a:gd name="connsiteY55" fmla="*/ 1091104 h 1445903"/>
              <a:gd name="connsiteX56" fmla="*/ 1103015 w 2197462"/>
              <a:gd name="connsiteY56" fmla="*/ 1067292 h 1445903"/>
              <a:gd name="connsiteX57" fmla="*/ 1143497 w 2197462"/>
              <a:gd name="connsiteY57" fmla="*/ 1017286 h 1445903"/>
              <a:gd name="connsiteX58" fmla="*/ 1179215 w 2197462"/>
              <a:gd name="connsiteY58" fmla="*/ 981567 h 1445903"/>
              <a:gd name="connsiteX59" fmla="*/ 1238747 w 2197462"/>
              <a:gd name="connsiteY59" fmla="*/ 891080 h 1445903"/>
              <a:gd name="connsiteX60" fmla="*/ 1246185 w 2197462"/>
              <a:gd name="connsiteY60" fmla="*/ 874664 h 144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197462" h="1445903">
                <a:moveTo>
                  <a:pt x="1246185" y="874664"/>
                </a:moveTo>
                <a:cubicBezTo>
                  <a:pt x="1246185" y="866330"/>
                  <a:pt x="1253480" y="856197"/>
                  <a:pt x="1264940" y="845836"/>
                </a:cubicBezTo>
                <a:cubicBezTo>
                  <a:pt x="1276400" y="835475"/>
                  <a:pt x="1280816" y="799004"/>
                  <a:pt x="1298278" y="786304"/>
                </a:cubicBezTo>
                <a:cubicBezTo>
                  <a:pt x="1315741" y="773604"/>
                  <a:pt x="1351459" y="780748"/>
                  <a:pt x="1353047" y="743442"/>
                </a:cubicBezTo>
                <a:cubicBezTo>
                  <a:pt x="1360142" y="750147"/>
                  <a:pt x="1372890" y="707723"/>
                  <a:pt x="1398290" y="695817"/>
                </a:cubicBezTo>
                <a:cubicBezTo>
                  <a:pt x="1408609" y="687086"/>
                  <a:pt x="1402259" y="679942"/>
                  <a:pt x="1412578" y="681529"/>
                </a:cubicBezTo>
                <a:cubicBezTo>
                  <a:pt x="1422897" y="683117"/>
                  <a:pt x="1445519" y="710501"/>
                  <a:pt x="1460203" y="705342"/>
                </a:cubicBezTo>
                <a:cubicBezTo>
                  <a:pt x="1474887" y="700183"/>
                  <a:pt x="1491953" y="673989"/>
                  <a:pt x="1503065" y="660098"/>
                </a:cubicBezTo>
                <a:cubicBezTo>
                  <a:pt x="1514177" y="646207"/>
                  <a:pt x="1533625" y="629539"/>
                  <a:pt x="1543547" y="617236"/>
                </a:cubicBezTo>
                <a:cubicBezTo>
                  <a:pt x="1553469" y="604933"/>
                  <a:pt x="1547118" y="600171"/>
                  <a:pt x="1562596" y="586280"/>
                </a:cubicBezTo>
                <a:cubicBezTo>
                  <a:pt x="1581994" y="566394"/>
                  <a:pt x="1605459" y="544607"/>
                  <a:pt x="1619746" y="538654"/>
                </a:cubicBezTo>
                <a:cubicBezTo>
                  <a:pt x="1634033" y="532701"/>
                  <a:pt x="1628478" y="566831"/>
                  <a:pt x="1636416" y="567228"/>
                </a:cubicBezTo>
                <a:cubicBezTo>
                  <a:pt x="1644354" y="567625"/>
                  <a:pt x="1659435" y="562070"/>
                  <a:pt x="1669753" y="552942"/>
                </a:cubicBezTo>
                <a:cubicBezTo>
                  <a:pt x="1680071" y="543814"/>
                  <a:pt x="1684833" y="519206"/>
                  <a:pt x="1698327" y="512459"/>
                </a:cubicBezTo>
                <a:cubicBezTo>
                  <a:pt x="1733997" y="483445"/>
                  <a:pt x="1734443" y="508094"/>
                  <a:pt x="1748334" y="500554"/>
                </a:cubicBezTo>
                <a:cubicBezTo>
                  <a:pt x="1762225" y="493014"/>
                  <a:pt x="1759049" y="481901"/>
                  <a:pt x="1772146" y="467217"/>
                </a:cubicBezTo>
                <a:cubicBezTo>
                  <a:pt x="1785243" y="452533"/>
                  <a:pt x="1805484" y="422767"/>
                  <a:pt x="1824534" y="393398"/>
                </a:cubicBezTo>
                <a:cubicBezTo>
                  <a:pt x="1839170" y="358431"/>
                  <a:pt x="1859062" y="310054"/>
                  <a:pt x="1872159" y="281479"/>
                </a:cubicBezTo>
                <a:cubicBezTo>
                  <a:pt x="1885256" y="252904"/>
                  <a:pt x="1903909" y="214804"/>
                  <a:pt x="1915021" y="202898"/>
                </a:cubicBezTo>
                <a:cubicBezTo>
                  <a:pt x="1926133" y="190992"/>
                  <a:pt x="1940421" y="241395"/>
                  <a:pt x="1941215" y="212423"/>
                </a:cubicBezTo>
                <a:cubicBezTo>
                  <a:pt x="1951484" y="138165"/>
                  <a:pt x="1966073" y="134217"/>
                  <a:pt x="1969791" y="105267"/>
                </a:cubicBezTo>
                <a:cubicBezTo>
                  <a:pt x="1976935" y="82248"/>
                  <a:pt x="1985520" y="91752"/>
                  <a:pt x="1993603" y="83836"/>
                </a:cubicBezTo>
                <a:cubicBezTo>
                  <a:pt x="2001686" y="75920"/>
                  <a:pt x="2004005" y="60551"/>
                  <a:pt x="2018292" y="57773"/>
                </a:cubicBezTo>
                <a:cubicBezTo>
                  <a:pt x="2032580" y="54995"/>
                  <a:pt x="2057773" y="63773"/>
                  <a:pt x="2069803" y="57642"/>
                </a:cubicBezTo>
                <a:cubicBezTo>
                  <a:pt x="2081834" y="51511"/>
                  <a:pt x="2081279" y="21488"/>
                  <a:pt x="2090475" y="20989"/>
                </a:cubicBezTo>
                <a:cubicBezTo>
                  <a:pt x="2146242" y="-41428"/>
                  <a:pt x="2119927" y="79891"/>
                  <a:pt x="2129744" y="54647"/>
                </a:cubicBezTo>
                <a:cubicBezTo>
                  <a:pt x="2139561" y="29403"/>
                  <a:pt x="2145103" y="24018"/>
                  <a:pt x="2157792" y="4158"/>
                </a:cubicBezTo>
                <a:lnTo>
                  <a:pt x="2197462" y="0"/>
                </a:lnTo>
                <a:lnTo>
                  <a:pt x="2197462" y="1445903"/>
                </a:lnTo>
                <a:lnTo>
                  <a:pt x="0" y="1443098"/>
                </a:lnTo>
                <a:cubicBezTo>
                  <a:pt x="7752" y="1436546"/>
                  <a:pt x="7938" y="1370667"/>
                  <a:pt x="15690" y="1364115"/>
                </a:cubicBezTo>
                <a:cubicBezTo>
                  <a:pt x="29663" y="1345931"/>
                  <a:pt x="54622" y="1362825"/>
                  <a:pt x="74315" y="1357804"/>
                </a:cubicBezTo>
                <a:cubicBezTo>
                  <a:pt x="94008" y="1352784"/>
                  <a:pt x="109241" y="1336373"/>
                  <a:pt x="133847" y="1333992"/>
                </a:cubicBezTo>
                <a:cubicBezTo>
                  <a:pt x="158453" y="1331611"/>
                  <a:pt x="204490" y="1317721"/>
                  <a:pt x="229097" y="1307799"/>
                </a:cubicBezTo>
                <a:cubicBezTo>
                  <a:pt x="258466" y="1326452"/>
                  <a:pt x="296566" y="1305020"/>
                  <a:pt x="314822" y="1310179"/>
                </a:cubicBezTo>
                <a:cubicBezTo>
                  <a:pt x="333078" y="1315338"/>
                  <a:pt x="351731" y="1309783"/>
                  <a:pt x="364828" y="1314942"/>
                </a:cubicBezTo>
                <a:cubicBezTo>
                  <a:pt x="377925" y="1320101"/>
                  <a:pt x="396974" y="1300257"/>
                  <a:pt x="417215" y="1303035"/>
                </a:cubicBezTo>
                <a:cubicBezTo>
                  <a:pt x="437456" y="1305813"/>
                  <a:pt x="446585" y="1301845"/>
                  <a:pt x="457697" y="1300654"/>
                </a:cubicBezTo>
                <a:cubicBezTo>
                  <a:pt x="468810" y="1299464"/>
                  <a:pt x="473175" y="1288748"/>
                  <a:pt x="481509" y="1286367"/>
                </a:cubicBezTo>
                <a:cubicBezTo>
                  <a:pt x="489843" y="1283986"/>
                  <a:pt x="503734" y="1289542"/>
                  <a:pt x="507703" y="1286367"/>
                </a:cubicBezTo>
                <a:cubicBezTo>
                  <a:pt x="511672" y="1283192"/>
                  <a:pt x="498972" y="1271286"/>
                  <a:pt x="517228" y="1276842"/>
                </a:cubicBezTo>
                <a:cubicBezTo>
                  <a:pt x="535484" y="1282398"/>
                  <a:pt x="563265" y="1303432"/>
                  <a:pt x="583903" y="1317323"/>
                </a:cubicBezTo>
                <a:cubicBezTo>
                  <a:pt x="590253" y="1312164"/>
                  <a:pt x="629544" y="1296685"/>
                  <a:pt x="638672" y="1291129"/>
                </a:cubicBezTo>
                <a:cubicBezTo>
                  <a:pt x="647800" y="1285573"/>
                  <a:pt x="643831" y="1278430"/>
                  <a:pt x="650578" y="1274461"/>
                </a:cubicBezTo>
                <a:cubicBezTo>
                  <a:pt x="657325" y="1270492"/>
                  <a:pt x="672406" y="1282399"/>
                  <a:pt x="681534" y="1281605"/>
                </a:cubicBezTo>
                <a:cubicBezTo>
                  <a:pt x="690662" y="1280811"/>
                  <a:pt x="689075" y="1274064"/>
                  <a:pt x="695822" y="1269698"/>
                </a:cubicBezTo>
                <a:cubicBezTo>
                  <a:pt x="702569" y="1265332"/>
                  <a:pt x="713681" y="1258586"/>
                  <a:pt x="722015" y="1255411"/>
                </a:cubicBezTo>
                <a:cubicBezTo>
                  <a:pt x="730349" y="1252236"/>
                  <a:pt x="747812" y="1249060"/>
                  <a:pt x="755353" y="1250648"/>
                </a:cubicBezTo>
                <a:cubicBezTo>
                  <a:pt x="762894" y="1252236"/>
                  <a:pt x="765275" y="1240330"/>
                  <a:pt x="774403" y="1238742"/>
                </a:cubicBezTo>
                <a:cubicBezTo>
                  <a:pt x="783531" y="1237155"/>
                  <a:pt x="806152" y="1276048"/>
                  <a:pt x="807740" y="1274461"/>
                </a:cubicBezTo>
                <a:cubicBezTo>
                  <a:pt x="821234" y="1272874"/>
                  <a:pt x="835522" y="1238742"/>
                  <a:pt x="850603" y="1236361"/>
                </a:cubicBezTo>
                <a:cubicBezTo>
                  <a:pt x="865684" y="1233980"/>
                  <a:pt x="859335" y="1245489"/>
                  <a:pt x="872035" y="1241123"/>
                </a:cubicBezTo>
                <a:cubicBezTo>
                  <a:pt x="884735" y="1236757"/>
                  <a:pt x="882750" y="1210166"/>
                  <a:pt x="891084" y="1200641"/>
                </a:cubicBezTo>
                <a:cubicBezTo>
                  <a:pt x="899418" y="1191116"/>
                  <a:pt x="932359" y="1200643"/>
                  <a:pt x="950615" y="1186355"/>
                </a:cubicBezTo>
                <a:cubicBezTo>
                  <a:pt x="968871" y="1172067"/>
                  <a:pt x="987922" y="1142300"/>
                  <a:pt x="1005385" y="1129203"/>
                </a:cubicBezTo>
                <a:cubicBezTo>
                  <a:pt x="1041501" y="1105391"/>
                  <a:pt x="1063724" y="1091501"/>
                  <a:pt x="1055390" y="1091104"/>
                </a:cubicBezTo>
                <a:cubicBezTo>
                  <a:pt x="1047056" y="1090707"/>
                  <a:pt x="1117699" y="1071261"/>
                  <a:pt x="1103015" y="1067292"/>
                </a:cubicBezTo>
                <a:cubicBezTo>
                  <a:pt x="1104603" y="1058561"/>
                  <a:pt x="1130400" y="1029986"/>
                  <a:pt x="1143497" y="1017286"/>
                </a:cubicBezTo>
                <a:cubicBezTo>
                  <a:pt x="1156594" y="1004586"/>
                  <a:pt x="1166515" y="1002601"/>
                  <a:pt x="1179215" y="981567"/>
                </a:cubicBezTo>
                <a:cubicBezTo>
                  <a:pt x="1191915" y="960533"/>
                  <a:pt x="1242667" y="901356"/>
                  <a:pt x="1238747" y="891080"/>
                </a:cubicBezTo>
                <a:cubicBezTo>
                  <a:pt x="1242765" y="852229"/>
                  <a:pt x="1215229" y="891730"/>
                  <a:pt x="1246185" y="874664"/>
                </a:cubicBezTo>
                <a:close/>
              </a:path>
            </a:pathLst>
          </a:custGeom>
          <a:solidFill>
            <a:schemeClr val="bg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92F19CD-1AB4-4073-93E0-1EDDC21F0699}"/>
              </a:ext>
            </a:extLst>
          </p:cNvPr>
          <p:cNvSpPr/>
          <p:nvPr/>
        </p:nvSpPr>
        <p:spPr>
          <a:xfrm>
            <a:off x="-13835" y="987002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F5AB5-36D4-4BC0-A196-6FA21E00FE62}"/>
              </a:ext>
            </a:extLst>
          </p:cNvPr>
          <p:cNvSpPr/>
          <p:nvPr/>
        </p:nvSpPr>
        <p:spPr>
          <a:xfrm>
            <a:off x="-7186" y="5887833"/>
            <a:ext cx="4000897" cy="1143114"/>
          </a:xfrm>
          <a:custGeom>
            <a:avLst/>
            <a:gdLst>
              <a:gd name="connsiteX0" fmla="*/ 7938 w 2741083"/>
              <a:gd name="connsiteY0" fmla="*/ 779209 h 783166"/>
              <a:gd name="connsiteX1" fmla="*/ 253407 w 2741083"/>
              <a:gd name="connsiteY1" fmla="*/ 775092 h 783166"/>
              <a:gd name="connsiteX2" fmla="*/ 466005 w 2741083"/>
              <a:gd name="connsiteY2" fmla="*/ 768932 h 783166"/>
              <a:gd name="connsiteX3" fmla="*/ 607737 w 2741083"/>
              <a:gd name="connsiteY3" fmla="*/ 762879 h 783166"/>
              <a:gd name="connsiteX4" fmla="*/ 714036 w 2741083"/>
              <a:gd name="connsiteY4" fmla="*/ 756423 h 783166"/>
              <a:gd name="connsiteX5" fmla="*/ 855768 w 2741083"/>
              <a:gd name="connsiteY5" fmla="*/ 745331 h 783166"/>
              <a:gd name="connsiteX6" fmla="*/ 1086083 w 2741083"/>
              <a:gd name="connsiteY6" fmla="*/ 724778 h 783166"/>
              <a:gd name="connsiteX7" fmla="*/ 1156949 w 2741083"/>
              <a:gd name="connsiteY7" fmla="*/ 718132 h 783166"/>
              <a:gd name="connsiteX8" fmla="*/ 1227815 w 2741083"/>
              <a:gd name="connsiteY8" fmla="*/ 711444 h 783166"/>
              <a:gd name="connsiteX9" fmla="*/ 1404980 w 2741083"/>
              <a:gd name="connsiteY9" fmla="*/ 690489 h 783166"/>
              <a:gd name="connsiteX10" fmla="*/ 1493562 w 2741083"/>
              <a:gd name="connsiteY10" fmla="*/ 677894 h 783166"/>
              <a:gd name="connsiteX11" fmla="*/ 1564428 w 2741083"/>
              <a:gd name="connsiteY11" fmla="*/ 665681 h 783166"/>
              <a:gd name="connsiteX12" fmla="*/ 1635294 w 2741083"/>
              <a:gd name="connsiteY12" fmla="*/ 650769 h 783166"/>
              <a:gd name="connsiteX13" fmla="*/ 1706160 w 2741083"/>
              <a:gd name="connsiteY13" fmla="*/ 633423 h 783166"/>
              <a:gd name="connsiteX14" fmla="*/ 1759310 w 2741083"/>
              <a:gd name="connsiteY14" fmla="*/ 618226 h 783166"/>
              <a:gd name="connsiteX15" fmla="*/ 1812459 w 2741083"/>
              <a:gd name="connsiteY15" fmla="*/ 600848 h 783166"/>
              <a:gd name="connsiteX16" fmla="*/ 1865609 w 2741083"/>
              <a:gd name="connsiteY16" fmla="*/ 580009 h 783166"/>
              <a:gd name="connsiteX17" fmla="*/ 1954191 w 2741083"/>
              <a:gd name="connsiteY17" fmla="*/ 540861 h 783166"/>
              <a:gd name="connsiteX18" fmla="*/ 2095923 w 2741083"/>
              <a:gd name="connsiteY18" fmla="*/ 471572 h 783166"/>
              <a:gd name="connsiteX19" fmla="*/ 2149073 w 2741083"/>
              <a:gd name="connsiteY19" fmla="*/ 442976 h 783166"/>
              <a:gd name="connsiteX20" fmla="*/ 2255372 w 2741083"/>
              <a:gd name="connsiteY20" fmla="*/ 381879 h 783166"/>
              <a:gd name="connsiteX21" fmla="*/ 2326238 w 2741083"/>
              <a:gd name="connsiteY21" fmla="*/ 338942 h 783166"/>
              <a:gd name="connsiteX22" fmla="*/ 2379388 w 2741083"/>
              <a:gd name="connsiteY22" fmla="*/ 305054 h 783166"/>
              <a:gd name="connsiteX23" fmla="*/ 2414820 w 2741083"/>
              <a:gd name="connsiteY23" fmla="*/ 280966 h 783166"/>
              <a:gd name="connsiteX24" fmla="*/ 2467970 w 2741083"/>
              <a:gd name="connsiteY24" fmla="*/ 241279 h 783166"/>
              <a:gd name="connsiteX25" fmla="*/ 2538836 w 2741083"/>
              <a:gd name="connsiteY25" fmla="*/ 183864 h 783166"/>
              <a:gd name="connsiteX26" fmla="*/ 2609702 w 2741083"/>
              <a:gd name="connsiteY26" fmla="*/ 121158 h 783166"/>
              <a:gd name="connsiteX27" fmla="*/ 2716001 w 2741083"/>
              <a:gd name="connsiteY27" fmla="*/ 24511 h 783166"/>
              <a:gd name="connsiteX28" fmla="*/ 2733717 w 2741083"/>
              <a:gd name="connsiteY28" fmla="*/ 7938 h 783166"/>
              <a:gd name="connsiteX29" fmla="*/ 2733717 w 2741083"/>
              <a:gd name="connsiteY29" fmla="*/ 7938 h 78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1083" h="783166">
                <a:moveTo>
                  <a:pt x="7938" y="779209"/>
                </a:moveTo>
                <a:lnTo>
                  <a:pt x="253407" y="775092"/>
                </a:lnTo>
                <a:lnTo>
                  <a:pt x="466005" y="768932"/>
                </a:lnTo>
                <a:lnTo>
                  <a:pt x="607737" y="762879"/>
                </a:lnTo>
                <a:lnTo>
                  <a:pt x="714036" y="756423"/>
                </a:lnTo>
                <a:lnTo>
                  <a:pt x="855768" y="745331"/>
                </a:lnTo>
                <a:lnTo>
                  <a:pt x="1086083" y="724778"/>
                </a:lnTo>
                <a:lnTo>
                  <a:pt x="1156949" y="718132"/>
                </a:lnTo>
                <a:lnTo>
                  <a:pt x="1227815" y="711444"/>
                </a:lnTo>
                <a:lnTo>
                  <a:pt x="1404980" y="690489"/>
                </a:lnTo>
                <a:lnTo>
                  <a:pt x="1493562" y="677894"/>
                </a:lnTo>
                <a:lnTo>
                  <a:pt x="1564428" y="665681"/>
                </a:lnTo>
                <a:lnTo>
                  <a:pt x="1635294" y="650769"/>
                </a:lnTo>
                <a:lnTo>
                  <a:pt x="1706160" y="633423"/>
                </a:lnTo>
                <a:lnTo>
                  <a:pt x="1759310" y="618226"/>
                </a:lnTo>
                <a:lnTo>
                  <a:pt x="1812459" y="600848"/>
                </a:lnTo>
                <a:lnTo>
                  <a:pt x="1865609" y="580009"/>
                </a:lnTo>
                <a:lnTo>
                  <a:pt x="1954191" y="540861"/>
                </a:lnTo>
                <a:lnTo>
                  <a:pt x="2095923" y="471572"/>
                </a:lnTo>
                <a:lnTo>
                  <a:pt x="2149073" y="442976"/>
                </a:lnTo>
                <a:lnTo>
                  <a:pt x="2255372" y="381879"/>
                </a:lnTo>
                <a:lnTo>
                  <a:pt x="2326238" y="338942"/>
                </a:lnTo>
                <a:lnTo>
                  <a:pt x="2379388" y="305054"/>
                </a:lnTo>
                <a:lnTo>
                  <a:pt x="2414820" y="280966"/>
                </a:lnTo>
                <a:lnTo>
                  <a:pt x="2467970" y="241279"/>
                </a:lnTo>
                <a:lnTo>
                  <a:pt x="2538836" y="183864"/>
                </a:lnTo>
                <a:lnTo>
                  <a:pt x="2609702" y="121158"/>
                </a:lnTo>
                <a:lnTo>
                  <a:pt x="2716001" y="24511"/>
                </a:lnTo>
                <a:lnTo>
                  <a:pt x="2733717" y="7938"/>
                </a:lnTo>
                <a:lnTo>
                  <a:pt x="2733717" y="793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1810D8C-5B16-448F-9B9E-E251AED26870}"/>
              </a:ext>
            </a:extLst>
          </p:cNvPr>
          <p:cNvSpPr/>
          <p:nvPr/>
        </p:nvSpPr>
        <p:spPr>
          <a:xfrm>
            <a:off x="-15353" y="6737804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60801D-277D-41F9-8ADB-4003FFD0B7BA}"/>
              </a:ext>
            </a:extLst>
          </p:cNvPr>
          <p:cNvSpPr/>
          <p:nvPr/>
        </p:nvSpPr>
        <p:spPr>
          <a:xfrm>
            <a:off x="522295" y="420540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7DAB71-9DD9-4B87-8464-20B8443092EA}"/>
              </a:ext>
            </a:extLst>
          </p:cNvPr>
          <p:cNvSpPr/>
          <p:nvPr/>
        </p:nvSpPr>
        <p:spPr>
          <a:xfrm>
            <a:off x="573344" y="6429214"/>
            <a:ext cx="1524787" cy="14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AE9717-3BDD-4E85-8AC9-BED8617CA1E5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32994 h 1449916"/>
              <a:gd name="connsiteX2" fmla="*/ 43370 w 1397000"/>
              <a:gd name="connsiteY2" fmla="*/ 98865 h 1449916"/>
              <a:gd name="connsiteX3" fmla="*/ 61087 w 1397000"/>
              <a:gd name="connsiteY3" fmla="*/ 193304 h 1449916"/>
              <a:gd name="connsiteX4" fmla="*/ 78804 w 1397000"/>
              <a:gd name="connsiteY4" fmla="*/ 306122 h 1449916"/>
              <a:gd name="connsiteX5" fmla="*/ 96520 w 1397000"/>
              <a:gd name="connsiteY5" fmla="*/ 428994 h 1449916"/>
              <a:gd name="connsiteX6" fmla="*/ 114237 w 1397000"/>
              <a:gd name="connsiteY6" fmla="*/ 555275 h 1449916"/>
              <a:gd name="connsiteX7" fmla="*/ 131953 w 1397000"/>
              <a:gd name="connsiteY7" fmla="*/ 679745 h 1449916"/>
              <a:gd name="connsiteX8" fmla="*/ 149669 w 1397000"/>
              <a:gd name="connsiteY8" fmla="*/ 798501 h 1449916"/>
              <a:gd name="connsiteX9" fmla="*/ 167386 w 1397000"/>
              <a:gd name="connsiteY9" fmla="*/ 908716 h 1449916"/>
              <a:gd name="connsiteX10" fmla="*/ 185102 w 1397000"/>
              <a:gd name="connsiteY10" fmla="*/ 1008527 h 1449916"/>
              <a:gd name="connsiteX11" fmla="*/ 202819 w 1397000"/>
              <a:gd name="connsiteY11" fmla="*/ 1096877 h 1449916"/>
              <a:gd name="connsiteX12" fmla="*/ 220536 w 1397000"/>
              <a:gd name="connsiteY12" fmla="*/ 1173384 h 1449916"/>
              <a:gd name="connsiteX13" fmla="*/ 238252 w 1397000"/>
              <a:gd name="connsiteY13" fmla="*/ 1238143 h 1449916"/>
              <a:gd name="connsiteX14" fmla="*/ 255969 w 1397000"/>
              <a:gd name="connsiteY14" fmla="*/ 1291737 h 1449916"/>
              <a:gd name="connsiteX15" fmla="*/ 273685 w 1397000"/>
              <a:gd name="connsiteY15" fmla="*/ 1335002 h 1449916"/>
              <a:gd name="connsiteX16" fmla="*/ 291401 w 1397000"/>
              <a:gd name="connsiteY16" fmla="*/ 1369006 h 1449916"/>
              <a:gd name="connsiteX17" fmla="*/ 309118 w 1397000"/>
              <a:gd name="connsiteY17" fmla="*/ 1394956 h 1449916"/>
              <a:gd name="connsiteX18" fmla="*/ 326834 w 1397000"/>
              <a:gd name="connsiteY18" fmla="*/ 1414102 h 1449916"/>
              <a:gd name="connsiteX19" fmla="*/ 344551 w 1397000"/>
              <a:gd name="connsiteY19" fmla="*/ 1427670 h 1449916"/>
              <a:gd name="connsiteX20" fmla="*/ 362268 w 1397000"/>
              <a:gd name="connsiteY20" fmla="*/ 1436845 h 1449916"/>
              <a:gd name="connsiteX21" fmla="*/ 379984 w 1397000"/>
              <a:gd name="connsiteY21" fmla="*/ 1442708 h 1449916"/>
              <a:gd name="connsiteX22" fmla="*/ 397701 w 1397000"/>
              <a:gd name="connsiteY22" fmla="*/ 1446190 h 1449916"/>
              <a:gd name="connsiteX23" fmla="*/ 415417 w 1397000"/>
              <a:gd name="connsiteY23" fmla="*/ 1448063 h 1449916"/>
              <a:gd name="connsiteX24" fmla="*/ 433133 w 1397000"/>
              <a:gd name="connsiteY24" fmla="*/ 1448942 h 1449916"/>
              <a:gd name="connsiteX25" fmla="*/ 450850 w 1397000"/>
              <a:gd name="connsiteY25" fmla="*/ 1449281 h 1449916"/>
              <a:gd name="connsiteX26" fmla="*/ 468567 w 1397000"/>
              <a:gd name="connsiteY26" fmla="*/ 1449386 h 1449916"/>
              <a:gd name="connsiteX27" fmla="*/ 486283 w 1397000"/>
              <a:gd name="connsiteY27" fmla="*/ 1449397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32994"/>
                </a:lnTo>
                <a:lnTo>
                  <a:pt x="43370" y="98865"/>
                </a:lnTo>
                <a:lnTo>
                  <a:pt x="61087" y="193304"/>
                </a:lnTo>
                <a:lnTo>
                  <a:pt x="78804" y="306122"/>
                </a:lnTo>
                <a:lnTo>
                  <a:pt x="96520" y="428994"/>
                </a:lnTo>
                <a:lnTo>
                  <a:pt x="114237" y="555275"/>
                </a:lnTo>
                <a:lnTo>
                  <a:pt x="131953" y="679745"/>
                </a:lnTo>
                <a:lnTo>
                  <a:pt x="149669" y="798501"/>
                </a:lnTo>
                <a:lnTo>
                  <a:pt x="167386" y="908716"/>
                </a:lnTo>
                <a:lnTo>
                  <a:pt x="185102" y="1008527"/>
                </a:lnTo>
                <a:lnTo>
                  <a:pt x="202819" y="1096877"/>
                </a:lnTo>
                <a:lnTo>
                  <a:pt x="220536" y="1173384"/>
                </a:lnTo>
                <a:lnTo>
                  <a:pt x="238252" y="1238143"/>
                </a:lnTo>
                <a:lnTo>
                  <a:pt x="255969" y="1291737"/>
                </a:lnTo>
                <a:lnTo>
                  <a:pt x="273685" y="1335002"/>
                </a:lnTo>
                <a:lnTo>
                  <a:pt x="291401" y="1369006"/>
                </a:lnTo>
                <a:lnTo>
                  <a:pt x="309118" y="1394956"/>
                </a:lnTo>
                <a:lnTo>
                  <a:pt x="326834" y="1414102"/>
                </a:lnTo>
                <a:lnTo>
                  <a:pt x="344551" y="1427670"/>
                </a:lnTo>
                <a:lnTo>
                  <a:pt x="362268" y="1436845"/>
                </a:lnTo>
                <a:lnTo>
                  <a:pt x="379984" y="1442708"/>
                </a:lnTo>
                <a:lnTo>
                  <a:pt x="397701" y="1446190"/>
                </a:lnTo>
                <a:lnTo>
                  <a:pt x="415417" y="1448063"/>
                </a:lnTo>
                <a:lnTo>
                  <a:pt x="433133" y="1448942"/>
                </a:lnTo>
                <a:lnTo>
                  <a:pt x="450850" y="1449281"/>
                </a:lnTo>
                <a:lnTo>
                  <a:pt x="468567" y="1449386"/>
                </a:lnTo>
                <a:lnTo>
                  <a:pt x="486283" y="1449397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D99C9E-D251-4BF3-BBA6-889249C2D424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8560 h 1449916"/>
              <a:gd name="connsiteX2" fmla="*/ 43370 w 1397000"/>
              <a:gd name="connsiteY2" fmla="*/ 12644 h 1449916"/>
              <a:gd name="connsiteX3" fmla="*/ 61087 w 1397000"/>
              <a:gd name="connsiteY3" fmla="*/ 22939 h 1449916"/>
              <a:gd name="connsiteX4" fmla="*/ 78804 w 1397000"/>
              <a:gd name="connsiteY4" fmla="*/ 41472 h 1449916"/>
              <a:gd name="connsiteX5" fmla="*/ 96520 w 1397000"/>
              <a:gd name="connsiteY5" fmla="*/ 69602 h 1449916"/>
              <a:gd name="connsiteX6" fmla="*/ 114237 w 1397000"/>
              <a:gd name="connsiteY6" fmla="*/ 108090 h 1449916"/>
              <a:gd name="connsiteX7" fmla="*/ 131953 w 1397000"/>
              <a:gd name="connsiteY7" fmla="*/ 157151 h 1449916"/>
              <a:gd name="connsiteX8" fmla="*/ 149669 w 1397000"/>
              <a:gd name="connsiteY8" fmla="*/ 216523 h 1449916"/>
              <a:gd name="connsiteX9" fmla="*/ 167386 w 1397000"/>
              <a:gd name="connsiteY9" fmla="*/ 285506 h 1449916"/>
              <a:gd name="connsiteX10" fmla="*/ 185102 w 1397000"/>
              <a:gd name="connsiteY10" fmla="*/ 363060 h 1449916"/>
              <a:gd name="connsiteX11" fmla="*/ 202819 w 1397000"/>
              <a:gd name="connsiteY11" fmla="*/ 447833 h 1449916"/>
              <a:gd name="connsiteX12" fmla="*/ 220536 w 1397000"/>
              <a:gd name="connsiteY12" fmla="*/ 538225 h 1449916"/>
              <a:gd name="connsiteX13" fmla="*/ 238252 w 1397000"/>
              <a:gd name="connsiteY13" fmla="*/ 632470 h 1449916"/>
              <a:gd name="connsiteX14" fmla="*/ 255969 w 1397000"/>
              <a:gd name="connsiteY14" fmla="*/ 728672 h 1449916"/>
              <a:gd name="connsiteX15" fmla="*/ 273685 w 1397000"/>
              <a:gd name="connsiteY15" fmla="*/ 824864 h 1449916"/>
              <a:gd name="connsiteX16" fmla="*/ 291401 w 1397000"/>
              <a:gd name="connsiteY16" fmla="*/ 919108 h 1449916"/>
              <a:gd name="connsiteX17" fmla="*/ 309118 w 1397000"/>
              <a:gd name="connsiteY17" fmla="*/ 1009501 h 1449916"/>
              <a:gd name="connsiteX18" fmla="*/ 326834 w 1397000"/>
              <a:gd name="connsiteY18" fmla="*/ 1094273 h 1449916"/>
              <a:gd name="connsiteX19" fmla="*/ 344551 w 1397000"/>
              <a:gd name="connsiteY19" fmla="*/ 1171828 h 1449916"/>
              <a:gd name="connsiteX20" fmla="*/ 362268 w 1397000"/>
              <a:gd name="connsiteY20" fmla="*/ 1240810 h 1449916"/>
              <a:gd name="connsiteX21" fmla="*/ 379984 w 1397000"/>
              <a:gd name="connsiteY21" fmla="*/ 1300183 h 1449916"/>
              <a:gd name="connsiteX22" fmla="*/ 397701 w 1397000"/>
              <a:gd name="connsiteY22" fmla="*/ 1349247 h 1449916"/>
              <a:gd name="connsiteX23" fmla="*/ 415417 w 1397000"/>
              <a:gd name="connsiteY23" fmla="*/ 1387728 h 1449916"/>
              <a:gd name="connsiteX24" fmla="*/ 433133 w 1397000"/>
              <a:gd name="connsiteY24" fmla="*/ 1415858 h 1449916"/>
              <a:gd name="connsiteX25" fmla="*/ 450850 w 1397000"/>
              <a:gd name="connsiteY25" fmla="*/ 1434390 h 1449916"/>
              <a:gd name="connsiteX26" fmla="*/ 468567 w 1397000"/>
              <a:gd name="connsiteY26" fmla="*/ 1444687 h 1449916"/>
              <a:gd name="connsiteX27" fmla="*/ 486283 w 1397000"/>
              <a:gd name="connsiteY27" fmla="*/ 1448773 h 1449916"/>
              <a:gd name="connsiteX28" fmla="*/ 504000 w 1397000"/>
              <a:gd name="connsiteY28" fmla="*/ 1449397 h 1449916"/>
              <a:gd name="connsiteX29" fmla="*/ 521716 w 1397000"/>
              <a:gd name="connsiteY29" fmla="*/ 1449397 h 1449916"/>
              <a:gd name="connsiteX30" fmla="*/ 539433 w 1397000"/>
              <a:gd name="connsiteY30" fmla="*/ 1449397 h 1449916"/>
              <a:gd name="connsiteX31" fmla="*/ 557149 w 1397000"/>
              <a:gd name="connsiteY31" fmla="*/ 1449397 h 1449916"/>
              <a:gd name="connsiteX32" fmla="*/ 574865 w 1397000"/>
              <a:gd name="connsiteY32" fmla="*/ 1449397 h 1449916"/>
              <a:gd name="connsiteX33" fmla="*/ 592582 w 1397000"/>
              <a:gd name="connsiteY33" fmla="*/ 1449397 h 1449916"/>
              <a:gd name="connsiteX34" fmla="*/ 610299 w 1397000"/>
              <a:gd name="connsiteY34" fmla="*/ 1449397 h 1449916"/>
              <a:gd name="connsiteX35" fmla="*/ 628015 w 1397000"/>
              <a:gd name="connsiteY35" fmla="*/ 1449397 h 1449916"/>
              <a:gd name="connsiteX36" fmla="*/ 645732 w 1397000"/>
              <a:gd name="connsiteY36" fmla="*/ 1449397 h 1449916"/>
              <a:gd name="connsiteX37" fmla="*/ 663448 w 1397000"/>
              <a:gd name="connsiteY37" fmla="*/ 1449397 h 1449916"/>
              <a:gd name="connsiteX38" fmla="*/ 681165 w 1397000"/>
              <a:gd name="connsiteY38" fmla="*/ 1449397 h 1449916"/>
              <a:gd name="connsiteX39" fmla="*/ 698881 w 1397000"/>
              <a:gd name="connsiteY39" fmla="*/ 1449397 h 1449916"/>
              <a:gd name="connsiteX40" fmla="*/ 716597 w 1397000"/>
              <a:gd name="connsiteY40" fmla="*/ 1449397 h 1449916"/>
              <a:gd name="connsiteX41" fmla="*/ 734314 w 1397000"/>
              <a:gd name="connsiteY41" fmla="*/ 1449397 h 1449916"/>
              <a:gd name="connsiteX42" fmla="*/ 752031 w 1397000"/>
              <a:gd name="connsiteY42" fmla="*/ 1449397 h 1449916"/>
              <a:gd name="connsiteX43" fmla="*/ 769747 w 1397000"/>
              <a:gd name="connsiteY43" fmla="*/ 1449397 h 1449916"/>
              <a:gd name="connsiteX44" fmla="*/ 787464 w 1397000"/>
              <a:gd name="connsiteY44" fmla="*/ 1449397 h 1449916"/>
              <a:gd name="connsiteX45" fmla="*/ 805180 w 1397000"/>
              <a:gd name="connsiteY45" fmla="*/ 1449397 h 1449916"/>
              <a:gd name="connsiteX46" fmla="*/ 822897 w 1397000"/>
              <a:gd name="connsiteY46" fmla="*/ 1449397 h 1449916"/>
              <a:gd name="connsiteX47" fmla="*/ 840613 w 1397000"/>
              <a:gd name="connsiteY47" fmla="*/ 1449397 h 1449916"/>
              <a:gd name="connsiteX48" fmla="*/ 858329 w 1397000"/>
              <a:gd name="connsiteY48" fmla="*/ 1449397 h 1449916"/>
              <a:gd name="connsiteX49" fmla="*/ 876046 w 1397000"/>
              <a:gd name="connsiteY49" fmla="*/ 1449397 h 1449916"/>
              <a:gd name="connsiteX50" fmla="*/ 893763 w 1397000"/>
              <a:gd name="connsiteY50" fmla="*/ 1449397 h 1449916"/>
              <a:gd name="connsiteX51" fmla="*/ 911479 w 1397000"/>
              <a:gd name="connsiteY51" fmla="*/ 1449397 h 1449916"/>
              <a:gd name="connsiteX52" fmla="*/ 929196 w 1397000"/>
              <a:gd name="connsiteY52" fmla="*/ 1449397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8560"/>
                </a:lnTo>
                <a:lnTo>
                  <a:pt x="43370" y="12644"/>
                </a:lnTo>
                <a:lnTo>
                  <a:pt x="61087" y="22939"/>
                </a:lnTo>
                <a:lnTo>
                  <a:pt x="78804" y="41472"/>
                </a:lnTo>
                <a:lnTo>
                  <a:pt x="96520" y="69602"/>
                </a:lnTo>
                <a:lnTo>
                  <a:pt x="114237" y="108090"/>
                </a:lnTo>
                <a:lnTo>
                  <a:pt x="131953" y="157151"/>
                </a:lnTo>
                <a:lnTo>
                  <a:pt x="149669" y="216523"/>
                </a:lnTo>
                <a:lnTo>
                  <a:pt x="167386" y="285506"/>
                </a:lnTo>
                <a:lnTo>
                  <a:pt x="185102" y="363060"/>
                </a:lnTo>
                <a:lnTo>
                  <a:pt x="202819" y="447833"/>
                </a:lnTo>
                <a:lnTo>
                  <a:pt x="220536" y="538225"/>
                </a:lnTo>
                <a:lnTo>
                  <a:pt x="238252" y="632470"/>
                </a:lnTo>
                <a:lnTo>
                  <a:pt x="255969" y="728672"/>
                </a:lnTo>
                <a:lnTo>
                  <a:pt x="273685" y="824864"/>
                </a:lnTo>
                <a:lnTo>
                  <a:pt x="291401" y="919108"/>
                </a:lnTo>
                <a:lnTo>
                  <a:pt x="309118" y="1009501"/>
                </a:lnTo>
                <a:lnTo>
                  <a:pt x="326834" y="1094273"/>
                </a:lnTo>
                <a:lnTo>
                  <a:pt x="344551" y="1171828"/>
                </a:lnTo>
                <a:lnTo>
                  <a:pt x="362268" y="1240810"/>
                </a:lnTo>
                <a:lnTo>
                  <a:pt x="379984" y="1300183"/>
                </a:lnTo>
                <a:lnTo>
                  <a:pt x="397701" y="1349247"/>
                </a:lnTo>
                <a:lnTo>
                  <a:pt x="415417" y="1387728"/>
                </a:lnTo>
                <a:lnTo>
                  <a:pt x="433133" y="1415858"/>
                </a:lnTo>
                <a:lnTo>
                  <a:pt x="450850" y="1434390"/>
                </a:lnTo>
                <a:lnTo>
                  <a:pt x="468567" y="1444687"/>
                </a:lnTo>
                <a:lnTo>
                  <a:pt x="486283" y="1448773"/>
                </a:lnTo>
                <a:lnTo>
                  <a:pt x="504000" y="1449397"/>
                </a:lnTo>
                <a:lnTo>
                  <a:pt x="521716" y="1449397"/>
                </a:lnTo>
                <a:lnTo>
                  <a:pt x="539433" y="1449397"/>
                </a:lnTo>
                <a:lnTo>
                  <a:pt x="557149" y="1449397"/>
                </a:lnTo>
                <a:lnTo>
                  <a:pt x="574865" y="1449397"/>
                </a:lnTo>
                <a:lnTo>
                  <a:pt x="592582" y="1449397"/>
                </a:lnTo>
                <a:lnTo>
                  <a:pt x="610299" y="1449397"/>
                </a:lnTo>
                <a:lnTo>
                  <a:pt x="628015" y="1449397"/>
                </a:lnTo>
                <a:lnTo>
                  <a:pt x="645732" y="1449397"/>
                </a:lnTo>
                <a:lnTo>
                  <a:pt x="663448" y="1449397"/>
                </a:lnTo>
                <a:lnTo>
                  <a:pt x="681165" y="1449397"/>
                </a:lnTo>
                <a:lnTo>
                  <a:pt x="698881" y="1449397"/>
                </a:lnTo>
                <a:lnTo>
                  <a:pt x="716597" y="1449397"/>
                </a:lnTo>
                <a:lnTo>
                  <a:pt x="734314" y="1449397"/>
                </a:lnTo>
                <a:lnTo>
                  <a:pt x="752031" y="1449397"/>
                </a:lnTo>
                <a:lnTo>
                  <a:pt x="769747" y="1449397"/>
                </a:lnTo>
                <a:lnTo>
                  <a:pt x="787464" y="1449397"/>
                </a:lnTo>
                <a:lnTo>
                  <a:pt x="805180" y="1449397"/>
                </a:lnTo>
                <a:lnTo>
                  <a:pt x="822897" y="1449397"/>
                </a:lnTo>
                <a:lnTo>
                  <a:pt x="840613" y="1449397"/>
                </a:lnTo>
                <a:lnTo>
                  <a:pt x="858329" y="1449397"/>
                </a:lnTo>
                <a:lnTo>
                  <a:pt x="876046" y="1449397"/>
                </a:lnTo>
                <a:lnTo>
                  <a:pt x="893763" y="1449397"/>
                </a:lnTo>
                <a:lnTo>
                  <a:pt x="911479" y="1449397"/>
                </a:lnTo>
                <a:lnTo>
                  <a:pt x="929196" y="1449397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392469-26E5-45E4-9624-A2E5A6EA55DC}"/>
              </a:ext>
            </a:extLst>
          </p:cNvPr>
          <p:cNvSpPr/>
          <p:nvPr/>
        </p:nvSpPr>
        <p:spPr>
          <a:xfrm>
            <a:off x="3935143" y="1617228"/>
            <a:ext cx="2039069" cy="2116305"/>
          </a:xfrm>
          <a:custGeom>
            <a:avLst/>
            <a:gdLst>
              <a:gd name="connsiteX0" fmla="*/ 7938 w 1397000"/>
              <a:gd name="connsiteY0" fmla="*/ 7938 h 1449916"/>
              <a:gd name="connsiteX1" fmla="*/ 25654 w 1397000"/>
              <a:gd name="connsiteY1" fmla="*/ 7938 h 1449916"/>
              <a:gd name="connsiteX2" fmla="*/ 43370 w 1397000"/>
              <a:gd name="connsiteY2" fmla="*/ 7938 h 1449916"/>
              <a:gd name="connsiteX3" fmla="*/ 61087 w 1397000"/>
              <a:gd name="connsiteY3" fmla="*/ 7942 h 1449916"/>
              <a:gd name="connsiteX4" fmla="*/ 78804 w 1397000"/>
              <a:gd name="connsiteY4" fmla="*/ 7958 h 1449916"/>
              <a:gd name="connsiteX5" fmla="*/ 96520 w 1397000"/>
              <a:gd name="connsiteY5" fmla="*/ 7997 h 1449916"/>
              <a:gd name="connsiteX6" fmla="*/ 114237 w 1397000"/>
              <a:gd name="connsiteY6" fmla="*/ 8082 h 1449916"/>
              <a:gd name="connsiteX7" fmla="*/ 131953 w 1397000"/>
              <a:gd name="connsiteY7" fmla="*/ 8247 h 1449916"/>
              <a:gd name="connsiteX8" fmla="*/ 149669 w 1397000"/>
              <a:gd name="connsiteY8" fmla="*/ 8530 h 1449916"/>
              <a:gd name="connsiteX9" fmla="*/ 167386 w 1397000"/>
              <a:gd name="connsiteY9" fmla="*/ 8985 h 1449916"/>
              <a:gd name="connsiteX10" fmla="*/ 185102 w 1397000"/>
              <a:gd name="connsiteY10" fmla="*/ 9681 h 1449916"/>
              <a:gd name="connsiteX11" fmla="*/ 202819 w 1397000"/>
              <a:gd name="connsiteY11" fmla="*/ 10692 h 1449916"/>
              <a:gd name="connsiteX12" fmla="*/ 220536 w 1397000"/>
              <a:gd name="connsiteY12" fmla="*/ 12113 h 1449916"/>
              <a:gd name="connsiteX13" fmla="*/ 238252 w 1397000"/>
              <a:gd name="connsiteY13" fmla="*/ 14046 h 1449916"/>
              <a:gd name="connsiteX14" fmla="*/ 255969 w 1397000"/>
              <a:gd name="connsiteY14" fmla="*/ 16612 h 1449916"/>
              <a:gd name="connsiteX15" fmla="*/ 273685 w 1397000"/>
              <a:gd name="connsiteY15" fmla="*/ 19938 h 1449916"/>
              <a:gd name="connsiteX16" fmla="*/ 291401 w 1397000"/>
              <a:gd name="connsiteY16" fmla="*/ 24167 h 1449916"/>
              <a:gd name="connsiteX17" fmla="*/ 309118 w 1397000"/>
              <a:gd name="connsiteY17" fmla="*/ 29452 h 1449916"/>
              <a:gd name="connsiteX18" fmla="*/ 326834 w 1397000"/>
              <a:gd name="connsiteY18" fmla="*/ 35956 h 1449916"/>
              <a:gd name="connsiteX19" fmla="*/ 344551 w 1397000"/>
              <a:gd name="connsiteY19" fmla="*/ 43848 h 1449916"/>
              <a:gd name="connsiteX20" fmla="*/ 362268 w 1397000"/>
              <a:gd name="connsiteY20" fmla="*/ 53306 h 1449916"/>
              <a:gd name="connsiteX21" fmla="*/ 379984 w 1397000"/>
              <a:gd name="connsiteY21" fmla="*/ 64512 h 1449916"/>
              <a:gd name="connsiteX22" fmla="*/ 397701 w 1397000"/>
              <a:gd name="connsiteY22" fmla="*/ 77652 h 1449916"/>
              <a:gd name="connsiteX23" fmla="*/ 415417 w 1397000"/>
              <a:gd name="connsiteY23" fmla="*/ 92911 h 1449916"/>
              <a:gd name="connsiteX24" fmla="*/ 433133 w 1397000"/>
              <a:gd name="connsiteY24" fmla="*/ 110472 h 1449916"/>
              <a:gd name="connsiteX25" fmla="*/ 450850 w 1397000"/>
              <a:gd name="connsiteY25" fmla="*/ 130513 h 1449916"/>
              <a:gd name="connsiteX26" fmla="*/ 468567 w 1397000"/>
              <a:gd name="connsiteY26" fmla="*/ 153203 h 1449916"/>
              <a:gd name="connsiteX27" fmla="*/ 486283 w 1397000"/>
              <a:gd name="connsiteY27" fmla="*/ 178709 h 1449916"/>
              <a:gd name="connsiteX28" fmla="*/ 504000 w 1397000"/>
              <a:gd name="connsiteY28" fmla="*/ 207168 h 1449916"/>
              <a:gd name="connsiteX29" fmla="*/ 521716 w 1397000"/>
              <a:gd name="connsiteY29" fmla="*/ 238706 h 1449916"/>
              <a:gd name="connsiteX30" fmla="*/ 539433 w 1397000"/>
              <a:gd name="connsiteY30" fmla="*/ 273441 h 1449916"/>
              <a:gd name="connsiteX31" fmla="*/ 557149 w 1397000"/>
              <a:gd name="connsiteY31" fmla="*/ 311424 h 1449916"/>
              <a:gd name="connsiteX32" fmla="*/ 574865 w 1397000"/>
              <a:gd name="connsiteY32" fmla="*/ 352731 h 1449916"/>
              <a:gd name="connsiteX33" fmla="*/ 592582 w 1397000"/>
              <a:gd name="connsiteY33" fmla="*/ 397350 h 1449916"/>
              <a:gd name="connsiteX34" fmla="*/ 610299 w 1397000"/>
              <a:gd name="connsiteY34" fmla="*/ 445261 h 1449916"/>
              <a:gd name="connsiteX35" fmla="*/ 628015 w 1397000"/>
              <a:gd name="connsiteY35" fmla="*/ 496389 h 1449916"/>
              <a:gd name="connsiteX36" fmla="*/ 645732 w 1397000"/>
              <a:gd name="connsiteY36" fmla="*/ 550607 h 1449916"/>
              <a:gd name="connsiteX37" fmla="*/ 663448 w 1397000"/>
              <a:gd name="connsiteY37" fmla="*/ 607736 h 1449916"/>
              <a:gd name="connsiteX38" fmla="*/ 681165 w 1397000"/>
              <a:gd name="connsiteY38" fmla="*/ 667532 h 1449916"/>
              <a:gd name="connsiteX39" fmla="*/ 698881 w 1397000"/>
              <a:gd name="connsiteY39" fmla="*/ 729667 h 1449916"/>
              <a:gd name="connsiteX40" fmla="*/ 716597 w 1397000"/>
              <a:gd name="connsiteY40" fmla="*/ 793770 h 1449916"/>
              <a:gd name="connsiteX41" fmla="*/ 734314 w 1397000"/>
              <a:gd name="connsiteY41" fmla="*/ 859355 h 1449916"/>
              <a:gd name="connsiteX42" fmla="*/ 752031 w 1397000"/>
              <a:gd name="connsiteY42" fmla="*/ 925882 h 1449916"/>
              <a:gd name="connsiteX43" fmla="*/ 769747 w 1397000"/>
              <a:gd name="connsiteY43" fmla="*/ 992684 h 1449916"/>
              <a:gd name="connsiteX44" fmla="*/ 787464 w 1397000"/>
              <a:gd name="connsiteY44" fmla="*/ 1059020 h 1449916"/>
              <a:gd name="connsiteX45" fmla="*/ 805180 w 1397000"/>
              <a:gd name="connsiteY45" fmla="*/ 1124013 h 1449916"/>
              <a:gd name="connsiteX46" fmla="*/ 822897 w 1397000"/>
              <a:gd name="connsiteY46" fmla="*/ 1186676 h 1449916"/>
              <a:gd name="connsiteX47" fmla="*/ 840613 w 1397000"/>
              <a:gd name="connsiteY47" fmla="*/ 1245922 h 1449916"/>
              <a:gd name="connsiteX48" fmla="*/ 858329 w 1397000"/>
              <a:gd name="connsiteY48" fmla="*/ 1300489 h 1449916"/>
              <a:gd name="connsiteX49" fmla="*/ 876046 w 1397000"/>
              <a:gd name="connsiteY49" fmla="*/ 1349003 h 1449916"/>
              <a:gd name="connsiteX50" fmla="*/ 893763 w 1397000"/>
              <a:gd name="connsiteY50" fmla="*/ 1389929 h 1449916"/>
              <a:gd name="connsiteX51" fmla="*/ 911479 w 1397000"/>
              <a:gd name="connsiteY51" fmla="*/ 1421573 h 1449916"/>
              <a:gd name="connsiteX52" fmla="*/ 929196 w 1397000"/>
              <a:gd name="connsiteY52" fmla="*/ 1442073 h 1449916"/>
              <a:gd name="connsiteX53" fmla="*/ 946912 w 1397000"/>
              <a:gd name="connsiteY53" fmla="*/ 1449397 h 1449916"/>
              <a:gd name="connsiteX54" fmla="*/ 964628 w 1397000"/>
              <a:gd name="connsiteY54" fmla="*/ 1449397 h 1449916"/>
              <a:gd name="connsiteX55" fmla="*/ 982345 w 1397000"/>
              <a:gd name="connsiteY55" fmla="*/ 1449397 h 1449916"/>
              <a:gd name="connsiteX56" fmla="*/ 1000061 w 1397000"/>
              <a:gd name="connsiteY56" fmla="*/ 1449397 h 1449916"/>
              <a:gd name="connsiteX57" fmla="*/ 1017778 w 1397000"/>
              <a:gd name="connsiteY57" fmla="*/ 1449397 h 1449916"/>
              <a:gd name="connsiteX58" fmla="*/ 1035495 w 1397000"/>
              <a:gd name="connsiteY58" fmla="*/ 1449397 h 1449916"/>
              <a:gd name="connsiteX59" fmla="*/ 1053211 w 1397000"/>
              <a:gd name="connsiteY59" fmla="*/ 1449397 h 1449916"/>
              <a:gd name="connsiteX60" fmla="*/ 1070928 w 1397000"/>
              <a:gd name="connsiteY60" fmla="*/ 1449397 h 1449916"/>
              <a:gd name="connsiteX61" fmla="*/ 1088644 w 1397000"/>
              <a:gd name="connsiteY61" fmla="*/ 1449397 h 1449916"/>
              <a:gd name="connsiteX62" fmla="*/ 1106361 w 1397000"/>
              <a:gd name="connsiteY62" fmla="*/ 1449397 h 1449916"/>
              <a:gd name="connsiteX63" fmla="*/ 1124077 w 1397000"/>
              <a:gd name="connsiteY63" fmla="*/ 1449397 h 1449916"/>
              <a:gd name="connsiteX64" fmla="*/ 1141794 w 1397000"/>
              <a:gd name="connsiteY64" fmla="*/ 1449397 h 1449916"/>
              <a:gd name="connsiteX65" fmla="*/ 1159510 w 1397000"/>
              <a:gd name="connsiteY65" fmla="*/ 1449397 h 1449916"/>
              <a:gd name="connsiteX66" fmla="*/ 1177227 w 1397000"/>
              <a:gd name="connsiteY66" fmla="*/ 1449397 h 1449916"/>
              <a:gd name="connsiteX67" fmla="*/ 1194943 w 1397000"/>
              <a:gd name="connsiteY67" fmla="*/ 1449397 h 1449916"/>
              <a:gd name="connsiteX68" fmla="*/ 1212660 w 1397000"/>
              <a:gd name="connsiteY68" fmla="*/ 1449397 h 1449916"/>
              <a:gd name="connsiteX69" fmla="*/ 1230376 w 1397000"/>
              <a:gd name="connsiteY69" fmla="*/ 1449397 h 1449916"/>
              <a:gd name="connsiteX70" fmla="*/ 1248092 w 1397000"/>
              <a:gd name="connsiteY70" fmla="*/ 1449397 h 1449916"/>
              <a:gd name="connsiteX71" fmla="*/ 1265809 w 1397000"/>
              <a:gd name="connsiteY71" fmla="*/ 1449397 h 1449916"/>
              <a:gd name="connsiteX72" fmla="*/ 1283526 w 1397000"/>
              <a:gd name="connsiteY72" fmla="*/ 1449397 h 1449916"/>
              <a:gd name="connsiteX73" fmla="*/ 1301242 w 1397000"/>
              <a:gd name="connsiteY73" fmla="*/ 1449397 h 1449916"/>
              <a:gd name="connsiteX74" fmla="*/ 1318959 w 1397000"/>
              <a:gd name="connsiteY74" fmla="*/ 1449397 h 1449916"/>
              <a:gd name="connsiteX75" fmla="*/ 1336675 w 1397000"/>
              <a:gd name="connsiteY75" fmla="*/ 1449397 h 1449916"/>
              <a:gd name="connsiteX76" fmla="*/ 1354392 w 1397000"/>
              <a:gd name="connsiteY76" fmla="*/ 1449397 h 1449916"/>
              <a:gd name="connsiteX77" fmla="*/ 1372108 w 1397000"/>
              <a:gd name="connsiteY77" fmla="*/ 1449397 h 1449916"/>
              <a:gd name="connsiteX78" fmla="*/ 1389824 w 1397000"/>
              <a:gd name="connsiteY78" fmla="*/ 1449397 h 144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449916">
                <a:moveTo>
                  <a:pt x="7938" y="7938"/>
                </a:moveTo>
                <a:lnTo>
                  <a:pt x="25654" y="7938"/>
                </a:lnTo>
                <a:lnTo>
                  <a:pt x="43370" y="7938"/>
                </a:lnTo>
                <a:lnTo>
                  <a:pt x="61087" y="7942"/>
                </a:lnTo>
                <a:lnTo>
                  <a:pt x="78804" y="7958"/>
                </a:lnTo>
                <a:lnTo>
                  <a:pt x="96520" y="7997"/>
                </a:lnTo>
                <a:lnTo>
                  <a:pt x="114237" y="8082"/>
                </a:lnTo>
                <a:lnTo>
                  <a:pt x="131953" y="8247"/>
                </a:lnTo>
                <a:lnTo>
                  <a:pt x="149669" y="8530"/>
                </a:lnTo>
                <a:lnTo>
                  <a:pt x="167386" y="8985"/>
                </a:lnTo>
                <a:lnTo>
                  <a:pt x="185102" y="9681"/>
                </a:lnTo>
                <a:lnTo>
                  <a:pt x="202819" y="10692"/>
                </a:lnTo>
                <a:lnTo>
                  <a:pt x="220536" y="12113"/>
                </a:lnTo>
                <a:lnTo>
                  <a:pt x="238252" y="14046"/>
                </a:lnTo>
                <a:lnTo>
                  <a:pt x="255969" y="16612"/>
                </a:lnTo>
                <a:lnTo>
                  <a:pt x="273685" y="19938"/>
                </a:lnTo>
                <a:lnTo>
                  <a:pt x="291401" y="24167"/>
                </a:lnTo>
                <a:lnTo>
                  <a:pt x="309118" y="29452"/>
                </a:lnTo>
                <a:lnTo>
                  <a:pt x="326834" y="35956"/>
                </a:lnTo>
                <a:lnTo>
                  <a:pt x="344551" y="43848"/>
                </a:lnTo>
                <a:lnTo>
                  <a:pt x="362268" y="53306"/>
                </a:lnTo>
                <a:lnTo>
                  <a:pt x="379984" y="64512"/>
                </a:lnTo>
                <a:lnTo>
                  <a:pt x="397701" y="77652"/>
                </a:lnTo>
                <a:lnTo>
                  <a:pt x="415417" y="92911"/>
                </a:lnTo>
                <a:lnTo>
                  <a:pt x="433133" y="110472"/>
                </a:lnTo>
                <a:lnTo>
                  <a:pt x="450850" y="130513"/>
                </a:lnTo>
                <a:lnTo>
                  <a:pt x="468567" y="153203"/>
                </a:lnTo>
                <a:lnTo>
                  <a:pt x="486283" y="178709"/>
                </a:lnTo>
                <a:lnTo>
                  <a:pt x="504000" y="207168"/>
                </a:lnTo>
                <a:lnTo>
                  <a:pt x="521716" y="238706"/>
                </a:lnTo>
                <a:lnTo>
                  <a:pt x="539433" y="273441"/>
                </a:lnTo>
                <a:lnTo>
                  <a:pt x="557149" y="311424"/>
                </a:lnTo>
                <a:lnTo>
                  <a:pt x="574865" y="352731"/>
                </a:lnTo>
                <a:lnTo>
                  <a:pt x="592582" y="397350"/>
                </a:lnTo>
                <a:lnTo>
                  <a:pt x="610299" y="445261"/>
                </a:lnTo>
                <a:lnTo>
                  <a:pt x="628015" y="496389"/>
                </a:lnTo>
                <a:lnTo>
                  <a:pt x="645732" y="550607"/>
                </a:lnTo>
                <a:lnTo>
                  <a:pt x="663448" y="607736"/>
                </a:lnTo>
                <a:lnTo>
                  <a:pt x="681165" y="667532"/>
                </a:lnTo>
                <a:lnTo>
                  <a:pt x="698881" y="729667"/>
                </a:lnTo>
                <a:lnTo>
                  <a:pt x="716597" y="793770"/>
                </a:lnTo>
                <a:lnTo>
                  <a:pt x="734314" y="859355"/>
                </a:lnTo>
                <a:lnTo>
                  <a:pt x="752031" y="925882"/>
                </a:lnTo>
                <a:lnTo>
                  <a:pt x="769747" y="992684"/>
                </a:lnTo>
                <a:lnTo>
                  <a:pt x="787464" y="1059020"/>
                </a:lnTo>
                <a:lnTo>
                  <a:pt x="805180" y="1124013"/>
                </a:lnTo>
                <a:lnTo>
                  <a:pt x="822897" y="1186676"/>
                </a:lnTo>
                <a:lnTo>
                  <a:pt x="840613" y="1245922"/>
                </a:lnTo>
                <a:lnTo>
                  <a:pt x="858329" y="1300489"/>
                </a:lnTo>
                <a:lnTo>
                  <a:pt x="876046" y="1349003"/>
                </a:lnTo>
                <a:lnTo>
                  <a:pt x="893763" y="1389929"/>
                </a:lnTo>
                <a:lnTo>
                  <a:pt x="911479" y="1421573"/>
                </a:lnTo>
                <a:lnTo>
                  <a:pt x="929196" y="1442073"/>
                </a:lnTo>
                <a:lnTo>
                  <a:pt x="946912" y="1449397"/>
                </a:lnTo>
                <a:lnTo>
                  <a:pt x="964628" y="1449397"/>
                </a:lnTo>
                <a:lnTo>
                  <a:pt x="982345" y="1449397"/>
                </a:lnTo>
                <a:lnTo>
                  <a:pt x="1000061" y="1449397"/>
                </a:lnTo>
                <a:lnTo>
                  <a:pt x="1017778" y="1449397"/>
                </a:lnTo>
                <a:lnTo>
                  <a:pt x="1035495" y="1449397"/>
                </a:lnTo>
                <a:lnTo>
                  <a:pt x="1053211" y="1449397"/>
                </a:lnTo>
                <a:lnTo>
                  <a:pt x="1070928" y="1449397"/>
                </a:lnTo>
                <a:lnTo>
                  <a:pt x="1088644" y="1449397"/>
                </a:lnTo>
                <a:lnTo>
                  <a:pt x="1106361" y="1449397"/>
                </a:lnTo>
                <a:lnTo>
                  <a:pt x="1124077" y="1449397"/>
                </a:lnTo>
                <a:lnTo>
                  <a:pt x="1141794" y="1449397"/>
                </a:lnTo>
                <a:lnTo>
                  <a:pt x="1159510" y="1449397"/>
                </a:lnTo>
                <a:lnTo>
                  <a:pt x="1177227" y="1449397"/>
                </a:lnTo>
                <a:lnTo>
                  <a:pt x="1194943" y="1449397"/>
                </a:lnTo>
                <a:lnTo>
                  <a:pt x="1212660" y="1449397"/>
                </a:lnTo>
                <a:lnTo>
                  <a:pt x="1230376" y="1449397"/>
                </a:lnTo>
                <a:lnTo>
                  <a:pt x="1248092" y="1449397"/>
                </a:lnTo>
                <a:lnTo>
                  <a:pt x="1265809" y="1449397"/>
                </a:lnTo>
                <a:lnTo>
                  <a:pt x="1283526" y="1449397"/>
                </a:lnTo>
                <a:lnTo>
                  <a:pt x="1301242" y="1449397"/>
                </a:lnTo>
                <a:lnTo>
                  <a:pt x="1318959" y="1449397"/>
                </a:lnTo>
                <a:lnTo>
                  <a:pt x="1336675" y="1449397"/>
                </a:lnTo>
                <a:lnTo>
                  <a:pt x="1354392" y="1449397"/>
                </a:lnTo>
                <a:lnTo>
                  <a:pt x="1372108" y="1449397"/>
                </a:lnTo>
                <a:lnTo>
                  <a:pt x="1389824" y="1449397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01CA78-99F6-4E25-91B4-7457F5F0D2BD}"/>
              </a:ext>
            </a:extLst>
          </p:cNvPr>
          <p:cNvSpPr/>
          <p:nvPr/>
        </p:nvSpPr>
        <p:spPr>
          <a:xfrm>
            <a:off x="780339" y="1454224"/>
            <a:ext cx="15447" cy="2286228"/>
          </a:xfrm>
          <a:custGeom>
            <a:avLst/>
            <a:gdLst>
              <a:gd name="connsiteX0" fmla="*/ 7938 w 10583"/>
              <a:gd name="connsiteY0" fmla="*/ 1561073 h 1566333"/>
              <a:gd name="connsiteX1" fmla="*/ 7938 w 10583"/>
              <a:gd name="connsiteY1" fmla="*/ 7938 h 156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566333">
                <a:moveTo>
                  <a:pt x="7938" y="1561073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2293A-AEC7-4393-8E27-B8FDDC5A178E}"/>
              </a:ext>
            </a:extLst>
          </p:cNvPr>
          <p:cNvCxnSpPr>
            <a:cxnSpLocks/>
          </p:cNvCxnSpPr>
          <p:nvPr/>
        </p:nvCxnSpPr>
        <p:spPr>
          <a:xfrm>
            <a:off x="1446133" y="374106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9B7F2-735D-49C5-B3FC-E473127188C1}"/>
              </a:ext>
            </a:extLst>
          </p:cNvPr>
          <p:cNvCxnSpPr>
            <a:cxnSpLocks/>
          </p:cNvCxnSpPr>
          <p:nvPr/>
        </p:nvCxnSpPr>
        <p:spPr>
          <a:xfrm>
            <a:off x="792739" y="374273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6D658-3620-4D29-B1AD-69D73DAB30B8}"/>
              </a:ext>
            </a:extLst>
          </p:cNvPr>
          <p:cNvCxnSpPr>
            <a:cxnSpLocks/>
          </p:cNvCxnSpPr>
          <p:nvPr/>
        </p:nvCxnSpPr>
        <p:spPr>
          <a:xfrm>
            <a:off x="2097575" y="3740627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D94A9-0BE1-43F9-AB1E-8E1B5651A659}"/>
              </a:ext>
            </a:extLst>
          </p:cNvPr>
          <p:cNvCxnSpPr>
            <a:cxnSpLocks/>
          </p:cNvCxnSpPr>
          <p:nvPr/>
        </p:nvCxnSpPr>
        <p:spPr>
          <a:xfrm>
            <a:off x="274107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686F4-0FC4-489C-8364-45DAA29FD265}"/>
              </a:ext>
            </a:extLst>
          </p:cNvPr>
          <p:cNvCxnSpPr>
            <a:cxnSpLocks/>
          </p:cNvCxnSpPr>
          <p:nvPr/>
        </p:nvCxnSpPr>
        <p:spPr>
          <a:xfrm>
            <a:off x="3388546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5C88E-40BE-4734-AD7C-FD28DD687408}"/>
              </a:ext>
            </a:extLst>
          </p:cNvPr>
          <p:cNvCxnSpPr>
            <a:cxnSpLocks/>
          </p:cNvCxnSpPr>
          <p:nvPr/>
        </p:nvCxnSpPr>
        <p:spPr>
          <a:xfrm>
            <a:off x="4036012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04585-1247-408A-BCF0-E9357DDA0D0C}"/>
              </a:ext>
            </a:extLst>
          </p:cNvPr>
          <p:cNvCxnSpPr>
            <a:cxnSpLocks/>
          </p:cNvCxnSpPr>
          <p:nvPr/>
        </p:nvCxnSpPr>
        <p:spPr>
          <a:xfrm>
            <a:off x="4683484" y="374055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5F514-8E60-4948-8E9F-4F10E1DC3B39}"/>
              </a:ext>
            </a:extLst>
          </p:cNvPr>
          <p:cNvCxnSpPr>
            <a:cxnSpLocks/>
          </p:cNvCxnSpPr>
          <p:nvPr/>
        </p:nvCxnSpPr>
        <p:spPr>
          <a:xfrm>
            <a:off x="5326982" y="374012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78A5E-BCED-4938-AC3A-CB0AAC9C5B2A}"/>
              </a:ext>
            </a:extLst>
          </p:cNvPr>
          <p:cNvCxnSpPr>
            <a:cxnSpLocks/>
          </p:cNvCxnSpPr>
          <p:nvPr/>
        </p:nvCxnSpPr>
        <p:spPr>
          <a:xfrm>
            <a:off x="5966033" y="3737095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620847-5DCB-4C67-BB58-0B6C252E546E}"/>
              </a:ext>
            </a:extLst>
          </p:cNvPr>
          <p:cNvGrpSpPr/>
          <p:nvPr/>
        </p:nvGrpSpPr>
        <p:grpSpPr>
          <a:xfrm>
            <a:off x="757489" y="1463865"/>
            <a:ext cx="32179" cy="2273229"/>
            <a:chOff x="1615813" y="1781813"/>
            <a:chExt cx="22045" cy="15574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105ECF-3EA5-4862-AB9D-D0731B7B2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13" y="314449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A9A6F-00F5-414D-9C3C-900C5281D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7" y="295129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7DE4C1-F9A2-4A70-A686-83408C98C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236944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D12550-1B88-4107-812D-25097A44F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19797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2C6B19-B0D0-4354-BBB4-28D911FBD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826" y="275933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CE654-EF5A-4C50-8EC7-82F557611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950" y="3339242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F5AF25-E853-4F4F-A938-B79B1F88B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1781813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06764D-83E4-4BEC-AB85-4220B5230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304" y="2563135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6E6D43-02BF-4ACC-AC06-F4D7011EE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7579" y="2175321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ACF257-0A1C-4425-952C-F976D49C4870}"/>
              </a:ext>
            </a:extLst>
          </p:cNvPr>
          <p:cNvSpPr/>
          <p:nvPr/>
        </p:nvSpPr>
        <p:spPr>
          <a:xfrm>
            <a:off x="3997232" y="5682088"/>
            <a:ext cx="2039069" cy="200818"/>
          </a:xfrm>
          <a:custGeom>
            <a:avLst/>
            <a:gdLst>
              <a:gd name="connsiteX0" fmla="*/ 7938 w 1397000"/>
              <a:gd name="connsiteY0" fmla="*/ 132313 h 137583"/>
              <a:gd name="connsiteX1" fmla="*/ 25654 w 1397000"/>
              <a:gd name="connsiteY1" fmla="*/ 116015 h 137583"/>
              <a:gd name="connsiteX2" fmla="*/ 43370 w 1397000"/>
              <a:gd name="connsiteY2" fmla="*/ 100478 h 137583"/>
              <a:gd name="connsiteX3" fmla="*/ 61087 w 1397000"/>
              <a:gd name="connsiteY3" fmla="*/ 86032 h 137583"/>
              <a:gd name="connsiteX4" fmla="*/ 78804 w 1397000"/>
              <a:gd name="connsiteY4" fmla="*/ 72877 h 137583"/>
              <a:gd name="connsiteX5" fmla="*/ 96520 w 1397000"/>
              <a:gd name="connsiteY5" fmla="*/ 61140 h 137583"/>
              <a:gd name="connsiteX6" fmla="*/ 114237 w 1397000"/>
              <a:gd name="connsiteY6" fmla="*/ 50853 h 137583"/>
              <a:gd name="connsiteX7" fmla="*/ 131953 w 1397000"/>
              <a:gd name="connsiteY7" fmla="*/ 41995 h 137583"/>
              <a:gd name="connsiteX8" fmla="*/ 149669 w 1397000"/>
              <a:gd name="connsiteY8" fmla="*/ 34512 h 137583"/>
              <a:gd name="connsiteX9" fmla="*/ 167386 w 1397000"/>
              <a:gd name="connsiteY9" fmla="*/ 28289 h 137583"/>
              <a:gd name="connsiteX10" fmla="*/ 185102 w 1397000"/>
              <a:gd name="connsiteY10" fmla="*/ 23220 h 137583"/>
              <a:gd name="connsiteX11" fmla="*/ 202819 w 1397000"/>
              <a:gd name="connsiteY11" fmla="*/ 19156 h 137583"/>
              <a:gd name="connsiteX12" fmla="*/ 220536 w 1397000"/>
              <a:gd name="connsiteY12" fmla="*/ 15981 h 137583"/>
              <a:gd name="connsiteX13" fmla="*/ 238252 w 1397000"/>
              <a:gd name="connsiteY13" fmla="*/ 13557 h 137583"/>
              <a:gd name="connsiteX14" fmla="*/ 255969 w 1397000"/>
              <a:gd name="connsiteY14" fmla="*/ 11737 h 137583"/>
              <a:gd name="connsiteX15" fmla="*/ 273685 w 1397000"/>
              <a:gd name="connsiteY15" fmla="*/ 10425 h 137583"/>
              <a:gd name="connsiteX16" fmla="*/ 291401 w 1397000"/>
              <a:gd name="connsiteY16" fmla="*/ 9504 h 137583"/>
              <a:gd name="connsiteX17" fmla="*/ 309118 w 1397000"/>
              <a:gd name="connsiteY17" fmla="*/ 8869 h 137583"/>
              <a:gd name="connsiteX18" fmla="*/ 326834 w 1397000"/>
              <a:gd name="connsiteY18" fmla="*/ 8467 h 137583"/>
              <a:gd name="connsiteX19" fmla="*/ 344551 w 1397000"/>
              <a:gd name="connsiteY19" fmla="*/ 8213 h 137583"/>
              <a:gd name="connsiteX20" fmla="*/ 362268 w 1397000"/>
              <a:gd name="connsiteY20" fmla="*/ 8075 h 137583"/>
              <a:gd name="connsiteX21" fmla="*/ 379984 w 1397000"/>
              <a:gd name="connsiteY21" fmla="*/ 8001 h 137583"/>
              <a:gd name="connsiteX22" fmla="*/ 397701 w 1397000"/>
              <a:gd name="connsiteY22" fmla="*/ 7959 h 137583"/>
              <a:gd name="connsiteX23" fmla="*/ 415417 w 1397000"/>
              <a:gd name="connsiteY23" fmla="*/ 7948 h 137583"/>
              <a:gd name="connsiteX24" fmla="*/ 433133 w 1397000"/>
              <a:gd name="connsiteY24" fmla="*/ 7938 h 137583"/>
              <a:gd name="connsiteX25" fmla="*/ 450850 w 1397000"/>
              <a:gd name="connsiteY25" fmla="*/ 7938 h 137583"/>
              <a:gd name="connsiteX26" fmla="*/ 468567 w 1397000"/>
              <a:gd name="connsiteY26" fmla="*/ 7938 h 137583"/>
              <a:gd name="connsiteX27" fmla="*/ 486283 w 1397000"/>
              <a:gd name="connsiteY27" fmla="*/ 7938 h 137583"/>
              <a:gd name="connsiteX28" fmla="*/ 504000 w 1397000"/>
              <a:gd name="connsiteY28" fmla="*/ 7938 h 137583"/>
              <a:gd name="connsiteX29" fmla="*/ 521716 w 1397000"/>
              <a:gd name="connsiteY29" fmla="*/ 7938 h 137583"/>
              <a:gd name="connsiteX30" fmla="*/ 539433 w 1397000"/>
              <a:gd name="connsiteY30" fmla="*/ 7938 h 137583"/>
              <a:gd name="connsiteX31" fmla="*/ 557149 w 1397000"/>
              <a:gd name="connsiteY31" fmla="*/ 7938 h 137583"/>
              <a:gd name="connsiteX32" fmla="*/ 574865 w 1397000"/>
              <a:gd name="connsiteY32" fmla="*/ 7938 h 137583"/>
              <a:gd name="connsiteX33" fmla="*/ 592582 w 1397000"/>
              <a:gd name="connsiteY33" fmla="*/ 7938 h 137583"/>
              <a:gd name="connsiteX34" fmla="*/ 610299 w 1397000"/>
              <a:gd name="connsiteY34" fmla="*/ 7938 h 137583"/>
              <a:gd name="connsiteX35" fmla="*/ 628015 w 1397000"/>
              <a:gd name="connsiteY35" fmla="*/ 7938 h 137583"/>
              <a:gd name="connsiteX36" fmla="*/ 645732 w 1397000"/>
              <a:gd name="connsiteY36" fmla="*/ 7938 h 137583"/>
              <a:gd name="connsiteX37" fmla="*/ 663448 w 1397000"/>
              <a:gd name="connsiteY37" fmla="*/ 7938 h 137583"/>
              <a:gd name="connsiteX38" fmla="*/ 681165 w 1397000"/>
              <a:gd name="connsiteY38" fmla="*/ 7938 h 137583"/>
              <a:gd name="connsiteX39" fmla="*/ 698881 w 1397000"/>
              <a:gd name="connsiteY39" fmla="*/ 7938 h 137583"/>
              <a:gd name="connsiteX40" fmla="*/ 716597 w 1397000"/>
              <a:gd name="connsiteY40" fmla="*/ 7938 h 137583"/>
              <a:gd name="connsiteX41" fmla="*/ 734314 w 1397000"/>
              <a:gd name="connsiteY41" fmla="*/ 7938 h 137583"/>
              <a:gd name="connsiteX42" fmla="*/ 752031 w 1397000"/>
              <a:gd name="connsiteY42" fmla="*/ 7938 h 137583"/>
              <a:gd name="connsiteX43" fmla="*/ 769747 w 1397000"/>
              <a:gd name="connsiteY43" fmla="*/ 7938 h 137583"/>
              <a:gd name="connsiteX44" fmla="*/ 787464 w 1397000"/>
              <a:gd name="connsiteY44" fmla="*/ 7938 h 137583"/>
              <a:gd name="connsiteX45" fmla="*/ 805180 w 1397000"/>
              <a:gd name="connsiteY45" fmla="*/ 7938 h 137583"/>
              <a:gd name="connsiteX46" fmla="*/ 822897 w 1397000"/>
              <a:gd name="connsiteY46" fmla="*/ 7938 h 137583"/>
              <a:gd name="connsiteX47" fmla="*/ 840613 w 1397000"/>
              <a:gd name="connsiteY47" fmla="*/ 7938 h 137583"/>
              <a:gd name="connsiteX48" fmla="*/ 858329 w 1397000"/>
              <a:gd name="connsiteY48" fmla="*/ 7938 h 137583"/>
              <a:gd name="connsiteX49" fmla="*/ 876046 w 1397000"/>
              <a:gd name="connsiteY49" fmla="*/ 7938 h 137583"/>
              <a:gd name="connsiteX50" fmla="*/ 893763 w 1397000"/>
              <a:gd name="connsiteY50" fmla="*/ 7938 h 137583"/>
              <a:gd name="connsiteX51" fmla="*/ 911479 w 1397000"/>
              <a:gd name="connsiteY51" fmla="*/ 7938 h 137583"/>
              <a:gd name="connsiteX52" fmla="*/ 929196 w 1397000"/>
              <a:gd name="connsiteY52" fmla="*/ 7938 h 137583"/>
              <a:gd name="connsiteX53" fmla="*/ 946912 w 1397000"/>
              <a:gd name="connsiteY53" fmla="*/ 7938 h 137583"/>
              <a:gd name="connsiteX54" fmla="*/ 964628 w 1397000"/>
              <a:gd name="connsiteY54" fmla="*/ 7938 h 137583"/>
              <a:gd name="connsiteX55" fmla="*/ 982345 w 1397000"/>
              <a:gd name="connsiteY55" fmla="*/ 7938 h 137583"/>
              <a:gd name="connsiteX56" fmla="*/ 1000061 w 1397000"/>
              <a:gd name="connsiteY56" fmla="*/ 7938 h 137583"/>
              <a:gd name="connsiteX57" fmla="*/ 1017778 w 1397000"/>
              <a:gd name="connsiteY57" fmla="*/ 7938 h 137583"/>
              <a:gd name="connsiteX58" fmla="*/ 1035495 w 1397000"/>
              <a:gd name="connsiteY58" fmla="*/ 7938 h 137583"/>
              <a:gd name="connsiteX59" fmla="*/ 1053211 w 1397000"/>
              <a:gd name="connsiteY59" fmla="*/ 7938 h 137583"/>
              <a:gd name="connsiteX60" fmla="*/ 1070928 w 1397000"/>
              <a:gd name="connsiteY60" fmla="*/ 7938 h 137583"/>
              <a:gd name="connsiteX61" fmla="*/ 1088644 w 1397000"/>
              <a:gd name="connsiteY61" fmla="*/ 7938 h 137583"/>
              <a:gd name="connsiteX62" fmla="*/ 1106361 w 1397000"/>
              <a:gd name="connsiteY62" fmla="*/ 7938 h 137583"/>
              <a:gd name="connsiteX63" fmla="*/ 1124077 w 1397000"/>
              <a:gd name="connsiteY63" fmla="*/ 7938 h 137583"/>
              <a:gd name="connsiteX64" fmla="*/ 1141794 w 1397000"/>
              <a:gd name="connsiteY64" fmla="*/ 7938 h 137583"/>
              <a:gd name="connsiteX65" fmla="*/ 1159510 w 1397000"/>
              <a:gd name="connsiteY65" fmla="*/ 7938 h 137583"/>
              <a:gd name="connsiteX66" fmla="*/ 1177227 w 1397000"/>
              <a:gd name="connsiteY66" fmla="*/ 7938 h 137583"/>
              <a:gd name="connsiteX67" fmla="*/ 1194943 w 1397000"/>
              <a:gd name="connsiteY67" fmla="*/ 7938 h 137583"/>
              <a:gd name="connsiteX68" fmla="*/ 1212660 w 1397000"/>
              <a:gd name="connsiteY68" fmla="*/ 7938 h 137583"/>
              <a:gd name="connsiteX69" fmla="*/ 1230376 w 1397000"/>
              <a:gd name="connsiteY69" fmla="*/ 7938 h 137583"/>
              <a:gd name="connsiteX70" fmla="*/ 1248092 w 1397000"/>
              <a:gd name="connsiteY70" fmla="*/ 7938 h 137583"/>
              <a:gd name="connsiteX71" fmla="*/ 1265809 w 1397000"/>
              <a:gd name="connsiteY71" fmla="*/ 7938 h 137583"/>
              <a:gd name="connsiteX72" fmla="*/ 1283526 w 1397000"/>
              <a:gd name="connsiteY72" fmla="*/ 7938 h 137583"/>
              <a:gd name="connsiteX73" fmla="*/ 1301242 w 1397000"/>
              <a:gd name="connsiteY73" fmla="*/ 7938 h 137583"/>
              <a:gd name="connsiteX74" fmla="*/ 1318959 w 1397000"/>
              <a:gd name="connsiteY74" fmla="*/ 7938 h 137583"/>
              <a:gd name="connsiteX75" fmla="*/ 1336675 w 1397000"/>
              <a:gd name="connsiteY75" fmla="*/ 7938 h 137583"/>
              <a:gd name="connsiteX76" fmla="*/ 1354392 w 1397000"/>
              <a:gd name="connsiteY76" fmla="*/ 7938 h 137583"/>
              <a:gd name="connsiteX77" fmla="*/ 1372108 w 1397000"/>
              <a:gd name="connsiteY77" fmla="*/ 7938 h 137583"/>
              <a:gd name="connsiteX78" fmla="*/ 1389824 w 1397000"/>
              <a:gd name="connsiteY78" fmla="*/ 7938 h 1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37583">
                <a:moveTo>
                  <a:pt x="7938" y="132313"/>
                </a:moveTo>
                <a:lnTo>
                  <a:pt x="25654" y="116015"/>
                </a:lnTo>
                <a:lnTo>
                  <a:pt x="43370" y="100478"/>
                </a:lnTo>
                <a:lnTo>
                  <a:pt x="61087" y="86032"/>
                </a:lnTo>
                <a:lnTo>
                  <a:pt x="78804" y="72877"/>
                </a:lnTo>
                <a:lnTo>
                  <a:pt x="96520" y="61140"/>
                </a:lnTo>
                <a:lnTo>
                  <a:pt x="114237" y="50853"/>
                </a:lnTo>
                <a:lnTo>
                  <a:pt x="131953" y="41995"/>
                </a:lnTo>
                <a:lnTo>
                  <a:pt x="149669" y="34512"/>
                </a:lnTo>
                <a:lnTo>
                  <a:pt x="167386" y="28289"/>
                </a:lnTo>
                <a:lnTo>
                  <a:pt x="185102" y="23220"/>
                </a:lnTo>
                <a:lnTo>
                  <a:pt x="202819" y="19156"/>
                </a:lnTo>
                <a:lnTo>
                  <a:pt x="220536" y="15981"/>
                </a:lnTo>
                <a:lnTo>
                  <a:pt x="238252" y="13557"/>
                </a:lnTo>
                <a:lnTo>
                  <a:pt x="255969" y="11737"/>
                </a:lnTo>
                <a:lnTo>
                  <a:pt x="273685" y="10425"/>
                </a:lnTo>
                <a:lnTo>
                  <a:pt x="291401" y="9504"/>
                </a:lnTo>
                <a:lnTo>
                  <a:pt x="309118" y="8869"/>
                </a:lnTo>
                <a:lnTo>
                  <a:pt x="326834" y="8467"/>
                </a:lnTo>
                <a:lnTo>
                  <a:pt x="344551" y="8213"/>
                </a:lnTo>
                <a:lnTo>
                  <a:pt x="362268" y="8075"/>
                </a:lnTo>
                <a:lnTo>
                  <a:pt x="379984" y="8001"/>
                </a:lnTo>
                <a:lnTo>
                  <a:pt x="397701" y="7959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solidFill>
                <a:srgbClr val="FF0000"/>
              </a:solidFill>
              <a:highlight>
                <a:srgbClr val="FFB7B7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D0DD35-4760-4B86-9698-AF403A959277}"/>
              </a:ext>
            </a:extLst>
          </p:cNvPr>
          <p:cNvSpPr/>
          <p:nvPr/>
        </p:nvSpPr>
        <p:spPr>
          <a:xfrm>
            <a:off x="3997232" y="5536869"/>
            <a:ext cx="2039069" cy="339844"/>
          </a:xfrm>
          <a:custGeom>
            <a:avLst/>
            <a:gdLst>
              <a:gd name="connsiteX0" fmla="*/ 7938 w 1397000"/>
              <a:gd name="connsiteY0" fmla="*/ 231807 h 232833"/>
              <a:gd name="connsiteX1" fmla="*/ 25654 w 1397000"/>
              <a:gd name="connsiteY1" fmla="*/ 215223 h 232833"/>
              <a:gd name="connsiteX2" fmla="*/ 43370 w 1397000"/>
              <a:gd name="connsiteY2" fmla="*/ 198702 h 232833"/>
              <a:gd name="connsiteX3" fmla="*/ 61087 w 1397000"/>
              <a:gd name="connsiteY3" fmla="*/ 182288 h 232833"/>
              <a:gd name="connsiteX4" fmla="*/ 78804 w 1397000"/>
              <a:gd name="connsiteY4" fmla="*/ 166095 h 232833"/>
              <a:gd name="connsiteX5" fmla="*/ 96520 w 1397000"/>
              <a:gd name="connsiteY5" fmla="*/ 150220 h 232833"/>
              <a:gd name="connsiteX6" fmla="*/ 114237 w 1397000"/>
              <a:gd name="connsiteY6" fmla="*/ 134790 h 232833"/>
              <a:gd name="connsiteX7" fmla="*/ 131953 w 1397000"/>
              <a:gd name="connsiteY7" fmla="*/ 119920 h 232833"/>
              <a:gd name="connsiteX8" fmla="*/ 149669 w 1397000"/>
              <a:gd name="connsiteY8" fmla="*/ 105738 h 232833"/>
              <a:gd name="connsiteX9" fmla="*/ 167386 w 1397000"/>
              <a:gd name="connsiteY9" fmla="*/ 92350 h 232833"/>
              <a:gd name="connsiteX10" fmla="*/ 185102 w 1397000"/>
              <a:gd name="connsiteY10" fmla="*/ 79851 h 232833"/>
              <a:gd name="connsiteX11" fmla="*/ 202819 w 1397000"/>
              <a:gd name="connsiteY11" fmla="*/ 68326 h 232833"/>
              <a:gd name="connsiteX12" fmla="*/ 220536 w 1397000"/>
              <a:gd name="connsiteY12" fmla="*/ 57849 h 232833"/>
              <a:gd name="connsiteX13" fmla="*/ 238252 w 1397000"/>
              <a:gd name="connsiteY13" fmla="*/ 48451 h 232833"/>
              <a:gd name="connsiteX14" fmla="*/ 255969 w 1397000"/>
              <a:gd name="connsiteY14" fmla="*/ 40153 h 232833"/>
              <a:gd name="connsiteX15" fmla="*/ 273685 w 1397000"/>
              <a:gd name="connsiteY15" fmla="*/ 32967 h 232833"/>
              <a:gd name="connsiteX16" fmla="*/ 291401 w 1397000"/>
              <a:gd name="connsiteY16" fmla="*/ 26871 h 232833"/>
              <a:gd name="connsiteX17" fmla="*/ 309118 w 1397000"/>
              <a:gd name="connsiteY17" fmla="*/ 21812 h 232833"/>
              <a:gd name="connsiteX18" fmla="*/ 326834 w 1397000"/>
              <a:gd name="connsiteY18" fmla="*/ 17727 h 232833"/>
              <a:gd name="connsiteX19" fmla="*/ 344551 w 1397000"/>
              <a:gd name="connsiteY19" fmla="*/ 14531 h 232833"/>
              <a:gd name="connsiteX20" fmla="*/ 362268 w 1397000"/>
              <a:gd name="connsiteY20" fmla="*/ 12129 h 232833"/>
              <a:gd name="connsiteX21" fmla="*/ 379984 w 1397000"/>
              <a:gd name="connsiteY21" fmla="*/ 10414 h 232833"/>
              <a:gd name="connsiteX22" fmla="*/ 397701 w 1397000"/>
              <a:gd name="connsiteY22" fmla="*/ 9260 h 232833"/>
              <a:gd name="connsiteX23" fmla="*/ 415417 w 1397000"/>
              <a:gd name="connsiteY23" fmla="*/ 8551 h 232833"/>
              <a:gd name="connsiteX24" fmla="*/ 433133 w 1397000"/>
              <a:gd name="connsiteY24" fmla="*/ 8170 h 232833"/>
              <a:gd name="connsiteX25" fmla="*/ 450850 w 1397000"/>
              <a:gd name="connsiteY25" fmla="*/ 7990 h 232833"/>
              <a:gd name="connsiteX26" fmla="*/ 468567 w 1397000"/>
              <a:gd name="connsiteY26" fmla="*/ 7938 h 232833"/>
              <a:gd name="connsiteX27" fmla="*/ 486283 w 1397000"/>
              <a:gd name="connsiteY27" fmla="*/ 7938 h 232833"/>
              <a:gd name="connsiteX28" fmla="*/ 504000 w 1397000"/>
              <a:gd name="connsiteY28" fmla="*/ 7938 h 232833"/>
              <a:gd name="connsiteX29" fmla="*/ 521716 w 1397000"/>
              <a:gd name="connsiteY29" fmla="*/ 7938 h 232833"/>
              <a:gd name="connsiteX30" fmla="*/ 539433 w 1397000"/>
              <a:gd name="connsiteY30" fmla="*/ 7938 h 232833"/>
              <a:gd name="connsiteX31" fmla="*/ 557149 w 1397000"/>
              <a:gd name="connsiteY31" fmla="*/ 7938 h 232833"/>
              <a:gd name="connsiteX32" fmla="*/ 574865 w 1397000"/>
              <a:gd name="connsiteY32" fmla="*/ 7938 h 232833"/>
              <a:gd name="connsiteX33" fmla="*/ 592582 w 1397000"/>
              <a:gd name="connsiteY33" fmla="*/ 7938 h 232833"/>
              <a:gd name="connsiteX34" fmla="*/ 610299 w 1397000"/>
              <a:gd name="connsiteY34" fmla="*/ 7938 h 232833"/>
              <a:gd name="connsiteX35" fmla="*/ 628015 w 1397000"/>
              <a:gd name="connsiteY35" fmla="*/ 7938 h 232833"/>
              <a:gd name="connsiteX36" fmla="*/ 645732 w 1397000"/>
              <a:gd name="connsiteY36" fmla="*/ 7938 h 232833"/>
              <a:gd name="connsiteX37" fmla="*/ 663448 w 1397000"/>
              <a:gd name="connsiteY37" fmla="*/ 7938 h 232833"/>
              <a:gd name="connsiteX38" fmla="*/ 681165 w 1397000"/>
              <a:gd name="connsiteY38" fmla="*/ 7938 h 232833"/>
              <a:gd name="connsiteX39" fmla="*/ 698881 w 1397000"/>
              <a:gd name="connsiteY39" fmla="*/ 7938 h 232833"/>
              <a:gd name="connsiteX40" fmla="*/ 716597 w 1397000"/>
              <a:gd name="connsiteY40" fmla="*/ 7938 h 232833"/>
              <a:gd name="connsiteX41" fmla="*/ 734314 w 1397000"/>
              <a:gd name="connsiteY41" fmla="*/ 7938 h 232833"/>
              <a:gd name="connsiteX42" fmla="*/ 752031 w 1397000"/>
              <a:gd name="connsiteY42" fmla="*/ 7938 h 232833"/>
              <a:gd name="connsiteX43" fmla="*/ 769747 w 1397000"/>
              <a:gd name="connsiteY43" fmla="*/ 7938 h 232833"/>
              <a:gd name="connsiteX44" fmla="*/ 787464 w 1397000"/>
              <a:gd name="connsiteY44" fmla="*/ 7938 h 232833"/>
              <a:gd name="connsiteX45" fmla="*/ 805180 w 1397000"/>
              <a:gd name="connsiteY45" fmla="*/ 7938 h 232833"/>
              <a:gd name="connsiteX46" fmla="*/ 822897 w 1397000"/>
              <a:gd name="connsiteY46" fmla="*/ 7938 h 232833"/>
              <a:gd name="connsiteX47" fmla="*/ 840613 w 1397000"/>
              <a:gd name="connsiteY47" fmla="*/ 7938 h 232833"/>
              <a:gd name="connsiteX48" fmla="*/ 858329 w 1397000"/>
              <a:gd name="connsiteY48" fmla="*/ 7938 h 232833"/>
              <a:gd name="connsiteX49" fmla="*/ 876046 w 1397000"/>
              <a:gd name="connsiteY49" fmla="*/ 7938 h 232833"/>
              <a:gd name="connsiteX50" fmla="*/ 893763 w 1397000"/>
              <a:gd name="connsiteY50" fmla="*/ 7938 h 232833"/>
              <a:gd name="connsiteX51" fmla="*/ 911479 w 1397000"/>
              <a:gd name="connsiteY51" fmla="*/ 7938 h 232833"/>
              <a:gd name="connsiteX52" fmla="*/ 929196 w 1397000"/>
              <a:gd name="connsiteY52" fmla="*/ 7938 h 232833"/>
              <a:gd name="connsiteX53" fmla="*/ 946912 w 1397000"/>
              <a:gd name="connsiteY53" fmla="*/ 7938 h 232833"/>
              <a:gd name="connsiteX54" fmla="*/ 964628 w 1397000"/>
              <a:gd name="connsiteY54" fmla="*/ 7938 h 232833"/>
              <a:gd name="connsiteX55" fmla="*/ 982345 w 1397000"/>
              <a:gd name="connsiteY55" fmla="*/ 7938 h 232833"/>
              <a:gd name="connsiteX56" fmla="*/ 1000061 w 1397000"/>
              <a:gd name="connsiteY56" fmla="*/ 7938 h 232833"/>
              <a:gd name="connsiteX57" fmla="*/ 1017778 w 1397000"/>
              <a:gd name="connsiteY57" fmla="*/ 7938 h 232833"/>
              <a:gd name="connsiteX58" fmla="*/ 1035495 w 1397000"/>
              <a:gd name="connsiteY58" fmla="*/ 7938 h 232833"/>
              <a:gd name="connsiteX59" fmla="*/ 1053211 w 1397000"/>
              <a:gd name="connsiteY59" fmla="*/ 7938 h 232833"/>
              <a:gd name="connsiteX60" fmla="*/ 1070928 w 1397000"/>
              <a:gd name="connsiteY60" fmla="*/ 7938 h 232833"/>
              <a:gd name="connsiteX61" fmla="*/ 1088644 w 1397000"/>
              <a:gd name="connsiteY61" fmla="*/ 7938 h 232833"/>
              <a:gd name="connsiteX62" fmla="*/ 1106361 w 1397000"/>
              <a:gd name="connsiteY62" fmla="*/ 7938 h 232833"/>
              <a:gd name="connsiteX63" fmla="*/ 1124077 w 1397000"/>
              <a:gd name="connsiteY63" fmla="*/ 7938 h 232833"/>
              <a:gd name="connsiteX64" fmla="*/ 1141794 w 1397000"/>
              <a:gd name="connsiteY64" fmla="*/ 7938 h 232833"/>
              <a:gd name="connsiteX65" fmla="*/ 1159510 w 1397000"/>
              <a:gd name="connsiteY65" fmla="*/ 7938 h 232833"/>
              <a:gd name="connsiteX66" fmla="*/ 1177227 w 1397000"/>
              <a:gd name="connsiteY66" fmla="*/ 7938 h 232833"/>
              <a:gd name="connsiteX67" fmla="*/ 1194943 w 1397000"/>
              <a:gd name="connsiteY67" fmla="*/ 7938 h 232833"/>
              <a:gd name="connsiteX68" fmla="*/ 1212660 w 1397000"/>
              <a:gd name="connsiteY68" fmla="*/ 7938 h 232833"/>
              <a:gd name="connsiteX69" fmla="*/ 1230376 w 1397000"/>
              <a:gd name="connsiteY69" fmla="*/ 7938 h 232833"/>
              <a:gd name="connsiteX70" fmla="*/ 1248092 w 1397000"/>
              <a:gd name="connsiteY70" fmla="*/ 7938 h 232833"/>
              <a:gd name="connsiteX71" fmla="*/ 1265809 w 1397000"/>
              <a:gd name="connsiteY71" fmla="*/ 7938 h 232833"/>
              <a:gd name="connsiteX72" fmla="*/ 1283526 w 1397000"/>
              <a:gd name="connsiteY72" fmla="*/ 7938 h 232833"/>
              <a:gd name="connsiteX73" fmla="*/ 1301242 w 1397000"/>
              <a:gd name="connsiteY73" fmla="*/ 7938 h 232833"/>
              <a:gd name="connsiteX74" fmla="*/ 1318959 w 1397000"/>
              <a:gd name="connsiteY74" fmla="*/ 7938 h 232833"/>
              <a:gd name="connsiteX75" fmla="*/ 1336675 w 1397000"/>
              <a:gd name="connsiteY75" fmla="*/ 7938 h 232833"/>
              <a:gd name="connsiteX76" fmla="*/ 1354392 w 1397000"/>
              <a:gd name="connsiteY76" fmla="*/ 7938 h 232833"/>
              <a:gd name="connsiteX77" fmla="*/ 1372108 w 1397000"/>
              <a:gd name="connsiteY77" fmla="*/ 7938 h 232833"/>
              <a:gd name="connsiteX78" fmla="*/ 1389824 w 1397000"/>
              <a:gd name="connsiteY78" fmla="*/ 7938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232833">
                <a:moveTo>
                  <a:pt x="7938" y="231807"/>
                </a:moveTo>
                <a:lnTo>
                  <a:pt x="25654" y="215223"/>
                </a:lnTo>
                <a:lnTo>
                  <a:pt x="43370" y="198702"/>
                </a:lnTo>
                <a:lnTo>
                  <a:pt x="61087" y="182288"/>
                </a:lnTo>
                <a:lnTo>
                  <a:pt x="78804" y="166095"/>
                </a:lnTo>
                <a:lnTo>
                  <a:pt x="96520" y="150220"/>
                </a:lnTo>
                <a:lnTo>
                  <a:pt x="114237" y="134790"/>
                </a:lnTo>
                <a:lnTo>
                  <a:pt x="131953" y="119920"/>
                </a:lnTo>
                <a:lnTo>
                  <a:pt x="149669" y="105738"/>
                </a:lnTo>
                <a:lnTo>
                  <a:pt x="167386" y="92350"/>
                </a:lnTo>
                <a:lnTo>
                  <a:pt x="185102" y="79851"/>
                </a:lnTo>
                <a:lnTo>
                  <a:pt x="202819" y="68326"/>
                </a:lnTo>
                <a:lnTo>
                  <a:pt x="220536" y="57849"/>
                </a:lnTo>
                <a:lnTo>
                  <a:pt x="238252" y="48451"/>
                </a:lnTo>
                <a:lnTo>
                  <a:pt x="255969" y="40153"/>
                </a:lnTo>
                <a:lnTo>
                  <a:pt x="273685" y="32967"/>
                </a:lnTo>
                <a:lnTo>
                  <a:pt x="291401" y="26871"/>
                </a:lnTo>
                <a:lnTo>
                  <a:pt x="309118" y="21812"/>
                </a:lnTo>
                <a:lnTo>
                  <a:pt x="326834" y="17727"/>
                </a:lnTo>
                <a:lnTo>
                  <a:pt x="344551" y="14531"/>
                </a:lnTo>
                <a:lnTo>
                  <a:pt x="362268" y="12129"/>
                </a:lnTo>
                <a:lnTo>
                  <a:pt x="379984" y="10414"/>
                </a:lnTo>
                <a:lnTo>
                  <a:pt x="397701" y="9260"/>
                </a:lnTo>
                <a:lnTo>
                  <a:pt x="415417" y="8551"/>
                </a:lnTo>
                <a:lnTo>
                  <a:pt x="433133" y="8170"/>
                </a:lnTo>
                <a:lnTo>
                  <a:pt x="450850" y="7990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F03A27-B4E1-4226-9F85-F2CB9F36F526}"/>
              </a:ext>
            </a:extLst>
          </p:cNvPr>
          <p:cNvSpPr/>
          <p:nvPr/>
        </p:nvSpPr>
        <p:spPr>
          <a:xfrm>
            <a:off x="3997232" y="4959412"/>
            <a:ext cx="2039069" cy="926848"/>
          </a:xfrm>
          <a:custGeom>
            <a:avLst/>
            <a:gdLst>
              <a:gd name="connsiteX0" fmla="*/ 7938 w 1397000"/>
              <a:gd name="connsiteY0" fmla="*/ 627433 h 635000"/>
              <a:gd name="connsiteX1" fmla="*/ 25654 w 1397000"/>
              <a:gd name="connsiteY1" fmla="*/ 610849 h 635000"/>
              <a:gd name="connsiteX2" fmla="*/ 43370 w 1397000"/>
              <a:gd name="connsiteY2" fmla="*/ 594265 h 635000"/>
              <a:gd name="connsiteX3" fmla="*/ 61087 w 1397000"/>
              <a:gd name="connsiteY3" fmla="*/ 577681 h 635000"/>
              <a:gd name="connsiteX4" fmla="*/ 78804 w 1397000"/>
              <a:gd name="connsiteY4" fmla="*/ 561097 h 635000"/>
              <a:gd name="connsiteX5" fmla="*/ 96520 w 1397000"/>
              <a:gd name="connsiteY5" fmla="*/ 544513 h 635000"/>
              <a:gd name="connsiteX6" fmla="*/ 114237 w 1397000"/>
              <a:gd name="connsiteY6" fmla="*/ 527939 h 635000"/>
              <a:gd name="connsiteX7" fmla="*/ 131953 w 1397000"/>
              <a:gd name="connsiteY7" fmla="*/ 511355 h 635000"/>
              <a:gd name="connsiteX8" fmla="*/ 149669 w 1397000"/>
              <a:gd name="connsiteY8" fmla="*/ 494782 h 635000"/>
              <a:gd name="connsiteX9" fmla="*/ 167386 w 1397000"/>
              <a:gd name="connsiteY9" fmla="*/ 478208 h 635000"/>
              <a:gd name="connsiteX10" fmla="*/ 185102 w 1397000"/>
              <a:gd name="connsiteY10" fmla="*/ 461645 h 635000"/>
              <a:gd name="connsiteX11" fmla="*/ 202819 w 1397000"/>
              <a:gd name="connsiteY11" fmla="*/ 445093 h 635000"/>
              <a:gd name="connsiteX12" fmla="*/ 220536 w 1397000"/>
              <a:gd name="connsiteY12" fmla="*/ 428562 h 635000"/>
              <a:gd name="connsiteX13" fmla="*/ 238252 w 1397000"/>
              <a:gd name="connsiteY13" fmla="*/ 412041 h 635000"/>
              <a:gd name="connsiteX14" fmla="*/ 255969 w 1397000"/>
              <a:gd name="connsiteY14" fmla="*/ 395563 h 635000"/>
              <a:gd name="connsiteX15" fmla="*/ 273685 w 1397000"/>
              <a:gd name="connsiteY15" fmla="*/ 379116 h 635000"/>
              <a:gd name="connsiteX16" fmla="*/ 291401 w 1397000"/>
              <a:gd name="connsiteY16" fmla="*/ 362723 h 635000"/>
              <a:gd name="connsiteX17" fmla="*/ 309118 w 1397000"/>
              <a:gd name="connsiteY17" fmla="*/ 346382 h 635000"/>
              <a:gd name="connsiteX18" fmla="*/ 326834 w 1397000"/>
              <a:gd name="connsiteY18" fmla="*/ 330126 h 635000"/>
              <a:gd name="connsiteX19" fmla="*/ 344551 w 1397000"/>
              <a:gd name="connsiteY19" fmla="*/ 313955 h 635000"/>
              <a:gd name="connsiteX20" fmla="*/ 362268 w 1397000"/>
              <a:gd name="connsiteY20" fmla="*/ 297900 h 635000"/>
              <a:gd name="connsiteX21" fmla="*/ 379984 w 1397000"/>
              <a:gd name="connsiteY21" fmla="*/ 281961 h 635000"/>
              <a:gd name="connsiteX22" fmla="*/ 397701 w 1397000"/>
              <a:gd name="connsiteY22" fmla="*/ 266181 h 635000"/>
              <a:gd name="connsiteX23" fmla="*/ 415417 w 1397000"/>
              <a:gd name="connsiteY23" fmla="*/ 250582 h 635000"/>
              <a:gd name="connsiteX24" fmla="*/ 433133 w 1397000"/>
              <a:gd name="connsiteY24" fmla="*/ 235172 h 635000"/>
              <a:gd name="connsiteX25" fmla="*/ 450850 w 1397000"/>
              <a:gd name="connsiteY25" fmla="*/ 219996 h 635000"/>
              <a:gd name="connsiteX26" fmla="*/ 468567 w 1397000"/>
              <a:gd name="connsiteY26" fmla="*/ 205094 h 635000"/>
              <a:gd name="connsiteX27" fmla="*/ 486283 w 1397000"/>
              <a:gd name="connsiteY27" fmla="*/ 190468 h 635000"/>
              <a:gd name="connsiteX28" fmla="*/ 504000 w 1397000"/>
              <a:gd name="connsiteY28" fmla="*/ 176181 h 635000"/>
              <a:gd name="connsiteX29" fmla="*/ 521716 w 1397000"/>
              <a:gd name="connsiteY29" fmla="*/ 162253 h 635000"/>
              <a:gd name="connsiteX30" fmla="*/ 539433 w 1397000"/>
              <a:gd name="connsiteY30" fmla="*/ 148728 h 635000"/>
              <a:gd name="connsiteX31" fmla="*/ 557149 w 1397000"/>
              <a:gd name="connsiteY31" fmla="*/ 135636 h 635000"/>
              <a:gd name="connsiteX32" fmla="*/ 574865 w 1397000"/>
              <a:gd name="connsiteY32" fmla="*/ 123021 h 635000"/>
              <a:gd name="connsiteX33" fmla="*/ 592582 w 1397000"/>
              <a:gd name="connsiteY33" fmla="*/ 110913 h 635000"/>
              <a:gd name="connsiteX34" fmla="*/ 610299 w 1397000"/>
              <a:gd name="connsiteY34" fmla="*/ 99356 h 635000"/>
              <a:gd name="connsiteX35" fmla="*/ 628015 w 1397000"/>
              <a:gd name="connsiteY35" fmla="*/ 88392 h 635000"/>
              <a:gd name="connsiteX36" fmla="*/ 645732 w 1397000"/>
              <a:gd name="connsiteY36" fmla="*/ 78052 h 635000"/>
              <a:gd name="connsiteX37" fmla="*/ 663448 w 1397000"/>
              <a:gd name="connsiteY37" fmla="*/ 68379 h 635000"/>
              <a:gd name="connsiteX38" fmla="*/ 681165 w 1397000"/>
              <a:gd name="connsiteY38" fmla="*/ 59383 h 635000"/>
              <a:gd name="connsiteX39" fmla="*/ 698881 w 1397000"/>
              <a:gd name="connsiteY39" fmla="*/ 51096 h 635000"/>
              <a:gd name="connsiteX40" fmla="*/ 716597 w 1397000"/>
              <a:gd name="connsiteY40" fmla="*/ 43561 h 635000"/>
              <a:gd name="connsiteX41" fmla="*/ 734314 w 1397000"/>
              <a:gd name="connsiteY41" fmla="*/ 36766 h 635000"/>
              <a:gd name="connsiteX42" fmla="*/ 752031 w 1397000"/>
              <a:gd name="connsiteY42" fmla="*/ 30745 h 635000"/>
              <a:gd name="connsiteX43" fmla="*/ 769747 w 1397000"/>
              <a:gd name="connsiteY43" fmla="*/ 25495 h 635000"/>
              <a:gd name="connsiteX44" fmla="*/ 787464 w 1397000"/>
              <a:gd name="connsiteY44" fmla="*/ 20997 h 635000"/>
              <a:gd name="connsiteX45" fmla="*/ 805180 w 1397000"/>
              <a:gd name="connsiteY45" fmla="*/ 17262 h 635000"/>
              <a:gd name="connsiteX46" fmla="*/ 822897 w 1397000"/>
              <a:gd name="connsiteY46" fmla="*/ 14235 h 635000"/>
              <a:gd name="connsiteX47" fmla="*/ 840613 w 1397000"/>
              <a:gd name="connsiteY47" fmla="*/ 11896 h 635000"/>
              <a:gd name="connsiteX48" fmla="*/ 858329 w 1397000"/>
              <a:gd name="connsiteY48" fmla="*/ 10181 h 635000"/>
              <a:gd name="connsiteX49" fmla="*/ 876046 w 1397000"/>
              <a:gd name="connsiteY49" fmla="*/ 9028 h 635000"/>
              <a:gd name="connsiteX50" fmla="*/ 893763 w 1397000"/>
              <a:gd name="connsiteY50" fmla="*/ 8340 h 635000"/>
              <a:gd name="connsiteX51" fmla="*/ 911479 w 1397000"/>
              <a:gd name="connsiteY51" fmla="*/ 8022 h 635000"/>
              <a:gd name="connsiteX52" fmla="*/ 929196 w 1397000"/>
              <a:gd name="connsiteY52" fmla="*/ 7938 h 635000"/>
              <a:gd name="connsiteX53" fmla="*/ 946912 w 1397000"/>
              <a:gd name="connsiteY53" fmla="*/ 7938 h 635000"/>
              <a:gd name="connsiteX54" fmla="*/ 964628 w 1397000"/>
              <a:gd name="connsiteY54" fmla="*/ 7938 h 635000"/>
              <a:gd name="connsiteX55" fmla="*/ 982345 w 1397000"/>
              <a:gd name="connsiteY55" fmla="*/ 7938 h 635000"/>
              <a:gd name="connsiteX56" fmla="*/ 1000061 w 1397000"/>
              <a:gd name="connsiteY56" fmla="*/ 7938 h 635000"/>
              <a:gd name="connsiteX57" fmla="*/ 1017778 w 1397000"/>
              <a:gd name="connsiteY57" fmla="*/ 7938 h 635000"/>
              <a:gd name="connsiteX58" fmla="*/ 1035495 w 1397000"/>
              <a:gd name="connsiteY58" fmla="*/ 7938 h 635000"/>
              <a:gd name="connsiteX59" fmla="*/ 1053211 w 1397000"/>
              <a:gd name="connsiteY59" fmla="*/ 7938 h 635000"/>
              <a:gd name="connsiteX60" fmla="*/ 1070928 w 1397000"/>
              <a:gd name="connsiteY60" fmla="*/ 7938 h 635000"/>
              <a:gd name="connsiteX61" fmla="*/ 1088644 w 1397000"/>
              <a:gd name="connsiteY61" fmla="*/ 7938 h 635000"/>
              <a:gd name="connsiteX62" fmla="*/ 1106361 w 1397000"/>
              <a:gd name="connsiteY62" fmla="*/ 7938 h 635000"/>
              <a:gd name="connsiteX63" fmla="*/ 1124077 w 1397000"/>
              <a:gd name="connsiteY63" fmla="*/ 7938 h 635000"/>
              <a:gd name="connsiteX64" fmla="*/ 1141794 w 1397000"/>
              <a:gd name="connsiteY64" fmla="*/ 7938 h 635000"/>
              <a:gd name="connsiteX65" fmla="*/ 1159510 w 1397000"/>
              <a:gd name="connsiteY65" fmla="*/ 7938 h 635000"/>
              <a:gd name="connsiteX66" fmla="*/ 1177227 w 1397000"/>
              <a:gd name="connsiteY66" fmla="*/ 7938 h 635000"/>
              <a:gd name="connsiteX67" fmla="*/ 1194943 w 1397000"/>
              <a:gd name="connsiteY67" fmla="*/ 7938 h 635000"/>
              <a:gd name="connsiteX68" fmla="*/ 1212660 w 1397000"/>
              <a:gd name="connsiteY68" fmla="*/ 7938 h 635000"/>
              <a:gd name="connsiteX69" fmla="*/ 1230376 w 1397000"/>
              <a:gd name="connsiteY69" fmla="*/ 7938 h 635000"/>
              <a:gd name="connsiteX70" fmla="*/ 1248092 w 1397000"/>
              <a:gd name="connsiteY70" fmla="*/ 7938 h 635000"/>
              <a:gd name="connsiteX71" fmla="*/ 1265809 w 1397000"/>
              <a:gd name="connsiteY71" fmla="*/ 7938 h 635000"/>
              <a:gd name="connsiteX72" fmla="*/ 1283526 w 1397000"/>
              <a:gd name="connsiteY72" fmla="*/ 7938 h 635000"/>
              <a:gd name="connsiteX73" fmla="*/ 1301242 w 1397000"/>
              <a:gd name="connsiteY73" fmla="*/ 7938 h 635000"/>
              <a:gd name="connsiteX74" fmla="*/ 1318959 w 1397000"/>
              <a:gd name="connsiteY74" fmla="*/ 7938 h 635000"/>
              <a:gd name="connsiteX75" fmla="*/ 1336675 w 1397000"/>
              <a:gd name="connsiteY75" fmla="*/ 7938 h 635000"/>
              <a:gd name="connsiteX76" fmla="*/ 1354392 w 1397000"/>
              <a:gd name="connsiteY76" fmla="*/ 7938 h 635000"/>
              <a:gd name="connsiteX77" fmla="*/ 1372108 w 1397000"/>
              <a:gd name="connsiteY77" fmla="*/ 7938 h 635000"/>
              <a:gd name="connsiteX78" fmla="*/ 1389824 w 1397000"/>
              <a:gd name="connsiteY78" fmla="*/ 7938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635000">
                <a:moveTo>
                  <a:pt x="7938" y="627433"/>
                </a:moveTo>
                <a:lnTo>
                  <a:pt x="25654" y="610849"/>
                </a:lnTo>
                <a:lnTo>
                  <a:pt x="43370" y="594265"/>
                </a:lnTo>
                <a:lnTo>
                  <a:pt x="61087" y="577681"/>
                </a:lnTo>
                <a:lnTo>
                  <a:pt x="78804" y="561097"/>
                </a:lnTo>
                <a:lnTo>
                  <a:pt x="96520" y="544513"/>
                </a:lnTo>
                <a:lnTo>
                  <a:pt x="114237" y="527939"/>
                </a:lnTo>
                <a:lnTo>
                  <a:pt x="131953" y="511355"/>
                </a:lnTo>
                <a:lnTo>
                  <a:pt x="149669" y="494782"/>
                </a:lnTo>
                <a:lnTo>
                  <a:pt x="167386" y="478208"/>
                </a:lnTo>
                <a:lnTo>
                  <a:pt x="185102" y="461645"/>
                </a:lnTo>
                <a:lnTo>
                  <a:pt x="202819" y="445093"/>
                </a:lnTo>
                <a:lnTo>
                  <a:pt x="220536" y="428562"/>
                </a:lnTo>
                <a:lnTo>
                  <a:pt x="238252" y="412041"/>
                </a:lnTo>
                <a:lnTo>
                  <a:pt x="255969" y="395563"/>
                </a:lnTo>
                <a:lnTo>
                  <a:pt x="273685" y="379116"/>
                </a:lnTo>
                <a:lnTo>
                  <a:pt x="291401" y="362723"/>
                </a:lnTo>
                <a:lnTo>
                  <a:pt x="309118" y="346382"/>
                </a:lnTo>
                <a:lnTo>
                  <a:pt x="326834" y="330126"/>
                </a:lnTo>
                <a:lnTo>
                  <a:pt x="344551" y="313955"/>
                </a:lnTo>
                <a:lnTo>
                  <a:pt x="362268" y="297900"/>
                </a:lnTo>
                <a:lnTo>
                  <a:pt x="379984" y="281961"/>
                </a:lnTo>
                <a:lnTo>
                  <a:pt x="397701" y="266181"/>
                </a:lnTo>
                <a:lnTo>
                  <a:pt x="415417" y="250582"/>
                </a:lnTo>
                <a:lnTo>
                  <a:pt x="433133" y="235172"/>
                </a:lnTo>
                <a:lnTo>
                  <a:pt x="450850" y="219996"/>
                </a:lnTo>
                <a:lnTo>
                  <a:pt x="468567" y="205094"/>
                </a:lnTo>
                <a:lnTo>
                  <a:pt x="486283" y="190468"/>
                </a:lnTo>
                <a:lnTo>
                  <a:pt x="504000" y="176181"/>
                </a:lnTo>
                <a:lnTo>
                  <a:pt x="521716" y="162253"/>
                </a:lnTo>
                <a:lnTo>
                  <a:pt x="539433" y="148728"/>
                </a:lnTo>
                <a:lnTo>
                  <a:pt x="557149" y="135636"/>
                </a:lnTo>
                <a:lnTo>
                  <a:pt x="574865" y="123021"/>
                </a:lnTo>
                <a:lnTo>
                  <a:pt x="592582" y="110913"/>
                </a:lnTo>
                <a:lnTo>
                  <a:pt x="610299" y="99356"/>
                </a:lnTo>
                <a:lnTo>
                  <a:pt x="628015" y="88392"/>
                </a:lnTo>
                <a:lnTo>
                  <a:pt x="645732" y="78052"/>
                </a:lnTo>
                <a:lnTo>
                  <a:pt x="663448" y="68379"/>
                </a:lnTo>
                <a:lnTo>
                  <a:pt x="681165" y="59383"/>
                </a:lnTo>
                <a:lnTo>
                  <a:pt x="698881" y="51096"/>
                </a:lnTo>
                <a:lnTo>
                  <a:pt x="716597" y="43561"/>
                </a:lnTo>
                <a:lnTo>
                  <a:pt x="734314" y="36766"/>
                </a:lnTo>
                <a:lnTo>
                  <a:pt x="752031" y="30745"/>
                </a:lnTo>
                <a:lnTo>
                  <a:pt x="769747" y="25495"/>
                </a:lnTo>
                <a:lnTo>
                  <a:pt x="787464" y="20997"/>
                </a:lnTo>
                <a:lnTo>
                  <a:pt x="805180" y="17262"/>
                </a:lnTo>
                <a:lnTo>
                  <a:pt x="822897" y="14235"/>
                </a:lnTo>
                <a:lnTo>
                  <a:pt x="840613" y="11896"/>
                </a:lnTo>
                <a:lnTo>
                  <a:pt x="858329" y="10181"/>
                </a:lnTo>
                <a:lnTo>
                  <a:pt x="876046" y="9028"/>
                </a:lnTo>
                <a:lnTo>
                  <a:pt x="893763" y="8340"/>
                </a:lnTo>
                <a:lnTo>
                  <a:pt x="911479" y="8022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D51009-38B6-4424-808A-B665B94156D4}"/>
              </a:ext>
            </a:extLst>
          </p:cNvPr>
          <p:cNvSpPr/>
          <p:nvPr/>
        </p:nvSpPr>
        <p:spPr>
          <a:xfrm>
            <a:off x="2885294" y="5823155"/>
            <a:ext cx="1143114" cy="865061"/>
          </a:xfrm>
          <a:custGeom>
            <a:avLst/>
            <a:gdLst>
              <a:gd name="connsiteX0" fmla="*/ 7938 w 783166"/>
              <a:gd name="connsiteY0" fmla="*/ 574982 h 592666"/>
              <a:gd name="connsiteX1" fmla="*/ 12372 w 783166"/>
              <a:gd name="connsiteY1" fmla="*/ 562801 h 592666"/>
              <a:gd name="connsiteX2" fmla="*/ 13843 w 783166"/>
              <a:gd name="connsiteY2" fmla="*/ 563213 h 592666"/>
              <a:gd name="connsiteX3" fmla="*/ 15314 w 783166"/>
              <a:gd name="connsiteY3" fmla="*/ 569309 h 592666"/>
              <a:gd name="connsiteX4" fmla="*/ 18277 w 783166"/>
              <a:gd name="connsiteY4" fmla="*/ 590148 h 592666"/>
              <a:gd name="connsiteX5" fmla="*/ 19748 w 783166"/>
              <a:gd name="connsiteY5" fmla="*/ 585650 h 592666"/>
              <a:gd name="connsiteX6" fmla="*/ 22701 w 783166"/>
              <a:gd name="connsiteY6" fmla="*/ 569447 h 592666"/>
              <a:gd name="connsiteX7" fmla="*/ 25654 w 783166"/>
              <a:gd name="connsiteY7" fmla="*/ 561213 h 592666"/>
              <a:gd name="connsiteX8" fmla="*/ 28607 w 783166"/>
              <a:gd name="connsiteY8" fmla="*/ 553942 h 592666"/>
              <a:gd name="connsiteX9" fmla="*/ 31559 w 783166"/>
              <a:gd name="connsiteY9" fmla="*/ 548121 h 592666"/>
              <a:gd name="connsiteX10" fmla="*/ 33031 w 783166"/>
              <a:gd name="connsiteY10" fmla="*/ 551233 h 592666"/>
              <a:gd name="connsiteX11" fmla="*/ 35983 w 783166"/>
              <a:gd name="connsiteY11" fmla="*/ 570484 h 592666"/>
              <a:gd name="connsiteX12" fmla="*/ 37465 w 783166"/>
              <a:gd name="connsiteY12" fmla="*/ 571595 h 592666"/>
              <a:gd name="connsiteX13" fmla="*/ 46323 w 783166"/>
              <a:gd name="connsiteY13" fmla="*/ 541613 h 592666"/>
              <a:gd name="connsiteX14" fmla="*/ 47794 w 783166"/>
              <a:gd name="connsiteY14" fmla="*/ 539538 h 592666"/>
              <a:gd name="connsiteX15" fmla="*/ 49276 w 783166"/>
              <a:gd name="connsiteY15" fmla="*/ 541264 h 592666"/>
              <a:gd name="connsiteX16" fmla="*/ 52229 w 783166"/>
              <a:gd name="connsiteY16" fmla="*/ 556504 h 592666"/>
              <a:gd name="connsiteX17" fmla="*/ 53700 w 783166"/>
              <a:gd name="connsiteY17" fmla="*/ 564462 h 592666"/>
              <a:gd name="connsiteX18" fmla="*/ 55182 w 783166"/>
              <a:gd name="connsiteY18" fmla="*/ 565224 h 592666"/>
              <a:gd name="connsiteX19" fmla="*/ 59605 w 783166"/>
              <a:gd name="connsiteY19" fmla="*/ 545973 h 592666"/>
              <a:gd name="connsiteX20" fmla="*/ 64040 w 783166"/>
              <a:gd name="connsiteY20" fmla="*/ 535728 h 592666"/>
              <a:gd name="connsiteX21" fmla="*/ 65511 w 783166"/>
              <a:gd name="connsiteY21" fmla="*/ 533717 h 592666"/>
              <a:gd name="connsiteX22" fmla="*/ 66993 w 783166"/>
              <a:gd name="connsiteY22" fmla="*/ 534829 h 592666"/>
              <a:gd name="connsiteX23" fmla="*/ 68464 w 783166"/>
              <a:gd name="connsiteY23" fmla="*/ 540851 h 592666"/>
              <a:gd name="connsiteX24" fmla="*/ 71427 w 783166"/>
              <a:gd name="connsiteY24" fmla="*/ 564250 h 592666"/>
              <a:gd name="connsiteX25" fmla="*/ 72898 w 783166"/>
              <a:gd name="connsiteY25" fmla="*/ 563912 h 592666"/>
              <a:gd name="connsiteX26" fmla="*/ 77332 w 783166"/>
              <a:gd name="connsiteY26" fmla="*/ 538914 h 592666"/>
              <a:gd name="connsiteX27" fmla="*/ 80274 w 783166"/>
              <a:gd name="connsiteY27" fmla="*/ 532193 h 592666"/>
              <a:gd name="connsiteX28" fmla="*/ 84709 w 783166"/>
              <a:gd name="connsiteY28" fmla="*/ 524584 h 592666"/>
              <a:gd name="connsiteX29" fmla="*/ 86180 w 783166"/>
              <a:gd name="connsiteY29" fmla="*/ 526934 h 592666"/>
              <a:gd name="connsiteX30" fmla="*/ 89143 w 783166"/>
              <a:gd name="connsiteY30" fmla="*/ 546873 h 592666"/>
              <a:gd name="connsiteX31" fmla="*/ 90614 w 783166"/>
              <a:gd name="connsiteY31" fmla="*/ 547497 h 592666"/>
              <a:gd name="connsiteX32" fmla="*/ 95049 w 783166"/>
              <a:gd name="connsiteY32" fmla="*/ 527008 h 592666"/>
              <a:gd name="connsiteX33" fmla="*/ 97991 w 783166"/>
              <a:gd name="connsiteY33" fmla="*/ 517800 h 592666"/>
              <a:gd name="connsiteX34" fmla="*/ 102425 w 783166"/>
              <a:gd name="connsiteY34" fmla="*/ 514265 h 592666"/>
              <a:gd name="connsiteX35" fmla="*/ 105378 w 783166"/>
              <a:gd name="connsiteY35" fmla="*/ 529008 h 592666"/>
              <a:gd name="connsiteX36" fmla="*/ 106849 w 783166"/>
              <a:gd name="connsiteY36" fmla="*/ 535866 h 592666"/>
              <a:gd name="connsiteX37" fmla="*/ 108331 w 783166"/>
              <a:gd name="connsiteY37" fmla="*/ 536416 h 592666"/>
              <a:gd name="connsiteX38" fmla="*/ 117189 w 783166"/>
              <a:gd name="connsiteY38" fmla="*/ 505195 h 592666"/>
              <a:gd name="connsiteX39" fmla="*/ 118660 w 783166"/>
              <a:gd name="connsiteY39" fmla="*/ 503121 h 592666"/>
              <a:gd name="connsiteX40" fmla="*/ 120142 w 783166"/>
              <a:gd name="connsiteY40" fmla="*/ 504222 h 592666"/>
              <a:gd name="connsiteX41" fmla="*/ 121624 w 783166"/>
              <a:gd name="connsiteY41" fmla="*/ 507831 h 592666"/>
              <a:gd name="connsiteX42" fmla="*/ 124566 w 783166"/>
              <a:gd name="connsiteY42" fmla="*/ 527558 h 592666"/>
              <a:gd name="connsiteX43" fmla="*/ 126048 w 783166"/>
              <a:gd name="connsiteY43" fmla="*/ 527833 h 592666"/>
              <a:gd name="connsiteX44" fmla="*/ 130471 w 783166"/>
              <a:gd name="connsiteY44" fmla="*/ 505820 h 592666"/>
              <a:gd name="connsiteX45" fmla="*/ 133435 w 783166"/>
              <a:gd name="connsiteY45" fmla="*/ 500348 h 592666"/>
              <a:gd name="connsiteX46" fmla="*/ 137859 w 783166"/>
              <a:gd name="connsiteY46" fmla="*/ 493564 h 592666"/>
              <a:gd name="connsiteX47" fmla="*/ 139330 w 783166"/>
              <a:gd name="connsiteY47" fmla="*/ 497438 h 592666"/>
              <a:gd name="connsiteX48" fmla="*/ 142293 w 783166"/>
              <a:gd name="connsiteY48" fmla="*/ 517102 h 592666"/>
              <a:gd name="connsiteX49" fmla="*/ 143764 w 783166"/>
              <a:gd name="connsiteY49" fmla="*/ 517514 h 592666"/>
              <a:gd name="connsiteX50" fmla="*/ 148198 w 783166"/>
              <a:gd name="connsiteY50" fmla="*/ 497438 h 592666"/>
              <a:gd name="connsiteX51" fmla="*/ 149669 w 783166"/>
              <a:gd name="connsiteY51" fmla="*/ 495639 h 592666"/>
              <a:gd name="connsiteX52" fmla="*/ 155575 w 783166"/>
              <a:gd name="connsiteY52" fmla="*/ 480134 h 592666"/>
              <a:gd name="connsiteX53" fmla="*/ 157046 w 783166"/>
              <a:gd name="connsiteY53" fmla="*/ 485531 h 592666"/>
              <a:gd name="connsiteX54" fmla="*/ 160009 w 783166"/>
              <a:gd name="connsiteY54" fmla="*/ 505407 h 592666"/>
              <a:gd name="connsiteX55" fmla="*/ 161480 w 783166"/>
              <a:gd name="connsiteY55" fmla="*/ 504783 h 592666"/>
              <a:gd name="connsiteX56" fmla="*/ 167386 w 783166"/>
              <a:gd name="connsiteY56" fmla="*/ 475626 h 592666"/>
              <a:gd name="connsiteX57" fmla="*/ 171810 w 783166"/>
              <a:gd name="connsiteY57" fmla="*/ 466005 h 592666"/>
              <a:gd name="connsiteX58" fmla="*/ 173291 w 783166"/>
              <a:gd name="connsiteY58" fmla="*/ 464894 h 592666"/>
              <a:gd name="connsiteX59" fmla="*/ 174773 w 783166"/>
              <a:gd name="connsiteY59" fmla="*/ 469741 h 592666"/>
              <a:gd name="connsiteX60" fmla="*/ 177715 w 783166"/>
              <a:gd name="connsiteY60" fmla="*/ 488167 h 592666"/>
              <a:gd name="connsiteX61" fmla="*/ 179197 w 783166"/>
              <a:gd name="connsiteY61" fmla="*/ 486982 h 592666"/>
              <a:gd name="connsiteX62" fmla="*/ 185102 w 783166"/>
              <a:gd name="connsiteY62" fmla="*/ 461095 h 592666"/>
              <a:gd name="connsiteX63" fmla="*/ 189526 w 783166"/>
              <a:gd name="connsiteY63" fmla="*/ 451601 h 592666"/>
              <a:gd name="connsiteX64" fmla="*/ 191008 w 783166"/>
              <a:gd name="connsiteY64" fmla="*/ 452924 h 592666"/>
              <a:gd name="connsiteX65" fmla="*/ 192490 w 783166"/>
              <a:gd name="connsiteY65" fmla="*/ 459295 h 592666"/>
              <a:gd name="connsiteX66" fmla="*/ 195432 w 783166"/>
              <a:gd name="connsiteY66" fmla="*/ 480473 h 592666"/>
              <a:gd name="connsiteX67" fmla="*/ 196914 w 783166"/>
              <a:gd name="connsiteY67" fmla="*/ 478049 h 592666"/>
              <a:gd name="connsiteX68" fmla="*/ 201337 w 783166"/>
              <a:gd name="connsiteY68" fmla="*/ 454861 h 592666"/>
              <a:gd name="connsiteX69" fmla="*/ 205772 w 783166"/>
              <a:gd name="connsiteY69" fmla="*/ 445992 h 592666"/>
              <a:gd name="connsiteX70" fmla="*/ 207253 w 783166"/>
              <a:gd name="connsiteY70" fmla="*/ 443854 h 592666"/>
              <a:gd name="connsiteX71" fmla="*/ 208725 w 783166"/>
              <a:gd name="connsiteY71" fmla="*/ 444542 h 592666"/>
              <a:gd name="connsiteX72" fmla="*/ 213159 w 783166"/>
              <a:gd name="connsiteY72" fmla="*/ 470990 h 592666"/>
              <a:gd name="connsiteX73" fmla="*/ 214630 w 783166"/>
              <a:gd name="connsiteY73" fmla="*/ 469540 h 592666"/>
              <a:gd name="connsiteX74" fmla="*/ 219064 w 783166"/>
              <a:gd name="connsiteY74" fmla="*/ 445992 h 592666"/>
              <a:gd name="connsiteX75" fmla="*/ 224970 w 783166"/>
              <a:gd name="connsiteY75" fmla="*/ 432149 h 592666"/>
              <a:gd name="connsiteX76" fmla="*/ 226441 w 783166"/>
              <a:gd name="connsiteY76" fmla="*/ 432700 h 592666"/>
              <a:gd name="connsiteX77" fmla="*/ 229394 w 783166"/>
              <a:gd name="connsiteY77" fmla="*/ 450564 h 592666"/>
              <a:gd name="connsiteX78" fmla="*/ 230875 w 783166"/>
              <a:gd name="connsiteY78" fmla="*/ 460809 h 592666"/>
              <a:gd name="connsiteX79" fmla="*/ 232346 w 783166"/>
              <a:gd name="connsiteY79" fmla="*/ 461645 h 592666"/>
              <a:gd name="connsiteX80" fmla="*/ 238252 w 783166"/>
              <a:gd name="connsiteY80" fmla="*/ 436785 h 592666"/>
              <a:gd name="connsiteX81" fmla="*/ 244157 w 783166"/>
              <a:gd name="connsiteY81" fmla="*/ 427789 h 592666"/>
              <a:gd name="connsiteX82" fmla="*/ 247110 w 783166"/>
              <a:gd name="connsiteY82" fmla="*/ 445992 h 592666"/>
              <a:gd name="connsiteX83" fmla="*/ 248581 w 783166"/>
              <a:gd name="connsiteY83" fmla="*/ 456449 h 592666"/>
              <a:gd name="connsiteX84" fmla="*/ 250063 w 783166"/>
              <a:gd name="connsiteY84" fmla="*/ 457147 h 592666"/>
              <a:gd name="connsiteX85" fmla="*/ 254487 w 783166"/>
              <a:gd name="connsiteY85" fmla="*/ 435261 h 592666"/>
              <a:gd name="connsiteX86" fmla="*/ 260392 w 783166"/>
              <a:gd name="connsiteY86" fmla="*/ 423566 h 592666"/>
              <a:gd name="connsiteX87" fmla="*/ 261874 w 783166"/>
              <a:gd name="connsiteY87" fmla="*/ 423915 h 592666"/>
              <a:gd name="connsiteX88" fmla="*/ 267780 w 783166"/>
              <a:gd name="connsiteY88" fmla="*/ 450977 h 592666"/>
              <a:gd name="connsiteX89" fmla="*/ 273685 w 783166"/>
              <a:gd name="connsiteY89" fmla="*/ 423217 h 592666"/>
              <a:gd name="connsiteX90" fmla="*/ 278119 w 783166"/>
              <a:gd name="connsiteY90" fmla="*/ 414697 h 592666"/>
              <a:gd name="connsiteX91" fmla="*/ 279591 w 783166"/>
              <a:gd name="connsiteY91" fmla="*/ 414496 h 592666"/>
              <a:gd name="connsiteX92" fmla="*/ 282543 w 783166"/>
              <a:gd name="connsiteY92" fmla="*/ 431525 h 592666"/>
              <a:gd name="connsiteX93" fmla="*/ 284025 w 783166"/>
              <a:gd name="connsiteY93" fmla="*/ 439970 h 592666"/>
              <a:gd name="connsiteX94" fmla="*/ 285496 w 783166"/>
              <a:gd name="connsiteY94" fmla="*/ 440245 h 592666"/>
              <a:gd name="connsiteX95" fmla="*/ 291401 w 783166"/>
              <a:gd name="connsiteY95" fmla="*/ 411798 h 592666"/>
              <a:gd name="connsiteX96" fmla="*/ 295836 w 783166"/>
              <a:gd name="connsiteY96" fmla="*/ 401965 h 592666"/>
              <a:gd name="connsiteX97" fmla="*/ 297307 w 783166"/>
              <a:gd name="connsiteY97" fmla="*/ 402516 h 592666"/>
              <a:gd name="connsiteX98" fmla="*/ 298778 w 783166"/>
              <a:gd name="connsiteY98" fmla="*/ 408474 h 592666"/>
              <a:gd name="connsiteX99" fmla="*/ 301741 w 783166"/>
              <a:gd name="connsiteY99" fmla="*/ 428413 h 592666"/>
              <a:gd name="connsiteX100" fmla="*/ 303212 w 783166"/>
              <a:gd name="connsiteY100" fmla="*/ 426191 h 592666"/>
              <a:gd name="connsiteX101" fmla="*/ 307636 w 783166"/>
              <a:gd name="connsiteY101" fmla="*/ 401267 h 592666"/>
              <a:gd name="connsiteX102" fmla="*/ 312071 w 783166"/>
              <a:gd name="connsiteY102" fmla="*/ 393171 h 592666"/>
              <a:gd name="connsiteX103" fmla="*/ 315023 w 783166"/>
              <a:gd name="connsiteY103" fmla="*/ 389911 h 592666"/>
              <a:gd name="connsiteX104" fmla="*/ 316505 w 783166"/>
              <a:gd name="connsiteY104" fmla="*/ 392758 h 592666"/>
              <a:gd name="connsiteX105" fmla="*/ 320929 w 783166"/>
              <a:gd name="connsiteY105" fmla="*/ 414772 h 592666"/>
              <a:gd name="connsiteX106" fmla="*/ 326835 w 783166"/>
              <a:gd name="connsiteY106" fmla="*/ 389985 h 592666"/>
              <a:gd name="connsiteX107" fmla="*/ 332740 w 783166"/>
              <a:gd name="connsiteY107" fmla="*/ 381466 h 592666"/>
              <a:gd name="connsiteX108" fmla="*/ 334222 w 783166"/>
              <a:gd name="connsiteY108" fmla="*/ 387773 h 592666"/>
              <a:gd name="connsiteX109" fmla="*/ 337174 w 783166"/>
              <a:gd name="connsiteY109" fmla="*/ 409850 h 592666"/>
              <a:gd name="connsiteX110" fmla="*/ 338646 w 783166"/>
              <a:gd name="connsiteY110" fmla="*/ 409850 h 592666"/>
              <a:gd name="connsiteX111" fmla="*/ 343080 w 783166"/>
              <a:gd name="connsiteY111" fmla="*/ 380291 h 592666"/>
              <a:gd name="connsiteX112" fmla="*/ 350456 w 783166"/>
              <a:gd name="connsiteY112" fmla="*/ 365199 h 592666"/>
              <a:gd name="connsiteX113" fmla="*/ 351928 w 783166"/>
              <a:gd name="connsiteY113" fmla="*/ 369284 h 592666"/>
              <a:gd name="connsiteX114" fmla="*/ 354891 w 783166"/>
              <a:gd name="connsiteY114" fmla="*/ 386450 h 592666"/>
              <a:gd name="connsiteX115" fmla="*/ 356362 w 783166"/>
              <a:gd name="connsiteY115" fmla="*/ 384725 h 592666"/>
              <a:gd name="connsiteX116" fmla="*/ 360796 w 783166"/>
              <a:gd name="connsiteY116" fmla="*/ 360976 h 592666"/>
              <a:gd name="connsiteX117" fmla="*/ 365220 w 783166"/>
              <a:gd name="connsiteY117" fmla="*/ 351007 h 592666"/>
              <a:gd name="connsiteX118" fmla="*/ 366702 w 783166"/>
              <a:gd name="connsiteY118" fmla="*/ 348308 h 592666"/>
              <a:gd name="connsiteX119" fmla="*/ 368173 w 783166"/>
              <a:gd name="connsiteY119" fmla="*/ 348922 h 592666"/>
              <a:gd name="connsiteX120" fmla="*/ 369644 w 783166"/>
              <a:gd name="connsiteY120" fmla="*/ 354806 h 592666"/>
              <a:gd name="connsiteX121" fmla="*/ 372597 w 783166"/>
              <a:gd name="connsiteY121" fmla="*/ 375857 h 592666"/>
              <a:gd name="connsiteX122" fmla="*/ 374078 w 783166"/>
              <a:gd name="connsiteY122" fmla="*/ 375031 h 592666"/>
              <a:gd name="connsiteX123" fmla="*/ 378502 w 783166"/>
              <a:gd name="connsiteY123" fmla="*/ 351208 h 592666"/>
              <a:gd name="connsiteX124" fmla="*/ 382937 w 783166"/>
              <a:gd name="connsiteY124" fmla="*/ 343662 h 592666"/>
              <a:gd name="connsiteX125" fmla="*/ 384408 w 783166"/>
              <a:gd name="connsiteY125" fmla="*/ 341037 h 592666"/>
              <a:gd name="connsiteX126" fmla="*/ 385889 w 783166"/>
              <a:gd name="connsiteY126" fmla="*/ 341799 h 592666"/>
              <a:gd name="connsiteX127" fmla="*/ 391795 w 783166"/>
              <a:gd name="connsiteY127" fmla="*/ 366236 h 592666"/>
              <a:gd name="connsiteX128" fmla="*/ 397701 w 783166"/>
              <a:gd name="connsiteY128" fmla="*/ 338677 h 592666"/>
              <a:gd name="connsiteX129" fmla="*/ 402124 w 783166"/>
              <a:gd name="connsiteY129" fmla="*/ 330306 h 592666"/>
              <a:gd name="connsiteX130" fmla="*/ 403606 w 783166"/>
              <a:gd name="connsiteY130" fmla="*/ 330994 h 592666"/>
              <a:gd name="connsiteX131" fmla="*/ 409512 w 783166"/>
              <a:gd name="connsiteY131" fmla="*/ 354806 h 592666"/>
              <a:gd name="connsiteX132" fmla="*/ 413946 w 783166"/>
              <a:gd name="connsiteY132" fmla="*/ 329819 h 592666"/>
              <a:gd name="connsiteX133" fmla="*/ 419851 w 783166"/>
              <a:gd name="connsiteY133" fmla="*/ 317627 h 592666"/>
              <a:gd name="connsiteX134" fmla="*/ 421322 w 783166"/>
              <a:gd name="connsiteY134" fmla="*/ 317765 h 592666"/>
              <a:gd name="connsiteX135" fmla="*/ 424275 w 783166"/>
              <a:gd name="connsiteY135" fmla="*/ 333693 h 592666"/>
              <a:gd name="connsiteX136" fmla="*/ 425757 w 783166"/>
              <a:gd name="connsiteY136" fmla="*/ 341037 h 592666"/>
              <a:gd name="connsiteX137" fmla="*/ 427228 w 783166"/>
              <a:gd name="connsiteY137" fmla="*/ 338815 h 592666"/>
              <a:gd name="connsiteX138" fmla="*/ 433133 w 783166"/>
              <a:gd name="connsiteY138" fmla="*/ 309256 h 592666"/>
              <a:gd name="connsiteX139" fmla="*/ 437557 w 783166"/>
              <a:gd name="connsiteY139" fmla="*/ 299212 h 592666"/>
              <a:gd name="connsiteX140" fmla="*/ 439039 w 783166"/>
              <a:gd name="connsiteY140" fmla="*/ 298111 h 592666"/>
              <a:gd name="connsiteX141" fmla="*/ 440521 w 783166"/>
              <a:gd name="connsiteY141" fmla="*/ 303858 h 592666"/>
              <a:gd name="connsiteX142" fmla="*/ 443463 w 783166"/>
              <a:gd name="connsiteY142" fmla="*/ 323172 h 592666"/>
              <a:gd name="connsiteX143" fmla="*/ 444944 w 783166"/>
              <a:gd name="connsiteY143" fmla="*/ 322061 h 592666"/>
              <a:gd name="connsiteX144" fmla="*/ 450850 w 783166"/>
              <a:gd name="connsiteY144" fmla="*/ 293539 h 592666"/>
              <a:gd name="connsiteX145" fmla="*/ 455274 w 783166"/>
              <a:gd name="connsiteY145" fmla="*/ 284745 h 592666"/>
              <a:gd name="connsiteX146" fmla="*/ 456756 w 783166"/>
              <a:gd name="connsiteY146" fmla="*/ 285295 h 592666"/>
              <a:gd name="connsiteX147" fmla="*/ 459708 w 783166"/>
              <a:gd name="connsiteY147" fmla="*/ 302196 h 592666"/>
              <a:gd name="connsiteX148" fmla="*/ 461179 w 783166"/>
              <a:gd name="connsiteY148" fmla="*/ 312367 h 592666"/>
              <a:gd name="connsiteX149" fmla="*/ 462661 w 783166"/>
              <a:gd name="connsiteY149" fmla="*/ 313066 h 592666"/>
              <a:gd name="connsiteX150" fmla="*/ 468567 w 783166"/>
              <a:gd name="connsiteY150" fmla="*/ 283009 h 592666"/>
              <a:gd name="connsiteX151" fmla="*/ 473001 w 783166"/>
              <a:gd name="connsiteY151" fmla="*/ 272002 h 592666"/>
              <a:gd name="connsiteX152" fmla="*/ 474472 w 783166"/>
              <a:gd name="connsiteY152" fmla="*/ 271314 h 592666"/>
              <a:gd name="connsiteX153" fmla="*/ 475943 w 783166"/>
              <a:gd name="connsiteY153" fmla="*/ 276987 h 592666"/>
              <a:gd name="connsiteX154" fmla="*/ 478906 w 783166"/>
              <a:gd name="connsiteY154" fmla="*/ 296862 h 592666"/>
              <a:gd name="connsiteX155" fmla="*/ 480378 w 783166"/>
              <a:gd name="connsiteY155" fmla="*/ 296651 h 592666"/>
              <a:gd name="connsiteX156" fmla="*/ 486283 w 783166"/>
              <a:gd name="connsiteY156" fmla="*/ 265007 h 592666"/>
              <a:gd name="connsiteX157" fmla="*/ 489236 w 783166"/>
              <a:gd name="connsiteY157" fmla="*/ 258022 h 592666"/>
              <a:gd name="connsiteX158" fmla="*/ 490717 w 783166"/>
              <a:gd name="connsiteY158" fmla="*/ 255736 h 592666"/>
              <a:gd name="connsiteX159" fmla="*/ 492188 w 783166"/>
              <a:gd name="connsiteY159" fmla="*/ 256011 h 592666"/>
              <a:gd name="connsiteX160" fmla="*/ 493660 w 783166"/>
              <a:gd name="connsiteY160" fmla="*/ 262033 h 592666"/>
              <a:gd name="connsiteX161" fmla="*/ 496623 w 783166"/>
              <a:gd name="connsiteY161" fmla="*/ 284670 h 592666"/>
              <a:gd name="connsiteX162" fmla="*/ 498094 w 783166"/>
              <a:gd name="connsiteY162" fmla="*/ 283708 h 592666"/>
              <a:gd name="connsiteX163" fmla="*/ 502528 w 783166"/>
              <a:gd name="connsiteY163" fmla="*/ 257672 h 592666"/>
              <a:gd name="connsiteX164" fmla="*/ 506952 w 783166"/>
              <a:gd name="connsiteY164" fmla="*/ 246391 h 592666"/>
              <a:gd name="connsiteX165" fmla="*/ 508423 w 783166"/>
              <a:gd name="connsiteY165" fmla="*/ 244581 h 592666"/>
              <a:gd name="connsiteX166" fmla="*/ 509905 w 783166"/>
              <a:gd name="connsiteY166" fmla="*/ 245628 h 592666"/>
              <a:gd name="connsiteX167" fmla="*/ 511387 w 783166"/>
              <a:gd name="connsiteY167" fmla="*/ 251650 h 592666"/>
              <a:gd name="connsiteX168" fmla="*/ 514329 w 783166"/>
              <a:gd name="connsiteY168" fmla="*/ 272214 h 592666"/>
              <a:gd name="connsiteX169" fmla="*/ 515810 w 783166"/>
              <a:gd name="connsiteY169" fmla="*/ 269515 h 592666"/>
              <a:gd name="connsiteX170" fmla="*/ 521716 w 783166"/>
              <a:gd name="connsiteY170" fmla="*/ 238008 h 592666"/>
              <a:gd name="connsiteX171" fmla="*/ 526140 w 783166"/>
              <a:gd name="connsiteY171" fmla="*/ 229002 h 592666"/>
              <a:gd name="connsiteX172" fmla="*/ 527622 w 783166"/>
              <a:gd name="connsiteY172" fmla="*/ 229288 h 592666"/>
              <a:gd name="connsiteX173" fmla="*/ 530574 w 783166"/>
              <a:gd name="connsiteY173" fmla="*/ 245830 h 592666"/>
              <a:gd name="connsiteX174" fmla="*/ 532045 w 783166"/>
              <a:gd name="connsiteY174" fmla="*/ 255037 h 592666"/>
              <a:gd name="connsiteX175" fmla="*/ 533527 w 783166"/>
              <a:gd name="connsiteY175" fmla="*/ 256635 h 592666"/>
              <a:gd name="connsiteX176" fmla="*/ 540904 w 783166"/>
              <a:gd name="connsiteY176" fmla="*/ 222430 h 592666"/>
              <a:gd name="connsiteX177" fmla="*/ 545338 w 783166"/>
              <a:gd name="connsiteY177" fmla="*/ 219181 h 592666"/>
              <a:gd name="connsiteX178" fmla="*/ 546809 w 783166"/>
              <a:gd name="connsiteY178" fmla="*/ 226028 h 592666"/>
              <a:gd name="connsiteX179" fmla="*/ 549772 w 783166"/>
              <a:gd name="connsiteY179" fmla="*/ 249153 h 592666"/>
              <a:gd name="connsiteX180" fmla="*/ 551244 w 783166"/>
              <a:gd name="connsiteY180" fmla="*/ 247004 h 592666"/>
              <a:gd name="connsiteX181" fmla="*/ 555678 w 783166"/>
              <a:gd name="connsiteY181" fmla="*/ 219932 h 592666"/>
              <a:gd name="connsiteX182" fmla="*/ 560102 w 783166"/>
              <a:gd name="connsiteY182" fmla="*/ 207201 h 592666"/>
              <a:gd name="connsiteX183" fmla="*/ 561583 w 783166"/>
              <a:gd name="connsiteY183" fmla="*/ 205115 h 592666"/>
              <a:gd name="connsiteX184" fmla="*/ 563054 w 783166"/>
              <a:gd name="connsiteY184" fmla="*/ 205327 h 592666"/>
              <a:gd name="connsiteX185" fmla="*/ 566007 w 783166"/>
              <a:gd name="connsiteY185" fmla="*/ 223329 h 592666"/>
              <a:gd name="connsiteX186" fmla="*/ 567489 w 783166"/>
              <a:gd name="connsiteY186" fmla="*/ 231087 h 592666"/>
              <a:gd name="connsiteX187" fmla="*/ 568960 w 783166"/>
              <a:gd name="connsiteY187" fmla="*/ 227828 h 592666"/>
              <a:gd name="connsiteX188" fmla="*/ 573384 w 783166"/>
              <a:gd name="connsiteY188" fmla="*/ 202491 h 592666"/>
              <a:gd name="connsiteX189" fmla="*/ 577818 w 783166"/>
              <a:gd name="connsiteY189" fmla="*/ 193421 h 592666"/>
              <a:gd name="connsiteX190" fmla="*/ 579289 w 783166"/>
              <a:gd name="connsiteY190" fmla="*/ 190786 h 592666"/>
              <a:gd name="connsiteX191" fmla="*/ 580771 w 783166"/>
              <a:gd name="connsiteY191" fmla="*/ 190648 h 592666"/>
              <a:gd name="connsiteX192" fmla="*/ 582253 w 783166"/>
              <a:gd name="connsiteY192" fmla="*/ 197157 h 592666"/>
              <a:gd name="connsiteX193" fmla="*/ 585195 w 783166"/>
              <a:gd name="connsiteY193" fmla="*/ 219795 h 592666"/>
              <a:gd name="connsiteX194" fmla="*/ 586676 w 783166"/>
              <a:gd name="connsiteY194" fmla="*/ 217032 h 592666"/>
              <a:gd name="connsiteX195" fmla="*/ 591100 w 783166"/>
              <a:gd name="connsiteY195" fmla="*/ 190860 h 592666"/>
              <a:gd name="connsiteX196" fmla="*/ 597006 w 783166"/>
              <a:gd name="connsiteY196" fmla="*/ 177355 h 592666"/>
              <a:gd name="connsiteX197" fmla="*/ 598488 w 783166"/>
              <a:gd name="connsiteY197" fmla="*/ 178117 h 592666"/>
              <a:gd name="connsiteX198" fmla="*/ 601440 w 783166"/>
              <a:gd name="connsiteY198" fmla="*/ 198056 h 592666"/>
              <a:gd name="connsiteX199" fmla="*/ 602911 w 783166"/>
              <a:gd name="connsiteY199" fmla="*/ 205740 h 592666"/>
              <a:gd name="connsiteX200" fmla="*/ 604393 w 783166"/>
              <a:gd name="connsiteY200" fmla="*/ 201179 h 592666"/>
              <a:gd name="connsiteX201" fmla="*/ 608827 w 783166"/>
              <a:gd name="connsiteY201" fmla="*/ 174583 h 592666"/>
              <a:gd name="connsiteX202" fmla="*/ 614733 w 783166"/>
              <a:gd name="connsiteY202" fmla="*/ 158316 h 592666"/>
              <a:gd name="connsiteX203" fmla="*/ 616204 w 783166"/>
              <a:gd name="connsiteY203" fmla="*/ 158242 h 592666"/>
              <a:gd name="connsiteX204" fmla="*/ 617675 w 783166"/>
              <a:gd name="connsiteY204" fmla="*/ 163714 h 592666"/>
              <a:gd name="connsiteX205" fmla="*/ 620639 w 783166"/>
              <a:gd name="connsiteY205" fmla="*/ 182552 h 592666"/>
              <a:gd name="connsiteX206" fmla="*/ 622110 w 783166"/>
              <a:gd name="connsiteY206" fmla="*/ 182753 h 592666"/>
              <a:gd name="connsiteX207" fmla="*/ 628015 w 783166"/>
              <a:gd name="connsiteY207" fmla="*/ 152982 h 592666"/>
              <a:gd name="connsiteX208" fmla="*/ 632449 w 783166"/>
              <a:gd name="connsiteY208" fmla="*/ 145235 h 592666"/>
              <a:gd name="connsiteX209" fmla="*/ 633920 w 783166"/>
              <a:gd name="connsiteY209" fmla="*/ 144812 h 592666"/>
              <a:gd name="connsiteX210" fmla="*/ 638344 w 783166"/>
              <a:gd name="connsiteY210" fmla="*/ 170222 h 592666"/>
              <a:gd name="connsiteX211" fmla="*/ 639826 w 783166"/>
              <a:gd name="connsiteY211" fmla="*/ 169534 h 592666"/>
              <a:gd name="connsiteX212" fmla="*/ 645731 w 783166"/>
              <a:gd name="connsiteY212" fmla="*/ 138790 h 592666"/>
              <a:gd name="connsiteX213" fmla="*/ 650155 w 783166"/>
              <a:gd name="connsiteY213" fmla="*/ 129095 h 592666"/>
              <a:gd name="connsiteX214" fmla="*/ 651637 w 783166"/>
              <a:gd name="connsiteY214" fmla="*/ 129445 h 592666"/>
              <a:gd name="connsiteX215" fmla="*/ 653119 w 783166"/>
              <a:gd name="connsiteY215" fmla="*/ 135329 h 592666"/>
              <a:gd name="connsiteX216" fmla="*/ 656061 w 783166"/>
              <a:gd name="connsiteY216" fmla="*/ 156104 h 592666"/>
              <a:gd name="connsiteX217" fmla="*/ 657543 w 783166"/>
              <a:gd name="connsiteY217" fmla="*/ 154167 h 592666"/>
              <a:gd name="connsiteX218" fmla="*/ 663448 w 783166"/>
              <a:gd name="connsiteY218" fmla="*/ 117676 h 592666"/>
              <a:gd name="connsiteX219" fmla="*/ 667872 w 783166"/>
              <a:gd name="connsiteY219" fmla="*/ 105558 h 592666"/>
              <a:gd name="connsiteX220" fmla="*/ 669354 w 783166"/>
              <a:gd name="connsiteY220" fmla="*/ 105283 h 592666"/>
              <a:gd name="connsiteX221" fmla="*/ 670835 w 783166"/>
              <a:gd name="connsiteY221" fmla="*/ 110681 h 592666"/>
              <a:gd name="connsiteX222" fmla="*/ 673788 w 783166"/>
              <a:gd name="connsiteY222" fmla="*/ 130344 h 592666"/>
              <a:gd name="connsiteX223" fmla="*/ 675259 w 783166"/>
              <a:gd name="connsiteY223" fmla="*/ 129169 h 592666"/>
              <a:gd name="connsiteX224" fmla="*/ 679693 w 783166"/>
              <a:gd name="connsiteY224" fmla="*/ 103410 h 592666"/>
              <a:gd name="connsiteX225" fmla="*/ 684117 w 783166"/>
              <a:gd name="connsiteY225" fmla="*/ 91990 h 592666"/>
              <a:gd name="connsiteX226" fmla="*/ 687070 w 783166"/>
              <a:gd name="connsiteY226" fmla="*/ 89704 h 592666"/>
              <a:gd name="connsiteX227" fmla="*/ 688541 w 783166"/>
              <a:gd name="connsiteY227" fmla="*/ 95176 h 592666"/>
              <a:gd name="connsiteX228" fmla="*/ 691504 w 783166"/>
              <a:gd name="connsiteY228" fmla="*/ 117951 h 592666"/>
              <a:gd name="connsiteX229" fmla="*/ 692975 w 783166"/>
              <a:gd name="connsiteY229" fmla="*/ 117327 h 592666"/>
              <a:gd name="connsiteX230" fmla="*/ 698881 w 783166"/>
              <a:gd name="connsiteY230" fmla="*/ 83608 h 592666"/>
              <a:gd name="connsiteX231" fmla="*/ 703315 w 783166"/>
              <a:gd name="connsiteY231" fmla="*/ 72951 h 592666"/>
              <a:gd name="connsiteX232" fmla="*/ 704786 w 783166"/>
              <a:gd name="connsiteY232" fmla="*/ 73914 h 592666"/>
              <a:gd name="connsiteX233" fmla="*/ 707739 w 783166"/>
              <a:gd name="connsiteY233" fmla="*/ 90805 h 592666"/>
              <a:gd name="connsiteX234" fmla="*/ 709210 w 783166"/>
              <a:gd name="connsiteY234" fmla="*/ 100362 h 592666"/>
              <a:gd name="connsiteX235" fmla="*/ 710692 w 783166"/>
              <a:gd name="connsiteY235" fmla="*/ 99875 h 592666"/>
              <a:gd name="connsiteX236" fmla="*/ 716597 w 783166"/>
              <a:gd name="connsiteY236" fmla="*/ 67067 h 592666"/>
              <a:gd name="connsiteX237" fmla="*/ 722503 w 783166"/>
              <a:gd name="connsiteY237" fmla="*/ 57235 h 592666"/>
              <a:gd name="connsiteX238" fmla="*/ 723985 w 783166"/>
              <a:gd name="connsiteY238" fmla="*/ 62833 h 592666"/>
              <a:gd name="connsiteX239" fmla="*/ 726927 w 783166"/>
              <a:gd name="connsiteY239" fmla="*/ 82783 h 592666"/>
              <a:gd name="connsiteX240" fmla="*/ 728409 w 783166"/>
              <a:gd name="connsiteY240" fmla="*/ 80909 h 592666"/>
              <a:gd name="connsiteX241" fmla="*/ 732832 w 783166"/>
              <a:gd name="connsiteY241" fmla="*/ 54324 h 592666"/>
              <a:gd name="connsiteX242" fmla="*/ 737267 w 783166"/>
              <a:gd name="connsiteY242" fmla="*/ 42693 h 592666"/>
              <a:gd name="connsiteX243" fmla="*/ 738738 w 783166"/>
              <a:gd name="connsiteY243" fmla="*/ 39783 h 592666"/>
              <a:gd name="connsiteX244" fmla="*/ 740220 w 783166"/>
              <a:gd name="connsiteY244" fmla="*/ 40132 h 592666"/>
              <a:gd name="connsiteX245" fmla="*/ 741691 w 783166"/>
              <a:gd name="connsiteY245" fmla="*/ 46567 h 592666"/>
              <a:gd name="connsiteX246" fmla="*/ 744654 w 783166"/>
              <a:gd name="connsiteY246" fmla="*/ 68379 h 592666"/>
              <a:gd name="connsiteX247" fmla="*/ 746125 w 783166"/>
              <a:gd name="connsiteY247" fmla="*/ 66506 h 592666"/>
              <a:gd name="connsiteX248" fmla="*/ 750549 w 783166"/>
              <a:gd name="connsiteY248" fmla="*/ 37846 h 592666"/>
              <a:gd name="connsiteX249" fmla="*/ 754983 w 783166"/>
              <a:gd name="connsiteY249" fmla="*/ 28363 h 592666"/>
              <a:gd name="connsiteX250" fmla="*/ 757936 w 783166"/>
              <a:gd name="connsiteY250" fmla="*/ 24892 h 592666"/>
              <a:gd name="connsiteX251" fmla="*/ 759407 w 783166"/>
              <a:gd name="connsiteY251" fmla="*/ 30501 h 592666"/>
              <a:gd name="connsiteX252" fmla="*/ 762360 w 783166"/>
              <a:gd name="connsiteY252" fmla="*/ 51551 h 592666"/>
              <a:gd name="connsiteX253" fmla="*/ 763842 w 783166"/>
              <a:gd name="connsiteY253" fmla="*/ 50027 h 592666"/>
              <a:gd name="connsiteX254" fmla="*/ 769747 w 783166"/>
              <a:gd name="connsiteY254" fmla="*/ 16722 h 592666"/>
              <a:gd name="connsiteX255" fmla="*/ 774181 w 783166"/>
              <a:gd name="connsiteY255" fmla="*/ 7938 h 592666"/>
              <a:gd name="connsiteX256" fmla="*/ 775653 w 783166"/>
              <a:gd name="connsiteY256" fmla="*/ 8138 h 592666"/>
              <a:gd name="connsiteX257" fmla="*/ 777134 w 783166"/>
              <a:gd name="connsiteY257" fmla="*/ 14721 h 592666"/>
              <a:gd name="connsiteX258" fmla="*/ 780076 w 783166"/>
              <a:gd name="connsiteY258" fmla="*/ 35835 h 592666"/>
              <a:gd name="connsiteX259" fmla="*/ 781558 w 783166"/>
              <a:gd name="connsiteY259" fmla="*/ 34248 h 592666"/>
              <a:gd name="connsiteX260" fmla="*/ 783029 w 783166"/>
              <a:gd name="connsiteY260" fmla="*/ 23442 h 592666"/>
              <a:gd name="connsiteX261" fmla="*/ 783029 w 783166"/>
              <a:gd name="connsiteY261" fmla="*/ 23442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783166" h="592666">
                <a:moveTo>
                  <a:pt x="7938" y="574982"/>
                </a:moveTo>
                <a:lnTo>
                  <a:pt x="12372" y="562801"/>
                </a:lnTo>
                <a:lnTo>
                  <a:pt x="13843" y="563213"/>
                </a:lnTo>
                <a:lnTo>
                  <a:pt x="15314" y="569309"/>
                </a:lnTo>
                <a:lnTo>
                  <a:pt x="18277" y="590148"/>
                </a:lnTo>
                <a:lnTo>
                  <a:pt x="19748" y="585650"/>
                </a:lnTo>
                <a:lnTo>
                  <a:pt x="22701" y="569447"/>
                </a:lnTo>
                <a:lnTo>
                  <a:pt x="25654" y="561213"/>
                </a:lnTo>
                <a:lnTo>
                  <a:pt x="28607" y="553942"/>
                </a:lnTo>
                <a:lnTo>
                  <a:pt x="31559" y="548121"/>
                </a:lnTo>
                <a:lnTo>
                  <a:pt x="33031" y="551233"/>
                </a:lnTo>
                <a:lnTo>
                  <a:pt x="35983" y="570484"/>
                </a:lnTo>
                <a:lnTo>
                  <a:pt x="37465" y="571595"/>
                </a:lnTo>
                <a:lnTo>
                  <a:pt x="46323" y="541613"/>
                </a:lnTo>
                <a:lnTo>
                  <a:pt x="47794" y="539538"/>
                </a:lnTo>
                <a:lnTo>
                  <a:pt x="49276" y="541264"/>
                </a:lnTo>
                <a:lnTo>
                  <a:pt x="52229" y="556504"/>
                </a:lnTo>
                <a:lnTo>
                  <a:pt x="53700" y="564462"/>
                </a:lnTo>
                <a:lnTo>
                  <a:pt x="55182" y="565224"/>
                </a:lnTo>
                <a:lnTo>
                  <a:pt x="59605" y="545973"/>
                </a:lnTo>
                <a:lnTo>
                  <a:pt x="64040" y="535728"/>
                </a:lnTo>
                <a:lnTo>
                  <a:pt x="65511" y="533717"/>
                </a:lnTo>
                <a:lnTo>
                  <a:pt x="66993" y="534829"/>
                </a:lnTo>
                <a:lnTo>
                  <a:pt x="68464" y="540851"/>
                </a:lnTo>
                <a:lnTo>
                  <a:pt x="71427" y="564250"/>
                </a:lnTo>
                <a:lnTo>
                  <a:pt x="72898" y="563912"/>
                </a:lnTo>
                <a:lnTo>
                  <a:pt x="77332" y="538914"/>
                </a:lnTo>
                <a:lnTo>
                  <a:pt x="80274" y="532193"/>
                </a:lnTo>
                <a:lnTo>
                  <a:pt x="84709" y="524584"/>
                </a:lnTo>
                <a:lnTo>
                  <a:pt x="86180" y="526934"/>
                </a:lnTo>
                <a:lnTo>
                  <a:pt x="89143" y="546873"/>
                </a:lnTo>
                <a:lnTo>
                  <a:pt x="90614" y="547497"/>
                </a:lnTo>
                <a:lnTo>
                  <a:pt x="95049" y="527008"/>
                </a:lnTo>
                <a:lnTo>
                  <a:pt x="97991" y="517800"/>
                </a:lnTo>
                <a:lnTo>
                  <a:pt x="102425" y="514265"/>
                </a:lnTo>
                <a:lnTo>
                  <a:pt x="105378" y="529008"/>
                </a:lnTo>
                <a:lnTo>
                  <a:pt x="106849" y="535866"/>
                </a:lnTo>
                <a:lnTo>
                  <a:pt x="108331" y="536416"/>
                </a:lnTo>
                <a:lnTo>
                  <a:pt x="117189" y="505195"/>
                </a:lnTo>
                <a:lnTo>
                  <a:pt x="118660" y="503121"/>
                </a:lnTo>
                <a:lnTo>
                  <a:pt x="120142" y="504222"/>
                </a:lnTo>
                <a:lnTo>
                  <a:pt x="121624" y="507831"/>
                </a:lnTo>
                <a:lnTo>
                  <a:pt x="124566" y="527558"/>
                </a:lnTo>
                <a:lnTo>
                  <a:pt x="126048" y="527833"/>
                </a:lnTo>
                <a:lnTo>
                  <a:pt x="130471" y="505820"/>
                </a:lnTo>
                <a:lnTo>
                  <a:pt x="133435" y="500348"/>
                </a:lnTo>
                <a:lnTo>
                  <a:pt x="137859" y="493564"/>
                </a:lnTo>
                <a:lnTo>
                  <a:pt x="139330" y="497438"/>
                </a:lnTo>
                <a:lnTo>
                  <a:pt x="142293" y="517102"/>
                </a:lnTo>
                <a:lnTo>
                  <a:pt x="143764" y="517514"/>
                </a:lnTo>
                <a:lnTo>
                  <a:pt x="148198" y="497438"/>
                </a:lnTo>
                <a:lnTo>
                  <a:pt x="149669" y="495639"/>
                </a:lnTo>
                <a:lnTo>
                  <a:pt x="155575" y="480134"/>
                </a:lnTo>
                <a:lnTo>
                  <a:pt x="157046" y="485531"/>
                </a:lnTo>
                <a:lnTo>
                  <a:pt x="160009" y="505407"/>
                </a:lnTo>
                <a:lnTo>
                  <a:pt x="161480" y="504783"/>
                </a:lnTo>
                <a:lnTo>
                  <a:pt x="167386" y="475626"/>
                </a:lnTo>
                <a:lnTo>
                  <a:pt x="171810" y="466005"/>
                </a:lnTo>
                <a:lnTo>
                  <a:pt x="173291" y="464894"/>
                </a:lnTo>
                <a:lnTo>
                  <a:pt x="174773" y="469741"/>
                </a:lnTo>
                <a:lnTo>
                  <a:pt x="177715" y="488167"/>
                </a:lnTo>
                <a:lnTo>
                  <a:pt x="179197" y="486982"/>
                </a:lnTo>
                <a:lnTo>
                  <a:pt x="185102" y="461095"/>
                </a:lnTo>
                <a:lnTo>
                  <a:pt x="189526" y="451601"/>
                </a:lnTo>
                <a:lnTo>
                  <a:pt x="191008" y="452924"/>
                </a:lnTo>
                <a:lnTo>
                  <a:pt x="192490" y="459295"/>
                </a:lnTo>
                <a:lnTo>
                  <a:pt x="195432" y="480473"/>
                </a:lnTo>
                <a:lnTo>
                  <a:pt x="196914" y="478049"/>
                </a:lnTo>
                <a:lnTo>
                  <a:pt x="201337" y="454861"/>
                </a:lnTo>
                <a:lnTo>
                  <a:pt x="205772" y="445992"/>
                </a:lnTo>
                <a:lnTo>
                  <a:pt x="207253" y="443854"/>
                </a:lnTo>
                <a:lnTo>
                  <a:pt x="208725" y="444542"/>
                </a:lnTo>
                <a:lnTo>
                  <a:pt x="213159" y="470990"/>
                </a:lnTo>
                <a:lnTo>
                  <a:pt x="214630" y="469540"/>
                </a:lnTo>
                <a:lnTo>
                  <a:pt x="219064" y="445992"/>
                </a:lnTo>
                <a:lnTo>
                  <a:pt x="224970" y="432149"/>
                </a:lnTo>
                <a:lnTo>
                  <a:pt x="226441" y="432700"/>
                </a:lnTo>
                <a:lnTo>
                  <a:pt x="229394" y="450564"/>
                </a:lnTo>
                <a:lnTo>
                  <a:pt x="230875" y="460809"/>
                </a:lnTo>
                <a:lnTo>
                  <a:pt x="232346" y="461645"/>
                </a:lnTo>
                <a:lnTo>
                  <a:pt x="238252" y="436785"/>
                </a:lnTo>
                <a:lnTo>
                  <a:pt x="244157" y="427789"/>
                </a:lnTo>
                <a:lnTo>
                  <a:pt x="247110" y="445992"/>
                </a:lnTo>
                <a:lnTo>
                  <a:pt x="248581" y="456449"/>
                </a:lnTo>
                <a:lnTo>
                  <a:pt x="250063" y="457147"/>
                </a:lnTo>
                <a:lnTo>
                  <a:pt x="254487" y="435261"/>
                </a:lnTo>
                <a:lnTo>
                  <a:pt x="260392" y="423566"/>
                </a:lnTo>
                <a:lnTo>
                  <a:pt x="261874" y="423915"/>
                </a:lnTo>
                <a:lnTo>
                  <a:pt x="267780" y="450977"/>
                </a:lnTo>
                <a:lnTo>
                  <a:pt x="273685" y="423217"/>
                </a:lnTo>
                <a:lnTo>
                  <a:pt x="278119" y="414697"/>
                </a:lnTo>
                <a:lnTo>
                  <a:pt x="279591" y="414496"/>
                </a:lnTo>
                <a:lnTo>
                  <a:pt x="282543" y="431525"/>
                </a:lnTo>
                <a:lnTo>
                  <a:pt x="284025" y="439970"/>
                </a:lnTo>
                <a:lnTo>
                  <a:pt x="285496" y="440245"/>
                </a:lnTo>
                <a:lnTo>
                  <a:pt x="291401" y="411798"/>
                </a:lnTo>
                <a:lnTo>
                  <a:pt x="295836" y="401965"/>
                </a:lnTo>
                <a:lnTo>
                  <a:pt x="297307" y="402516"/>
                </a:lnTo>
                <a:lnTo>
                  <a:pt x="298778" y="408474"/>
                </a:lnTo>
                <a:lnTo>
                  <a:pt x="301741" y="428413"/>
                </a:lnTo>
                <a:lnTo>
                  <a:pt x="303212" y="426191"/>
                </a:lnTo>
                <a:lnTo>
                  <a:pt x="307636" y="401267"/>
                </a:lnTo>
                <a:lnTo>
                  <a:pt x="312071" y="393171"/>
                </a:lnTo>
                <a:lnTo>
                  <a:pt x="315023" y="389911"/>
                </a:lnTo>
                <a:lnTo>
                  <a:pt x="316505" y="392758"/>
                </a:lnTo>
                <a:lnTo>
                  <a:pt x="320929" y="414772"/>
                </a:lnTo>
                <a:lnTo>
                  <a:pt x="326835" y="389985"/>
                </a:lnTo>
                <a:lnTo>
                  <a:pt x="332740" y="381466"/>
                </a:lnTo>
                <a:lnTo>
                  <a:pt x="334222" y="387773"/>
                </a:lnTo>
                <a:lnTo>
                  <a:pt x="337174" y="409850"/>
                </a:lnTo>
                <a:lnTo>
                  <a:pt x="338646" y="409850"/>
                </a:lnTo>
                <a:lnTo>
                  <a:pt x="343080" y="380291"/>
                </a:lnTo>
                <a:lnTo>
                  <a:pt x="350456" y="365199"/>
                </a:lnTo>
                <a:lnTo>
                  <a:pt x="351928" y="369284"/>
                </a:lnTo>
                <a:lnTo>
                  <a:pt x="354891" y="386450"/>
                </a:lnTo>
                <a:lnTo>
                  <a:pt x="356362" y="384725"/>
                </a:lnTo>
                <a:lnTo>
                  <a:pt x="360796" y="360976"/>
                </a:lnTo>
                <a:lnTo>
                  <a:pt x="365220" y="351007"/>
                </a:lnTo>
                <a:lnTo>
                  <a:pt x="366702" y="348308"/>
                </a:lnTo>
                <a:lnTo>
                  <a:pt x="368173" y="348922"/>
                </a:lnTo>
                <a:lnTo>
                  <a:pt x="369644" y="354806"/>
                </a:lnTo>
                <a:lnTo>
                  <a:pt x="372597" y="375857"/>
                </a:lnTo>
                <a:lnTo>
                  <a:pt x="374078" y="375031"/>
                </a:lnTo>
                <a:lnTo>
                  <a:pt x="378502" y="351208"/>
                </a:lnTo>
                <a:lnTo>
                  <a:pt x="382937" y="343662"/>
                </a:lnTo>
                <a:lnTo>
                  <a:pt x="384408" y="341037"/>
                </a:lnTo>
                <a:lnTo>
                  <a:pt x="385889" y="341799"/>
                </a:lnTo>
                <a:lnTo>
                  <a:pt x="391795" y="366236"/>
                </a:lnTo>
                <a:lnTo>
                  <a:pt x="397701" y="338677"/>
                </a:lnTo>
                <a:lnTo>
                  <a:pt x="402124" y="330306"/>
                </a:lnTo>
                <a:lnTo>
                  <a:pt x="403606" y="330994"/>
                </a:lnTo>
                <a:lnTo>
                  <a:pt x="409512" y="354806"/>
                </a:lnTo>
                <a:lnTo>
                  <a:pt x="413946" y="329819"/>
                </a:lnTo>
                <a:lnTo>
                  <a:pt x="419851" y="317627"/>
                </a:lnTo>
                <a:lnTo>
                  <a:pt x="421322" y="317765"/>
                </a:lnTo>
                <a:lnTo>
                  <a:pt x="424275" y="333693"/>
                </a:lnTo>
                <a:lnTo>
                  <a:pt x="425757" y="341037"/>
                </a:lnTo>
                <a:lnTo>
                  <a:pt x="427228" y="338815"/>
                </a:lnTo>
                <a:lnTo>
                  <a:pt x="433133" y="309256"/>
                </a:lnTo>
                <a:lnTo>
                  <a:pt x="437557" y="299212"/>
                </a:lnTo>
                <a:lnTo>
                  <a:pt x="439039" y="298111"/>
                </a:lnTo>
                <a:lnTo>
                  <a:pt x="440521" y="303858"/>
                </a:lnTo>
                <a:lnTo>
                  <a:pt x="443463" y="323172"/>
                </a:lnTo>
                <a:lnTo>
                  <a:pt x="444944" y="322061"/>
                </a:lnTo>
                <a:lnTo>
                  <a:pt x="450850" y="293539"/>
                </a:lnTo>
                <a:lnTo>
                  <a:pt x="455274" y="284745"/>
                </a:lnTo>
                <a:lnTo>
                  <a:pt x="456756" y="285295"/>
                </a:lnTo>
                <a:lnTo>
                  <a:pt x="459708" y="302196"/>
                </a:lnTo>
                <a:lnTo>
                  <a:pt x="461179" y="312367"/>
                </a:lnTo>
                <a:lnTo>
                  <a:pt x="462661" y="313066"/>
                </a:lnTo>
                <a:lnTo>
                  <a:pt x="468567" y="283009"/>
                </a:lnTo>
                <a:lnTo>
                  <a:pt x="473001" y="272002"/>
                </a:lnTo>
                <a:lnTo>
                  <a:pt x="474472" y="271314"/>
                </a:lnTo>
                <a:lnTo>
                  <a:pt x="475943" y="276987"/>
                </a:lnTo>
                <a:lnTo>
                  <a:pt x="478906" y="296862"/>
                </a:lnTo>
                <a:lnTo>
                  <a:pt x="480378" y="296651"/>
                </a:lnTo>
                <a:lnTo>
                  <a:pt x="486283" y="265007"/>
                </a:lnTo>
                <a:lnTo>
                  <a:pt x="489236" y="258022"/>
                </a:lnTo>
                <a:lnTo>
                  <a:pt x="490717" y="255736"/>
                </a:lnTo>
                <a:lnTo>
                  <a:pt x="492188" y="256011"/>
                </a:lnTo>
                <a:lnTo>
                  <a:pt x="493660" y="262033"/>
                </a:lnTo>
                <a:lnTo>
                  <a:pt x="496623" y="284670"/>
                </a:lnTo>
                <a:lnTo>
                  <a:pt x="498094" y="283708"/>
                </a:lnTo>
                <a:lnTo>
                  <a:pt x="502528" y="257672"/>
                </a:lnTo>
                <a:lnTo>
                  <a:pt x="506952" y="246391"/>
                </a:lnTo>
                <a:lnTo>
                  <a:pt x="508423" y="244581"/>
                </a:lnTo>
                <a:lnTo>
                  <a:pt x="509905" y="245628"/>
                </a:lnTo>
                <a:lnTo>
                  <a:pt x="511387" y="251650"/>
                </a:lnTo>
                <a:lnTo>
                  <a:pt x="514329" y="272214"/>
                </a:lnTo>
                <a:lnTo>
                  <a:pt x="515810" y="269515"/>
                </a:lnTo>
                <a:lnTo>
                  <a:pt x="521716" y="238008"/>
                </a:lnTo>
                <a:lnTo>
                  <a:pt x="526140" y="229002"/>
                </a:lnTo>
                <a:lnTo>
                  <a:pt x="527622" y="229288"/>
                </a:lnTo>
                <a:lnTo>
                  <a:pt x="530574" y="245830"/>
                </a:lnTo>
                <a:lnTo>
                  <a:pt x="532045" y="255037"/>
                </a:lnTo>
                <a:lnTo>
                  <a:pt x="533527" y="256635"/>
                </a:lnTo>
                <a:lnTo>
                  <a:pt x="540904" y="222430"/>
                </a:lnTo>
                <a:lnTo>
                  <a:pt x="545338" y="219181"/>
                </a:lnTo>
                <a:lnTo>
                  <a:pt x="546809" y="226028"/>
                </a:lnTo>
                <a:lnTo>
                  <a:pt x="549772" y="249153"/>
                </a:lnTo>
                <a:lnTo>
                  <a:pt x="551244" y="247004"/>
                </a:lnTo>
                <a:lnTo>
                  <a:pt x="555678" y="219932"/>
                </a:lnTo>
                <a:lnTo>
                  <a:pt x="560102" y="207201"/>
                </a:lnTo>
                <a:lnTo>
                  <a:pt x="561583" y="205115"/>
                </a:lnTo>
                <a:lnTo>
                  <a:pt x="563054" y="205327"/>
                </a:lnTo>
                <a:lnTo>
                  <a:pt x="566007" y="223329"/>
                </a:lnTo>
                <a:lnTo>
                  <a:pt x="567489" y="231087"/>
                </a:lnTo>
                <a:lnTo>
                  <a:pt x="568960" y="227828"/>
                </a:lnTo>
                <a:lnTo>
                  <a:pt x="573384" y="202491"/>
                </a:lnTo>
                <a:lnTo>
                  <a:pt x="577818" y="193421"/>
                </a:lnTo>
                <a:lnTo>
                  <a:pt x="579289" y="190786"/>
                </a:lnTo>
                <a:lnTo>
                  <a:pt x="580771" y="190648"/>
                </a:lnTo>
                <a:lnTo>
                  <a:pt x="582253" y="197157"/>
                </a:lnTo>
                <a:lnTo>
                  <a:pt x="585195" y="219795"/>
                </a:lnTo>
                <a:lnTo>
                  <a:pt x="586676" y="217032"/>
                </a:lnTo>
                <a:lnTo>
                  <a:pt x="591100" y="190860"/>
                </a:lnTo>
                <a:lnTo>
                  <a:pt x="597006" y="177355"/>
                </a:lnTo>
                <a:lnTo>
                  <a:pt x="598488" y="178117"/>
                </a:lnTo>
                <a:lnTo>
                  <a:pt x="601440" y="198056"/>
                </a:lnTo>
                <a:lnTo>
                  <a:pt x="602911" y="205740"/>
                </a:lnTo>
                <a:lnTo>
                  <a:pt x="604393" y="201179"/>
                </a:lnTo>
                <a:lnTo>
                  <a:pt x="608827" y="174583"/>
                </a:lnTo>
                <a:lnTo>
                  <a:pt x="614733" y="158316"/>
                </a:lnTo>
                <a:lnTo>
                  <a:pt x="616204" y="158242"/>
                </a:lnTo>
                <a:lnTo>
                  <a:pt x="617675" y="163714"/>
                </a:lnTo>
                <a:lnTo>
                  <a:pt x="620639" y="182552"/>
                </a:lnTo>
                <a:lnTo>
                  <a:pt x="622110" y="182753"/>
                </a:lnTo>
                <a:lnTo>
                  <a:pt x="628015" y="152982"/>
                </a:lnTo>
                <a:lnTo>
                  <a:pt x="632449" y="145235"/>
                </a:lnTo>
                <a:lnTo>
                  <a:pt x="633920" y="144812"/>
                </a:lnTo>
                <a:lnTo>
                  <a:pt x="638344" y="170222"/>
                </a:lnTo>
                <a:lnTo>
                  <a:pt x="639826" y="169534"/>
                </a:lnTo>
                <a:lnTo>
                  <a:pt x="645731" y="138790"/>
                </a:lnTo>
                <a:lnTo>
                  <a:pt x="650155" y="129095"/>
                </a:lnTo>
                <a:lnTo>
                  <a:pt x="651637" y="129445"/>
                </a:lnTo>
                <a:lnTo>
                  <a:pt x="653119" y="135329"/>
                </a:lnTo>
                <a:lnTo>
                  <a:pt x="656061" y="156104"/>
                </a:lnTo>
                <a:lnTo>
                  <a:pt x="657543" y="154167"/>
                </a:lnTo>
                <a:lnTo>
                  <a:pt x="663448" y="117676"/>
                </a:lnTo>
                <a:lnTo>
                  <a:pt x="667872" y="105558"/>
                </a:lnTo>
                <a:lnTo>
                  <a:pt x="669354" y="105283"/>
                </a:lnTo>
                <a:lnTo>
                  <a:pt x="670835" y="110681"/>
                </a:lnTo>
                <a:lnTo>
                  <a:pt x="673788" y="130344"/>
                </a:lnTo>
                <a:lnTo>
                  <a:pt x="675259" y="129169"/>
                </a:lnTo>
                <a:lnTo>
                  <a:pt x="679693" y="103410"/>
                </a:lnTo>
                <a:lnTo>
                  <a:pt x="684117" y="91990"/>
                </a:lnTo>
                <a:lnTo>
                  <a:pt x="687070" y="89704"/>
                </a:lnTo>
                <a:lnTo>
                  <a:pt x="688541" y="95176"/>
                </a:lnTo>
                <a:lnTo>
                  <a:pt x="691504" y="117951"/>
                </a:lnTo>
                <a:lnTo>
                  <a:pt x="692975" y="117327"/>
                </a:lnTo>
                <a:lnTo>
                  <a:pt x="698881" y="83608"/>
                </a:lnTo>
                <a:lnTo>
                  <a:pt x="703315" y="72951"/>
                </a:lnTo>
                <a:lnTo>
                  <a:pt x="704786" y="73914"/>
                </a:lnTo>
                <a:lnTo>
                  <a:pt x="707739" y="90805"/>
                </a:lnTo>
                <a:lnTo>
                  <a:pt x="709210" y="100362"/>
                </a:lnTo>
                <a:lnTo>
                  <a:pt x="710692" y="99875"/>
                </a:lnTo>
                <a:lnTo>
                  <a:pt x="716597" y="67067"/>
                </a:lnTo>
                <a:lnTo>
                  <a:pt x="722503" y="57235"/>
                </a:lnTo>
                <a:lnTo>
                  <a:pt x="723985" y="62833"/>
                </a:lnTo>
                <a:lnTo>
                  <a:pt x="726927" y="82783"/>
                </a:lnTo>
                <a:lnTo>
                  <a:pt x="728409" y="80909"/>
                </a:lnTo>
                <a:lnTo>
                  <a:pt x="732832" y="54324"/>
                </a:lnTo>
                <a:lnTo>
                  <a:pt x="737267" y="42693"/>
                </a:lnTo>
                <a:lnTo>
                  <a:pt x="738738" y="39783"/>
                </a:lnTo>
                <a:lnTo>
                  <a:pt x="740220" y="40132"/>
                </a:lnTo>
                <a:lnTo>
                  <a:pt x="741691" y="46567"/>
                </a:lnTo>
                <a:lnTo>
                  <a:pt x="744654" y="68379"/>
                </a:lnTo>
                <a:lnTo>
                  <a:pt x="746125" y="66506"/>
                </a:lnTo>
                <a:lnTo>
                  <a:pt x="750549" y="37846"/>
                </a:lnTo>
                <a:lnTo>
                  <a:pt x="754983" y="28363"/>
                </a:lnTo>
                <a:lnTo>
                  <a:pt x="757936" y="24892"/>
                </a:lnTo>
                <a:lnTo>
                  <a:pt x="759407" y="30501"/>
                </a:lnTo>
                <a:lnTo>
                  <a:pt x="762360" y="51551"/>
                </a:lnTo>
                <a:lnTo>
                  <a:pt x="763842" y="50027"/>
                </a:lnTo>
                <a:lnTo>
                  <a:pt x="769747" y="16722"/>
                </a:lnTo>
                <a:lnTo>
                  <a:pt x="774181" y="7938"/>
                </a:lnTo>
                <a:lnTo>
                  <a:pt x="775653" y="8138"/>
                </a:lnTo>
                <a:lnTo>
                  <a:pt x="777134" y="14721"/>
                </a:lnTo>
                <a:lnTo>
                  <a:pt x="780076" y="35835"/>
                </a:lnTo>
                <a:lnTo>
                  <a:pt x="781558" y="34248"/>
                </a:lnTo>
                <a:lnTo>
                  <a:pt x="783029" y="23442"/>
                </a:lnTo>
                <a:lnTo>
                  <a:pt x="783029" y="23442"/>
                </a:lnTo>
              </a:path>
            </a:pathLst>
          </a:custGeom>
          <a:noFill/>
          <a:ln w="952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5BCA950-636E-4F54-8A10-C6A66D63EF29}"/>
              </a:ext>
            </a:extLst>
          </p:cNvPr>
          <p:cNvSpPr/>
          <p:nvPr/>
        </p:nvSpPr>
        <p:spPr>
          <a:xfrm>
            <a:off x="842427" y="7123323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7213F-9094-46DB-A141-5E63F932C3DF}"/>
              </a:ext>
            </a:extLst>
          </p:cNvPr>
          <p:cNvCxnSpPr>
            <a:cxnSpLocks/>
          </p:cNvCxnSpPr>
          <p:nvPr/>
        </p:nvCxnSpPr>
        <p:spPr>
          <a:xfrm>
            <a:off x="1504710" y="713921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56EA44-076F-4036-A13A-8DE8C51E198E}"/>
              </a:ext>
            </a:extLst>
          </p:cNvPr>
          <p:cNvCxnSpPr>
            <a:cxnSpLocks/>
          </p:cNvCxnSpPr>
          <p:nvPr/>
        </p:nvCxnSpPr>
        <p:spPr>
          <a:xfrm>
            <a:off x="851316" y="7140879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53435-1B43-4443-A3C7-82D8CACCC46E}"/>
              </a:ext>
            </a:extLst>
          </p:cNvPr>
          <p:cNvCxnSpPr>
            <a:cxnSpLocks/>
          </p:cNvCxnSpPr>
          <p:nvPr/>
        </p:nvCxnSpPr>
        <p:spPr>
          <a:xfrm>
            <a:off x="2156154" y="7138768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1C65C-87F0-42DE-990A-B66C040B6161}"/>
              </a:ext>
            </a:extLst>
          </p:cNvPr>
          <p:cNvCxnSpPr>
            <a:cxnSpLocks/>
          </p:cNvCxnSpPr>
          <p:nvPr/>
        </p:nvCxnSpPr>
        <p:spPr>
          <a:xfrm>
            <a:off x="2799650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184C5A-D3EB-4305-BCE3-190AC5D44074}"/>
              </a:ext>
            </a:extLst>
          </p:cNvPr>
          <p:cNvCxnSpPr>
            <a:cxnSpLocks/>
          </p:cNvCxnSpPr>
          <p:nvPr/>
        </p:nvCxnSpPr>
        <p:spPr>
          <a:xfrm>
            <a:off x="344712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6A0227-FE6C-4217-8776-14D77122F156}"/>
              </a:ext>
            </a:extLst>
          </p:cNvPr>
          <p:cNvCxnSpPr>
            <a:cxnSpLocks/>
          </p:cNvCxnSpPr>
          <p:nvPr/>
        </p:nvCxnSpPr>
        <p:spPr>
          <a:xfrm>
            <a:off x="4094589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778808-CBE7-4680-8F97-9175F1281CDC}"/>
              </a:ext>
            </a:extLst>
          </p:cNvPr>
          <p:cNvCxnSpPr>
            <a:cxnSpLocks/>
          </p:cNvCxnSpPr>
          <p:nvPr/>
        </p:nvCxnSpPr>
        <p:spPr>
          <a:xfrm>
            <a:off x="4742061" y="7138701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D5EB19-2B11-4137-821F-64D15F43C3A8}"/>
              </a:ext>
            </a:extLst>
          </p:cNvPr>
          <p:cNvCxnSpPr>
            <a:cxnSpLocks/>
          </p:cNvCxnSpPr>
          <p:nvPr/>
        </p:nvCxnSpPr>
        <p:spPr>
          <a:xfrm>
            <a:off x="5385559" y="7138262"/>
            <a:ext cx="0" cy="31641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3FFE0A-459E-4C6F-9028-598FFCF89CC7}"/>
              </a:ext>
            </a:extLst>
          </p:cNvPr>
          <p:cNvCxnSpPr>
            <a:cxnSpLocks/>
          </p:cNvCxnSpPr>
          <p:nvPr/>
        </p:nvCxnSpPr>
        <p:spPr>
          <a:xfrm>
            <a:off x="6024609" y="7135238"/>
            <a:ext cx="0" cy="38636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321B9FA-B7B6-4A56-87BE-415D87AE5B38}"/>
              </a:ext>
            </a:extLst>
          </p:cNvPr>
          <p:cNvSpPr/>
          <p:nvPr/>
        </p:nvSpPr>
        <p:spPr>
          <a:xfrm>
            <a:off x="830781" y="8475451"/>
            <a:ext cx="15447" cy="1838250"/>
          </a:xfrm>
          <a:custGeom>
            <a:avLst/>
            <a:gdLst>
              <a:gd name="connsiteX0" fmla="*/ 7938 w 10583"/>
              <a:gd name="connsiteY0" fmla="*/ 1260464 h 1259416"/>
              <a:gd name="connsiteX1" fmla="*/ 7938 w 10583"/>
              <a:gd name="connsiteY1" fmla="*/ 7938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259416">
                <a:moveTo>
                  <a:pt x="7938" y="1260464"/>
                </a:moveTo>
                <a:lnTo>
                  <a:pt x="7938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7AE57CD-9CBE-4905-A17C-FF0FB0AB5095}"/>
              </a:ext>
            </a:extLst>
          </p:cNvPr>
          <p:cNvGrpSpPr/>
          <p:nvPr/>
        </p:nvGrpSpPr>
        <p:grpSpPr>
          <a:xfrm>
            <a:off x="830783" y="10596156"/>
            <a:ext cx="5190352" cy="51929"/>
            <a:chOff x="2239290" y="3925239"/>
            <a:chExt cx="3556000" cy="355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21FC25-5D0B-4D03-9AAF-1C18F25B748A}"/>
                </a:ext>
              </a:extLst>
            </p:cNvPr>
            <p:cNvGrpSpPr/>
            <p:nvPr/>
          </p:nvGrpSpPr>
          <p:grpSpPr>
            <a:xfrm>
              <a:off x="2239290" y="3926183"/>
              <a:ext cx="3556000" cy="34633"/>
              <a:chOff x="2860958" y="4198958"/>
              <a:chExt cx="3556000" cy="3463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3859DF3-1547-4385-8ECF-0F6A1B565DD8}"/>
                  </a:ext>
                </a:extLst>
              </p:cNvPr>
              <p:cNvSpPr/>
              <p:nvPr/>
            </p:nvSpPr>
            <p:spPr>
              <a:xfrm>
                <a:off x="2860958" y="4198958"/>
                <a:ext cx="3556000" cy="10583"/>
              </a:xfrm>
              <a:custGeom>
                <a:avLst/>
                <a:gdLst>
                  <a:gd name="connsiteX0" fmla="*/ 7938 w 3556000"/>
                  <a:gd name="connsiteY0" fmla="*/ 7938 h 10583"/>
                  <a:gd name="connsiteX1" fmla="*/ 3551237 w 3556000"/>
                  <a:gd name="connsiteY1" fmla="*/ 7938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000" h="10583">
                    <a:moveTo>
                      <a:pt x="7938" y="7938"/>
                    </a:moveTo>
                    <a:lnTo>
                      <a:pt x="3551237" y="7938"/>
                    </a:lnTo>
                  </a:path>
                </a:pathLst>
              </a:custGeom>
              <a:noFill/>
              <a:ln w="9525" cap="sq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7973C92-8650-4281-A2AB-CADB93D24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700" y="420984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F8BB673-21D5-4C0E-9E01-33A0AFC2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049" y="4210987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C4190B-B577-4813-81ED-B30517E4B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015" y="4209540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C9635C5-71A1-460B-B0B3-552DBF800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886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73B674F-2047-4BDB-91F8-A572131DD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5480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9E4BA2A-8057-4E83-A346-72C5EA44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9071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5422CB-723F-4786-BFCF-B17FE8AA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664" y="4209494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2763F9-95EC-4D97-91F2-5546AD91E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37" y="4209193"/>
                <a:ext cx="0" cy="21677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B386E3-D2C6-46F6-B25D-C7E7C978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361" y="4207121"/>
                <a:ext cx="0" cy="26470"/>
              </a:xfrm>
              <a:prstGeom prst="line">
                <a:avLst/>
              </a:prstGeom>
              <a:ln w="952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8B1EEF-CFA5-40CB-99B0-0F41152AA438}"/>
                </a:ext>
              </a:extLst>
            </p:cNvPr>
            <p:cNvSpPr/>
            <p:nvPr/>
          </p:nvSpPr>
          <p:spPr>
            <a:xfrm>
              <a:off x="2239290" y="3925239"/>
              <a:ext cx="3556000" cy="10583"/>
            </a:xfrm>
            <a:custGeom>
              <a:avLst/>
              <a:gdLst>
                <a:gd name="connsiteX0" fmla="*/ 7938 w 3556000"/>
                <a:gd name="connsiteY0" fmla="*/ 7938 h 10583"/>
                <a:gd name="connsiteX1" fmla="*/ 3551237 w 3556000"/>
                <a:gd name="connsiteY1" fmla="*/ 7938 h 1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0" h="10583">
                  <a:moveTo>
                    <a:pt x="7938" y="7938"/>
                  </a:moveTo>
                  <a:lnTo>
                    <a:pt x="3551237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AD21A9-C17C-46C5-8317-3053F7255D80}"/>
              </a:ext>
            </a:extLst>
          </p:cNvPr>
          <p:cNvCxnSpPr>
            <a:cxnSpLocks/>
          </p:cNvCxnSpPr>
          <p:nvPr/>
        </p:nvCxnSpPr>
        <p:spPr>
          <a:xfrm flipH="1">
            <a:off x="809454" y="103137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961E0F-A976-43FD-82EB-5A4111A2A609}"/>
              </a:ext>
            </a:extLst>
          </p:cNvPr>
          <p:cNvCxnSpPr>
            <a:cxnSpLocks/>
          </p:cNvCxnSpPr>
          <p:nvPr/>
        </p:nvCxnSpPr>
        <p:spPr>
          <a:xfrm flipH="1">
            <a:off x="814562" y="884863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016E1C-4A79-4448-BDD9-50DAF2302447}"/>
              </a:ext>
            </a:extLst>
          </p:cNvPr>
          <p:cNvCxnSpPr>
            <a:cxnSpLocks/>
          </p:cNvCxnSpPr>
          <p:nvPr/>
        </p:nvCxnSpPr>
        <p:spPr>
          <a:xfrm flipH="1">
            <a:off x="811388" y="9216400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48734D-20E8-4A2F-9A70-0ECF08BE4B86}"/>
              </a:ext>
            </a:extLst>
          </p:cNvPr>
          <p:cNvCxnSpPr>
            <a:cxnSpLocks/>
          </p:cNvCxnSpPr>
          <p:nvPr/>
        </p:nvCxnSpPr>
        <p:spPr>
          <a:xfrm flipH="1">
            <a:off x="807913" y="958036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10E1DA-5557-4373-9B25-114A0EC6931B}"/>
              </a:ext>
            </a:extLst>
          </p:cNvPr>
          <p:cNvCxnSpPr>
            <a:cxnSpLocks/>
          </p:cNvCxnSpPr>
          <p:nvPr/>
        </p:nvCxnSpPr>
        <p:spPr>
          <a:xfrm flipH="1">
            <a:off x="809454" y="9948782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B0976-97AC-4FA3-A884-4588BFD7705B}"/>
              </a:ext>
            </a:extLst>
          </p:cNvPr>
          <p:cNvCxnSpPr>
            <a:cxnSpLocks/>
          </p:cNvCxnSpPr>
          <p:nvPr/>
        </p:nvCxnSpPr>
        <p:spPr>
          <a:xfrm flipH="1">
            <a:off x="808699" y="8485876"/>
            <a:ext cx="29599" cy="0"/>
          </a:xfrm>
          <a:prstGeom prst="line">
            <a:avLst/>
          </a:prstGeom>
          <a:ln w="95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982CBA3E-83B5-4B44-AC69-6A1B0F6D32F2}"/>
              </a:ext>
            </a:extLst>
          </p:cNvPr>
          <p:cNvSpPr txBox="1">
            <a:spLocks/>
          </p:cNvSpPr>
          <p:nvPr/>
        </p:nvSpPr>
        <p:spPr>
          <a:xfrm>
            <a:off x="1021061" y="35638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49DFE03-D29B-414C-AAB5-1FD822C01DE4}"/>
              </a:ext>
            </a:extLst>
          </p:cNvPr>
          <p:cNvSpPr txBox="1">
            <a:spLocks/>
          </p:cNvSpPr>
          <p:nvPr/>
        </p:nvSpPr>
        <p:spPr>
          <a:xfrm>
            <a:off x="1668361" y="35638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6D70789B-3F39-4D24-B4EB-78F68CE3E862}"/>
              </a:ext>
            </a:extLst>
          </p:cNvPr>
          <p:cNvSpPr txBox="1">
            <a:spLocks/>
          </p:cNvSpPr>
          <p:nvPr/>
        </p:nvSpPr>
        <p:spPr>
          <a:xfrm>
            <a:off x="2312113" y="3577232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67A921D-67B1-4E56-A5D2-C5DD04374BE8}"/>
              </a:ext>
            </a:extLst>
          </p:cNvPr>
          <p:cNvSpPr txBox="1">
            <a:spLocks/>
          </p:cNvSpPr>
          <p:nvPr/>
        </p:nvSpPr>
        <p:spPr>
          <a:xfrm>
            <a:off x="2957636" y="35672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2948DB22-9A68-4ED7-9678-80EFEA7BC329}"/>
              </a:ext>
            </a:extLst>
          </p:cNvPr>
          <p:cNvSpPr txBox="1">
            <a:spLocks/>
          </p:cNvSpPr>
          <p:nvPr/>
        </p:nvSpPr>
        <p:spPr>
          <a:xfrm>
            <a:off x="3657753" y="357056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C1872089-DC7C-40C2-B4E3-60156F156875}"/>
              </a:ext>
            </a:extLst>
          </p:cNvPr>
          <p:cNvSpPr txBox="1">
            <a:spLocks/>
          </p:cNvSpPr>
          <p:nvPr/>
        </p:nvSpPr>
        <p:spPr>
          <a:xfrm>
            <a:off x="4258765" y="357012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2F4E2C85-5650-4442-9BA6-EBF79B0B7572}"/>
              </a:ext>
            </a:extLst>
          </p:cNvPr>
          <p:cNvSpPr txBox="1">
            <a:spLocks/>
          </p:cNvSpPr>
          <p:nvPr/>
        </p:nvSpPr>
        <p:spPr>
          <a:xfrm>
            <a:off x="4897791" y="358390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18C1200B-87C3-41CF-8C1C-94D6704F2DA5}"/>
              </a:ext>
            </a:extLst>
          </p:cNvPr>
          <p:cNvSpPr txBox="1">
            <a:spLocks/>
          </p:cNvSpPr>
          <p:nvPr/>
        </p:nvSpPr>
        <p:spPr>
          <a:xfrm>
            <a:off x="5541719" y="357733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BC4142-D2F1-46CB-B2A7-CAD88A9F4FB3}"/>
              </a:ext>
            </a:extLst>
          </p:cNvPr>
          <p:cNvCxnSpPr>
            <a:stCxn id="6" idx="4"/>
          </p:cNvCxnSpPr>
          <p:nvPr/>
        </p:nvCxnSpPr>
        <p:spPr>
          <a:xfrm flipV="1">
            <a:off x="4050168" y="1463865"/>
            <a:ext cx="581551" cy="600178"/>
          </a:xfrm>
          <a:prstGeom prst="line">
            <a:avLst/>
          </a:prstGeom>
          <a:ln w="3175">
            <a:solidFill>
              <a:srgbClr val="E28B29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72269E-1006-4542-96FF-04E21C4B098F}"/>
              </a:ext>
            </a:extLst>
          </p:cNvPr>
          <p:cNvCxnSpPr/>
          <p:nvPr/>
        </p:nvCxnSpPr>
        <p:spPr>
          <a:xfrm flipV="1">
            <a:off x="4198290" y="1923171"/>
            <a:ext cx="581551" cy="600178"/>
          </a:xfrm>
          <a:prstGeom prst="line">
            <a:avLst/>
          </a:prstGeom>
          <a:ln w="3175">
            <a:solidFill>
              <a:srgbClr val="DA0B0B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9CD951-6F9F-41BF-BC59-6C117AD0A627}"/>
              </a:ext>
            </a:extLst>
          </p:cNvPr>
          <p:cNvCxnSpPr/>
          <p:nvPr/>
        </p:nvCxnSpPr>
        <p:spPr>
          <a:xfrm flipV="1">
            <a:off x="4527979" y="2374626"/>
            <a:ext cx="581551" cy="600178"/>
          </a:xfrm>
          <a:prstGeom prst="line">
            <a:avLst/>
          </a:prstGeom>
          <a:ln w="3175">
            <a:solidFill>
              <a:srgbClr val="54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DC4426DB-C2D8-43A8-9464-AF0CDD69A8CC}"/>
              </a:ext>
            </a:extLst>
          </p:cNvPr>
          <p:cNvSpPr txBox="1">
            <a:spLocks/>
          </p:cNvSpPr>
          <p:nvPr/>
        </p:nvSpPr>
        <p:spPr>
          <a:xfrm>
            <a:off x="4468130" y="1244628"/>
            <a:ext cx="1931112" cy="34095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D7CDC5CF-74DF-4DE4-B7B4-CBC198A53E02}"/>
              </a:ext>
            </a:extLst>
          </p:cNvPr>
          <p:cNvSpPr txBox="1">
            <a:spLocks/>
          </p:cNvSpPr>
          <p:nvPr/>
        </p:nvSpPr>
        <p:spPr>
          <a:xfrm>
            <a:off x="4666042" y="1612884"/>
            <a:ext cx="1951350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877DEAC3-1E0B-4C58-8FAA-749C3FA15E57}"/>
              </a:ext>
            </a:extLst>
          </p:cNvPr>
          <p:cNvSpPr txBox="1">
            <a:spLocks/>
          </p:cNvSpPr>
          <p:nvPr/>
        </p:nvSpPr>
        <p:spPr>
          <a:xfrm>
            <a:off x="4981686" y="2040877"/>
            <a:ext cx="1834026" cy="533964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CO2 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28DFFF48-C6C5-44FE-9DCE-2A1B1E93CE29}"/>
              </a:ext>
            </a:extLst>
          </p:cNvPr>
          <p:cNvSpPr txBox="1">
            <a:spLocks/>
          </p:cNvSpPr>
          <p:nvPr/>
        </p:nvSpPr>
        <p:spPr>
          <a:xfrm>
            <a:off x="158288" y="299737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1A9D3DD0-00B6-4328-AC73-0E88F3908E70}"/>
              </a:ext>
            </a:extLst>
          </p:cNvPr>
          <p:cNvSpPr txBox="1">
            <a:spLocks/>
          </p:cNvSpPr>
          <p:nvPr/>
        </p:nvSpPr>
        <p:spPr>
          <a:xfrm>
            <a:off x="165464" y="270365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CDB8980F-1E91-4790-A757-44853B5C7321}"/>
              </a:ext>
            </a:extLst>
          </p:cNvPr>
          <p:cNvSpPr txBox="1">
            <a:spLocks/>
          </p:cNvSpPr>
          <p:nvPr/>
        </p:nvSpPr>
        <p:spPr>
          <a:xfrm>
            <a:off x="163308" y="242447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52973BB-3828-4CDE-A26D-DA7400A585E6}"/>
              </a:ext>
            </a:extLst>
          </p:cNvPr>
          <p:cNvSpPr txBox="1">
            <a:spLocks/>
          </p:cNvSpPr>
          <p:nvPr/>
        </p:nvSpPr>
        <p:spPr>
          <a:xfrm>
            <a:off x="159870" y="213022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F6A59AD0-68AF-4A3D-90CB-D86BB54F221F}"/>
              </a:ext>
            </a:extLst>
          </p:cNvPr>
          <p:cNvSpPr txBox="1">
            <a:spLocks/>
          </p:cNvSpPr>
          <p:nvPr/>
        </p:nvSpPr>
        <p:spPr>
          <a:xfrm>
            <a:off x="162203" y="1838429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F699740A-2930-45CB-A4D7-E882548322B1}"/>
              </a:ext>
            </a:extLst>
          </p:cNvPr>
          <p:cNvSpPr txBox="1">
            <a:spLocks/>
          </p:cNvSpPr>
          <p:nvPr/>
        </p:nvSpPr>
        <p:spPr>
          <a:xfrm>
            <a:off x="159870" y="156938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FA6BC1E7-0568-4183-9D5E-CA94F0ACA159}"/>
              </a:ext>
            </a:extLst>
          </p:cNvPr>
          <p:cNvSpPr txBox="1">
            <a:spLocks/>
          </p:cNvSpPr>
          <p:nvPr/>
        </p:nvSpPr>
        <p:spPr>
          <a:xfrm>
            <a:off x="-567399" y="1287387"/>
            <a:ext cx="1364834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 Gt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65AE4347-EB15-4BDF-81A6-3CC402D19780}"/>
              </a:ext>
            </a:extLst>
          </p:cNvPr>
          <p:cNvSpPr txBox="1">
            <a:spLocks/>
          </p:cNvSpPr>
          <p:nvPr/>
        </p:nvSpPr>
        <p:spPr>
          <a:xfrm>
            <a:off x="435215" y="694982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754F4D9D-4C16-466B-8382-A3B9A5F18AD8}"/>
              </a:ext>
            </a:extLst>
          </p:cNvPr>
          <p:cNvSpPr txBox="1">
            <a:spLocks/>
          </p:cNvSpPr>
          <p:nvPr/>
        </p:nvSpPr>
        <p:spPr>
          <a:xfrm>
            <a:off x="1080738" y="695316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788A3450-F4CB-4AF5-94DC-3D1FBF310297}"/>
              </a:ext>
            </a:extLst>
          </p:cNvPr>
          <p:cNvSpPr txBox="1">
            <a:spLocks/>
          </p:cNvSpPr>
          <p:nvPr/>
        </p:nvSpPr>
        <p:spPr>
          <a:xfrm>
            <a:off x="1728038" y="695316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DE865B59-36E3-40E9-AA52-BF0AD873D80F}"/>
              </a:ext>
            </a:extLst>
          </p:cNvPr>
          <p:cNvSpPr txBox="1">
            <a:spLocks/>
          </p:cNvSpPr>
          <p:nvPr/>
        </p:nvSpPr>
        <p:spPr>
          <a:xfrm>
            <a:off x="2371789" y="6966498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019E9144-8A76-468C-B114-BFF6B39D1EFD}"/>
              </a:ext>
            </a:extLst>
          </p:cNvPr>
          <p:cNvSpPr txBox="1">
            <a:spLocks/>
          </p:cNvSpPr>
          <p:nvPr/>
        </p:nvSpPr>
        <p:spPr>
          <a:xfrm>
            <a:off x="3017312" y="6956496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1B20EB95-66C0-48DE-99BA-45BBF28B5C68}"/>
              </a:ext>
            </a:extLst>
          </p:cNvPr>
          <p:cNvSpPr txBox="1">
            <a:spLocks/>
          </p:cNvSpPr>
          <p:nvPr/>
        </p:nvSpPr>
        <p:spPr>
          <a:xfrm>
            <a:off x="3662837" y="695983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22A1EF67-500F-4F3A-99D3-F40C3ABEB9BA}"/>
              </a:ext>
            </a:extLst>
          </p:cNvPr>
          <p:cNvSpPr txBox="1">
            <a:spLocks/>
          </p:cNvSpPr>
          <p:nvPr/>
        </p:nvSpPr>
        <p:spPr>
          <a:xfrm>
            <a:off x="4318442" y="695938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AD50AEFF-4AD0-4CFE-89BC-93C82B43B017}"/>
              </a:ext>
            </a:extLst>
          </p:cNvPr>
          <p:cNvSpPr txBox="1">
            <a:spLocks/>
          </p:cNvSpPr>
          <p:nvPr/>
        </p:nvSpPr>
        <p:spPr>
          <a:xfrm>
            <a:off x="4957469" y="697316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6D0C19C1-A02C-4397-844F-D23D1F161CF1}"/>
              </a:ext>
            </a:extLst>
          </p:cNvPr>
          <p:cNvSpPr txBox="1">
            <a:spLocks/>
          </p:cNvSpPr>
          <p:nvPr/>
        </p:nvSpPr>
        <p:spPr>
          <a:xfrm>
            <a:off x="5601395" y="6966605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itle 1">
            <a:extLst>
              <a:ext uri="{FF2B5EF4-FFF2-40B4-BE49-F238E27FC236}">
                <a16:creationId xmlns:a16="http://schemas.microsoft.com/office/drawing/2014/main" id="{41306860-3205-4FDB-8CD1-EB0016B86B3A}"/>
              </a:ext>
            </a:extLst>
          </p:cNvPr>
          <p:cNvSpPr txBox="1">
            <a:spLocks/>
          </p:cNvSpPr>
          <p:nvPr/>
        </p:nvSpPr>
        <p:spPr>
          <a:xfrm>
            <a:off x="244771" y="633985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4FD2FE16-759C-47DE-B88F-502EDD470EC5}"/>
              </a:ext>
            </a:extLst>
          </p:cNvPr>
          <p:cNvSpPr txBox="1">
            <a:spLocks/>
          </p:cNvSpPr>
          <p:nvPr/>
        </p:nvSpPr>
        <p:spPr>
          <a:xfrm>
            <a:off x="238958" y="6082774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BF2CE721-8CAA-4C84-937D-BA4FDEBDE6A6}"/>
              </a:ext>
            </a:extLst>
          </p:cNvPr>
          <p:cNvSpPr txBox="1">
            <a:spLocks/>
          </p:cNvSpPr>
          <p:nvPr/>
        </p:nvSpPr>
        <p:spPr>
          <a:xfrm>
            <a:off x="238248" y="583322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A6CBD7DA-94D9-4C9D-AD71-14A40285136B}"/>
              </a:ext>
            </a:extLst>
          </p:cNvPr>
          <p:cNvSpPr txBox="1">
            <a:spLocks/>
          </p:cNvSpPr>
          <p:nvPr/>
        </p:nvSpPr>
        <p:spPr>
          <a:xfrm>
            <a:off x="238248" y="558594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itle 1">
            <a:extLst>
              <a:ext uri="{FF2B5EF4-FFF2-40B4-BE49-F238E27FC236}">
                <a16:creationId xmlns:a16="http://schemas.microsoft.com/office/drawing/2014/main" id="{3E90A119-B1F2-43DA-8D30-29C43E6B5B7F}"/>
              </a:ext>
            </a:extLst>
          </p:cNvPr>
          <p:cNvSpPr txBox="1">
            <a:spLocks/>
          </p:cNvSpPr>
          <p:nvPr/>
        </p:nvSpPr>
        <p:spPr>
          <a:xfrm>
            <a:off x="238248" y="5320298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43F5B6F6-DEAC-4CD1-98F0-BA9EDCCF0967}"/>
              </a:ext>
            </a:extLst>
          </p:cNvPr>
          <p:cNvSpPr txBox="1">
            <a:spLocks/>
          </p:cNvSpPr>
          <p:nvPr/>
        </p:nvSpPr>
        <p:spPr>
          <a:xfrm>
            <a:off x="238248" y="5073027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814B72DE-7299-4E2F-A91E-D972AEFF25B7}"/>
              </a:ext>
            </a:extLst>
          </p:cNvPr>
          <p:cNvSpPr txBox="1">
            <a:spLocks/>
          </p:cNvSpPr>
          <p:nvPr/>
        </p:nvSpPr>
        <p:spPr>
          <a:xfrm>
            <a:off x="-141486" y="4810918"/>
            <a:ext cx="1020607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500 ppm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F0CBB7F9-9FCD-4DFE-A1A7-B28DC38025DC}"/>
              </a:ext>
            </a:extLst>
          </p:cNvPr>
          <p:cNvSpPr txBox="1">
            <a:spLocks/>
          </p:cNvSpPr>
          <p:nvPr/>
        </p:nvSpPr>
        <p:spPr>
          <a:xfrm>
            <a:off x="244771" y="6596293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6DB3227A-9F8E-49A2-A0B0-24D40EB4D3D0}"/>
              </a:ext>
            </a:extLst>
          </p:cNvPr>
          <p:cNvSpPr txBox="1">
            <a:spLocks/>
          </p:cNvSpPr>
          <p:nvPr/>
        </p:nvSpPr>
        <p:spPr>
          <a:xfrm>
            <a:off x="239339" y="6841160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060A01-BE9A-4DA8-850A-D3CA20035E7E}"/>
              </a:ext>
            </a:extLst>
          </p:cNvPr>
          <p:cNvGrpSpPr/>
          <p:nvPr/>
        </p:nvGrpSpPr>
        <p:grpSpPr>
          <a:xfrm>
            <a:off x="815207" y="4991384"/>
            <a:ext cx="86957" cy="2139660"/>
            <a:chOff x="2842308" y="2738331"/>
            <a:chExt cx="59576" cy="146591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5D155B-5A17-4A9E-BF63-A66A658C45FC}"/>
                </a:ext>
              </a:extLst>
            </p:cNvPr>
            <p:cNvSpPr/>
            <p:nvPr/>
          </p:nvSpPr>
          <p:spPr>
            <a:xfrm flipH="1">
              <a:off x="2856165" y="2738331"/>
              <a:ext cx="45719" cy="1465918"/>
            </a:xfrm>
            <a:custGeom>
              <a:avLst/>
              <a:gdLst>
                <a:gd name="connsiteX0" fmla="*/ 7938 w 10583"/>
                <a:gd name="connsiteY0" fmla="*/ 1392682 h 1397000"/>
                <a:gd name="connsiteX1" fmla="*/ 7938 w 10583"/>
                <a:gd name="connsiteY1" fmla="*/ 7938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3" h="1397000">
                  <a:moveTo>
                    <a:pt x="7938" y="1392682"/>
                  </a:moveTo>
                  <a:lnTo>
                    <a:pt x="7938" y="7938"/>
                  </a:lnTo>
                </a:path>
              </a:pathLst>
            </a:custGeom>
            <a:noFill/>
            <a:ln w="9525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320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F8BCAD5-B1A4-4EA2-9128-67BE138F6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95945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19A231-827D-4335-9F5D-DB1BE3CE0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37880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4894AC-10A7-49C4-A5FD-A3A6CE1DA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308" y="3616176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E88447-81D7-4FB8-999A-276F881E5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440344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ABCAA2-67BB-4FE0-A432-C34064EB8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309300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F19643-A10B-4A75-A68E-F18E5988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151" y="3268080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7745FD-DAD1-4E89-9B3F-49D4FB7D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060" y="2922799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3B90AA-EDB6-46A4-9C37-D85A3097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909" y="2744887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B13137-B574-4B95-8113-F28C5C92D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644" y="4130908"/>
              <a:ext cx="20279" cy="0"/>
            </a:xfrm>
            <a:prstGeom prst="line">
              <a:avLst/>
            </a:prstGeom>
            <a:ln w="95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itle 1">
            <a:extLst>
              <a:ext uri="{FF2B5EF4-FFF2-40B4-BE49-F238E27FC236}">
                <a16:creationId xmlns:a16="http://schemas.microsoft.com/office/drawing/2014/main" id="{4E514717-2666-4032-8CFF-5AE745807BD4}"/>
              </a:ext>
            </a:extLst>
          </p:cNvPr>
          <p:cNvSpPr txBox="1">
            <a:spLocks/>
          </p:cNvSpPr>
          <p:nvPr/>
        </p:nvSpPr>
        <p:spPr>
          <a:xfrm>
            <a:off x="429713" y="1043373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itle 1">
            <a:extLst>
              <a:ext uri="{FF2B5EF4-FFF2-40B4-BE49-F238E27FC236}">
                <a16:creationId xmlns:a16="http://schemas.microsoft.com/office/drawing/2014/main" id="{E1999844-2093-4E85-BF86-908F7704E3E0}"/>
              </a:ext>
            </a:extLst>
          </p:cNvPr>
          <p:cNvSpPr txBox="1">
            <a:spLocks/>
          </p:cNvSpPr>
          <p:nvPr/>
        </p:nvSpPr>
        <p:spPr>
          <a:xfrm>
            <a:off x="1075236" y="1043707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id="{624DE77E-C8D4-49CE-8088-8369BC311B74}"/>
              </a:ext>
            </a:extLst>
          </p:cNvPr>
          <p:cNvSpPr txBox="1">
            <a:spLocks/>
          </p:cNvSpPr>
          <p:nvPr/>
        </p:nvSpPr>
        <p:spPr>
          <a:xfrm>
            <a:off x="1722537" y="1043707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itle 1">
            <a:extLst>
              <a:ext uri="{FF2B5EF4-FFF2-40B4-BE49-F238E27FC236}">
                <a16:creationId xmlns:a16="http://schemas.microsoft.com/office/drawing/2014/main" id="{F935515F-31A4-4AF7-8707-79E8C0AD266D}"/>
              </a:ext>
            </a:extLst>
          </p:cNvPr>
          <p:cNvSpPr txBox="1">
            <a:spLocks/>
          </p:cNvSpPr>
          <p:nvPr/>
        </p:nvSpPr>
        <p:spPr>
          <a:xfrm>
            <a:off x="2366285" y="1045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itle 1">
            <a:extLst>
              <a:ext uri="{FF2B5EF4-FFF2-40B4-BE49-F238E27FC236}">
                <a16:creationId xmlns:a16="http://schemas.microsoft.com/office/drawing/2014/main" id="{09F2B368-98DC-4210-9BD4-E508AE54B28D}"/>
              </a:ext>
            </a:extLst>
          </p:cNvPr>
          <p:cNvSpPr txBox="1">
            <a:spLocks/>
          </p:cNvSpPr>
          <p:nvPr/>
        </p:nvSpPr>
        <p:spPr>
          <a:xfrm>
            <a:off x="3011810" y="10440407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C7038A5A-7FE5-4BA1-9B75-AE4F76CC7C28}"/>
              </a:ext>
            </a:extLst>
          </p:cNvPr>
          <p:cNvSpPr txBox="1">
            <a:spLocks/>
          </p:cNvSpPr>
          <p:nvPr/>
        </p:nvSpPr>
        <p:spPr>
          <a:xfrm>
            <a:off x="3657335" y="10443741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5E0D9D14-08AD-4678-AEB8-A9BC5C993ED4}"/>
              </a:ext>
            </a:extLst>
          </p:cNvPr>
          <p:cNvSpPr txBox="1">
            <a:spLocks/>
          </p:cNvSpPr>
          <p:nvPr/>
        </p:nvSpPr>
        <p:spPr>
          <a:xfrm>
            <a:off x="4312941" y="10443300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DC2E96A-F76D-48A0-8385-C756BE35ECD7}"/>
              </a:ext>
            </a:extLst>
          </p:cNvPr>
          <p:cNvSpPr txBox="1">
            <a:spLocks/>
          </p:cNvSpPr>
          <p:nvPr/>
        </p:nvSpPr>
        <p:spPr>
          <a:xfrm>
            <a:off x="4951967" y="10457079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2075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86082CC1-AD64-4119-BCB2-857EE9D4FA4C}"/>
              </a:ext>
            </a:extLst>
          </p:cNvPr>
          <p:cNvSpPr txBox="1">
            <a:spLocks/>
          </p:cNvSpPr>
          <p:nvPr/>
        </p:nvSpPr>
        <p:spPr>
          <a:xfrm>
            <a:off x="5595893" y="10450514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744915B8-339D-4198-B04B-34EB56965F9B}"/>
              </a:ext>
            </a:extLst>
          </p:cNvPr>
          <p:cNvSpPr txBox="1">
            <a:spLocks/>
          </p:cNvSpPr>
          <p:nvPr/>
        </p:nvSpPr>
        <p:spPr>
          <a:xfrm>
            <a:off x="-22350" y="9328846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CB912F77-03CF-4E25-BD35-992ADFDE8366}"/>
              </a:ext>
            </a:extLst>
          </p:cNvPr>
          <p:cNvSpPr txBox="1">
            <a:spLocks/>
          </p:cNvSpPr>
          <p:nvPr/>
        </p:nvSpPr>
        <p:spPr>
          <a:xfrm>
            <a:off x="-28164" y="8962361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64466662-17EA-4482-9B53-C323E4684491}"/>
              </a:ext>
            </a:extLst>
          </p:cNvPr>
          <p:cNvSpPr txBox="1">
            <a:spLocks/>
          </p:cNvSpPr>
          <p:nvPr/>
        </p:nvSpPr>
        <p:spPr>
          <a:xfrm>
            <a:off x="-34768" y="8605914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695A2644-2F1A-4F8F-A8CD-6C9D991F2350}"/>
              </a:ext>
            </a:extLst>
          </p:cNvPr>
          <p:cNvSpPr txBox="1">
            <a:spLocks/>
          </p:cNvSpPr>
          <p:nvPr/>
        </p:nvSpPr>
        <p:spPr>
          <a:xfrm>
            <a:off x="-28164" y="824152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2.0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6A3F54-62D1-4932-8B87-25D049175786}"/>
              </a:ext>
            </a:extLst>
          </p:cNvPr>
          <p:cNvSpPr/>
          <p:nvPr/>
        </p:nvSpPr>
        <p:spPr>
          <a:xfrm>
            <a:off x="-69275" y="3619048"/>
            <a:ext cx="301636" cy="362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itle 1">
            <a:extLst>
              <a:ext uri="{FF2B5EF4-FFF2-40B4-BE49-F238E27FC236}">
                <a16:creationId xmlns:a16="http://schemas.microsoft.com/office/drawing/2014/main" id="{10C74DBE-8394-458B-8E2A-135135803731}"/>
              </a:ext>
            </a:extLst>
          </p:cNvPr>
          <p:cNvSpPr txBox="1">
            <a:spLocks/>
          </p:cNvSpPr>
          <p:nvPr/>
        </p:nvSpPr>
        <p:spPr>
          <a:xfrm>
            <a:off x="4365300" y="5528764"/>
            <a:ext cx="135597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B1054688-B95F-4782-A112-683CFAF5E6AE}"/>
              </a:ext>
            </a:extLst>
          </p:cNvPr>
          <p:cNvSpPr txBox="1">
            <a:spLocks/>
          </p:cNvSpPr>
          <p:nvPr/>
        </p:nvSpPr>
        <p:spPr>
          <a:xfrm>
            <a:off x="4688586" y="5402102"/>
            <a:ext cx="1314713" cy="185381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E81ACC9B-6C55-4C4A-BE80-9B468F101FA0}"/>
              </a:ext>
            </a:extLst>
          </p:cNvPr>
          <p:cNvSpPr txBox="1">
            <a:spLocks/>
          </p:cNvSpPr>
          <p:nvPr/>
        </p:nvSpPr>
        <p:spPr>
          <a:xfrm>
            <a:off x="5082262" y="4797630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itle 1">
            <a:extLst>
              <a:ext uri="{FF2B5EF4-FFF2-40B4-BE49-F238E27FC236}">
                <a16:creationId xmlns:a16="http://schemas.microsoft.com/office/drawing/2014/main" id="{1F952156-3A33-44CC-B2EA-2AAC75BDA236}"/>
              </a:ext>
            </a:extLst>
          </p:cNvPr>
          <p:cNvSpPr txBox="1">
            <a:spLocks/>
          </p:cNvSpPr>
          <p:nvPr/>
        </p:nvSpPr>
        <p:spPr>
          <a:xfrm>
            <a:off x="5895164" y="892748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1BDB45D3-684F-4098-B4D0-1BD9647EA00B}"/>
              </a:ext>
            </a:extLst>
          </p:cNvPr>
          <p:cNvSpPr txBox="1">
            <a:spLocks/>
          </p:cNvSpPr>
          <p:nvPr/>
        </p:nvSpPr>
        <p:spPr>
          <a:xfrm>
            <a:off x="5893380" y="8793950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1AECC627-2488-4B40-8C38-63DA49111A9A}"/>
              </a:ext>
            </a:extLst>
          </p:cNvPr>
          <p:cNvSpPr txBox="1">
            <a:spLocks/>
          </p:cNvSpPr>
          <p:nvPr/>
        </p:nvSpPr>
        <p:spPr>
          <a:xfrm>
            <a:off x="5888669" y="8422475"/>
            <a:ext cx="1117949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3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itle 1">
            <a:extLst>
              <a:ext uri="{FF2B5EF4-FFF2-40B4-BE49-F238E27FC236}">
                <a16:creationId xmlns:a16="http://schemas.microsoft.com/office/drawing/2014/main" id="{F76B53E9-0E50-47A0-8B54-F103B8E2E4E0}"/>
              </a:ext>
            </a:extLst>
          </p:cNvPr>
          <p:cNvSpPr txBox="1">
            <a:spLocks/>
          </p:cNvSpPr>
          <p:nvPr/>
        </p:nvSpPr>
        <p:spPr>
          <a:xfrm rot="19702505">
            <a:off x="2564292" y="6182228"/>
            <a:ext cx="1271136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</a:t>
            </a:r>
            <a:endParaRPr lang="nl-NL" sz="11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C119FAD-D6B3-48ED-AFB7-6D0BC22E3302}"/>
              </a:ext>
            </a:extLst>
          </p:cNvPr>
          <p:cNvCxnSpPr>
            <a:cxnSpLocks/>
          </p:cNvCxnSpPr>
          <p:nvPr/>
        </p:nvCxnSpPr>
        <p:spPr>
          <a:xfrm>
            <a:off x="4683484" y="3577232"/>
            <a:ext cx="0" cy="15654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itle 1">
            <a:extLst>
              <a:ext uri="{FF2B5EF4-FFF2-40B4-BE49-F238E27FC236}">
                <a16:creationId xmlns:a16="http://schemas.microsoft.com/office/drawing/2014/main" id="{98DEFE1C-ADAA-439C-BD34-2D5299938CB7}"/>
              </a:ext>
            </a:extLst>
          </p:cNvPr>
          <p:cNvSpPr txBox="1">
            <a:spLocks/>
          </p:cNvSpPr>
          <p:nvPr/>
        </p:nvSpPr>
        <p:spPr>
          <a:xfrm>
            <a:off x="4570205" y="3463405"/>
            <a:ext cx="756110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Net-zero pledge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D86A20B-668C-4CE1-804F-E63E2B154A07}"/>
              </a:ext>
            </a:extLst>
          </p:cNvPr>
          <p:cNvSpPr/>
          <p:nvPr/>
        </p:nvSpPr>
        <p:spPr>
          <a:xfrm>
            <a:off x="2425535" y="3068370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A53440-C88F-4FE7-9DBB-72069EA9AB23}"/>
              </a:ext>
            </a:extLst>
          </p:cNvPr>
          <p:cNvSpPr txBox="1"/>
          <p:nvPr/>
        </p:nvSpPr>
        <p:spPr>
          <a:xfrm>
            <a:off x="765478" y="2307473"/>
            <a:ext cx="202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birth of global warming </a:t>
            </a:r>
          </a:p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1965 scientists </a:t>
            </a:r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put forward concerns about “greenhouse effect”</a:t>
            </a:r>
            <a:endParaRPr lang="nl-NL" sz="105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DA7C55-C260-42CC-95EB-C176CDD0D798}"/>
              </a:ext>
            </a:extLst>
          </p:cNvPr>
          <p:cNvCxnSpPr>
            <a:cxnSpLocks/>
          </p:cNvCxnSpPr>
          <p:nvPr/>
        </p:nvCxnSpPr>
        <p:spPr>
          <a:xfrm>
            <a:off x="2460622" y="2503321"/>
            <a:ext cx="0" cy="566554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B6AB87-F1EB-4134-8AEA-7F3AD11CCEC8}"/>
              </a:ext>
            </a:extLst>
          </p:cNvPr>
          <p:cNvCxnSpPr>
            <a:cxnSpLocks/>
          </p:cNvCxnSpPr>
          <p:nvPr/>
        </p:nvCxnSpPr>
        <p:spPr>
          <a:xfrm flipH="1">
            <a:off x="828628" y="2503320"/>
            <a:ext cx="1627174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29CCC29-F851-48B2-A672-ACD89B682ECB}"/>
              </a:ext>
            </a:extLst>
          </p:cNvPr>
          <p:cNvCxnSpPr>
            <a:cxnSpLocks/>
            <a:endCxn id="199" idx="4"/>
          </p:cNvCxnSpPr>
          <p:nvPr/>
        </p:nvCxnSpPr>
        <p:spPr>
          <a:xfrm>
            <a:off x="3837550" y="1431475"/>
            <a:ext cx="4383" cy="26481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6C566283-E509-44ED-A23D-5087CEDE6541}"/>
              </a:ext>
            </a:extLst>
          </p:cNvPr>
          <p:cNvSpPr/>
          <p:nvPr/>
        </p:nvSpPr>
        <p:spPr>
          <a:xfrm>
            <a:off x="3808567" y="1629554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EFF158E-48E3-48BD-993D-F88B05E2B0E5}"/>
              </a:ext>
            </a:extLst>
          </p:cNvPr>
          <p:cNvCxnSpPr>
            <a:cxnSpLocks/>
          </p:cNvCxnSpPr>
          <p:nvPr/>
        </p:nvCxnSpPr>
        <p:spPr>
          <a:xfrm flipH="1">
            <a:off x="1878584" y="1431474"/>
            <a:ext cx="1958969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9EA65A7-6288-4546-93CB-DE2A4CBE9D03}"/>
              </a:ext>
            </a:extLst>
          </p:cNvPr>
          <p:cNvSpPr txBox="1"/>
          <p:nvPr/>
        </p:nvSpPr>
        <p:spPr>
          <a:xfrm>
            <a:off x="1832813" y="1230995"/>
            <a:ext cx="17286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Paris Agreement</a:t>
            </a:r>
          </a:p>
          <a:p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2016 </a:t>
            </a:r>
            <a:r>
              <a:rPr lang="en-US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signatory</a:t>
            </a:r>
            <a:r>
              <a:rPr lang="nl-NL" sz="10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 agree to limit the temperature increase to 1.5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°C</a:t>
            </a:r>
            <a:endParaRPr lang="nl-NL" sz="105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8853944-4822-41A7-AD82-D6F11F7B5E26}"/>
              </a:ext>
            </a:extLst>
          </p:cNvPr>
          <p:cNvCxnSpPr>
            <a:cxnSpLocks/>
            <a:stCxn id="5" idx="130"/>
          </p:cNvCxnSpPr>
          <p:nvPr/>
        </p:nvCxnSpPr>
        <p:spPr>
          <a:xfrm>
            <a:off x="3920871" y="1628812"/>
            <a:ext cx="0" cy="54945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64C6613-73C7-4540-86E4-2AF9AFAB29A2}"/>
              </a:ext>
            </a:extLst>
          </p:cNvPr>
          <p:cNvCxnSpPr>
            <a:cxnSpLocks/>
          </p:cNvCxnSpPr>
          <p:nvPr/>
        </p:nvCxnSpPr>
        <p:spPr>
          <a:xfrm>
            <a:off x="855461" y="5969643"/>
            <a:ext cx="535822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AC2EB8-BB9E-459A-9B9C-819BB0C2E129}"/>
              </a:ext>
            </a:extLst>
          </p:cNvPr>
          <p:cNvGrpSpPr/>
          <p:nvPr/>
        </p:nvGrpSpPr>
        <p:grpSpPr>
          <a:xfrm>
            <a:off x="5384296" y="5704927"/>
            <a:ext cx="68359" cy="243032"/>
            <a:chOff x="4928230" y="4878830"/>
            <a:chExt cx="63716" cy="226526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914DE4F-EAAC-4FC3-BA24-9223649BC58A}"/>
                </a:ext>
              </a:extLst>
            </p:cNvPr>
            <p:cNvGrpSpPr/>
            <p:nvPr/>
          </p:nvGrpSpPr>
          <p:grpSpPr>
            <a:xfrm>
              <a:off x="4928736" y="4958719"/>
              <a:ext cx="63210" cy="146637"/>
              <a:chOff x="6532243" y="3116932"/>
              <a:chExt cx="46462" cy="107784"/>
            </a:xfrm>
            <a:solidFill>
              <a:srgbClr val="E28B29"/>
            </a:solidFill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7115290-F001-47E2-888A-6A05241BC3B9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081B063-1AEF-4607-9BE2-92F1C84CE080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B02F3AF-3CF7-49B0-86FD-6F906247FE3F}"/>
                </a:ext>
              </a:extLst>
            </p:cNvPr>
            <p:cNvSpPr/>
            <p:nvPr/>
          </p:nvSpPr>
          <p:spPr>
            <a:xfrm>
              <a:off x="4928230" y="4878830"/>
              <a:ext cx="62199" cy="62199"/>
            </a:xfrm>
            <a:prstGeom prst="ellipse">
              <a:avLst/>
            </a:prstGeom>
            <a:solidFill>
              <a:srgbClr val="E28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4" name="Oval 243">
            <a:extLst>
              <a:ext uri="{FF2B5EF4-FFF2-40B4-BE49-F238E27FC236}">
                <a16:creationId xmlns:a16="http://schemas.microsoft.com/office/drawing/2014/main" id="{BC450940-DD70-4E56-A1DA-BA8CB23242AB}"/>
              </a:ext>
            </a:extLst>
          </p:cNvPr>
          <p:cNvSpPr/>
          <p:nvPr/>
        </p:nvSpPr>
        <p:spPr>
          <a:xfrm>
            <a:off x="3893969" y="5938671"/>
            <a:ext cx="66731" cy="66731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" name="Picture 2" descr="Flood free icon">
            <a:extLst>
              <a:ext uri="{FF2B5EF4-FFF2-40B4-BE49-F238E27FC236}">
                <a16:creationId xmlns:a16="http://schemas.microsoft.com/office/drawing/2014/main" id="{B5CA4CFD-63B8-45CE-95E4-21485F55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97" y="8417349"/>
            <a:ext cx="512069" cy="5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E2C38-8800-401F-B442-590D1F285264}"/>
              </a:ext>
            </a:extLst>
          </p:cNvPr>
          <p:cNvGrpSpPr/>
          <p:nvPr/>
        </p:nvGrpSpPr>
        <p:grpSpPr>
          <a:xfrm>
            <a:off x="1057908" y="8522428"/>
            <a:ext cx="361700" cy="313579"/>
            <a:chOff x="7719074" y="4055585"/>
            <a:chExt cx="578832" cy="501820"/>
          </a:xfrm>
        </p:grpSpPr>
        <p:pic>
          <p:nvPicPr>
            <p:cNvPr id="257" name="Picture 8" descr="https://cdn-icons-png.flaticon.com/512/9267/9267476.png">
              <a:extLst>
                <a:ext uri="{FF2B5EF4-FFF2-40B4-BE49-F238E27FC236}">
                  <a16:creationId xmlns:a16="http://schemas.microsoft.com/office/drawing/2014/main" id="{33F6EF4A-2FE0-40E8-8E9C-1AA677837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425" y="4055585"/>
              <a:ext cx="327481" cy="32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Graphic 257" descr="High temperature">
              <a:extLst>
                <a:ext uri="{FF2B5EF4-FFF2-40B4-BE49-F238E27FC236}">
                  <a16:creationId xmlns:a16="http://schemas.microsoft.com/office/drawing/2014/main" id="{1EF406A5-331F-4A6E-83C0-2EE32D108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9074" y="4061645"/>
              <a:ext cx="495760" cy="495760"/>
            </a:xfrm>
            <a:prstGeom prst="rect">
              <a:avLst/>
            </a:prstGeom>
          </p:spPr>
        </p:pic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4E0B27E-64F9-4B5E-B5DD-B9808054056D}"/>
              </a:ext>
            </a:extLst>
          </p:cNvPr>
          <p:cNvSpPr txBox="1"/>
          <p:nvPr/>
        </p:nvSpPr>
        <p:spPr>
          <a:xfrm>
            <a:off x="4004202" y="8459675"/>
            <a:ext cx="85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x2.3 less crop yields  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C4C2DBA-FB49-46C5-ACFF-C1F7A0461DFD}"/>
              </a:ext>
            </a:extLst>
          </p:cNvPr>
          <p:cNvSpPr txBox="1"/>
          <p:nvPr/>
        </p:nvSpPr>
        <p:spPr>
          <a:xfrm>
            <a:off x="1359567" y="8413239"/>
            <a:ext cx="100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x3 more people regularly exposed to extreme heat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E40678-0E78-4C82-B81A-A046D92B5E51}"/>
              </a:ext>
            </a:extLst>
          </p:cNvPr>
          <p:cNvGrpSpPr/>
          <p:nvPr/>
        </p:nvGrpSpPr>
        <p:grpSpPr>
          <a:xfrm>
            <a:off x="5363407" y="8407640"/>
            <a:ext cx="336453" cy="849025"/>
            <a:chOff x="5432682" y="8815865"/>
            <a:chExt cx="336453" cy="849025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8EDD921-39ED-4258-90B0-E883E45C5A3B}"/>
                </a:ext>
              </a:extLst>
            </p:cNvPr>
            <p:cNvSpPr/>
            <p:nvPr/>
          </p:nvSpPr>
          <p:spPr>
            <a:xfrm>
              <a:off x="5435134" y="8978036"/>
              <a:ext cx="333285" cy="277542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28000">
                  <a:srgbClr val="FF0000"/>
                </a:gs>
                <a:gs pos="65000">
                  <a:schemeClr val="accent4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9C6E98-DD81-446C-BEA6-CF599F811073}"/>
                </a:ext>
              </a:extLst>
            </p:cNvPr>
            <p:cNvSpPr/>
            <p:nvPr/>
          </p:nvSpPr>
          <p:spPr>
            <a:xfrm>
              <a:off x="5435134" y="9251234"/>
              <a:ext cx="333285" cy="339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Delay 239">
              <a:extLst>
                <a:ext uri="{FF2B5EF4-FFF2-40B4-BE49-F238E27FC236}">
                  <a16:creationId xmlns:a16="http://schemas.microsoft.com/office/drawing/2014/main" id="{8AD472D1-13E5-4547-904A-62BAE8CE689F}"/>
                </a:ext>
              </a:extLst>
            </p:cNvPr>
            <p:cNvSpPr/>
            <p:nvPr/>
          </p:nvSpPr>
          <p:spPr>
            <a:xfrm rot="16200000">
              <a:off x="5507630" y="8743369"/>
              <a:ext cx="189009" cy="334001"/>
            </a:xfrm>
            <a:prstGeom prst="flowChartDelay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Delay 262">
              <a:extLst>
                <a:ext uri="{FF2B5EF4-FFF2-40B4-BE49-F238E27FC236}">
                  <a16:creationId xmlns:a16="http://schemas.microsoft.com/office/drawing/2014/main" id="{EEB412C9-AB39-4487-8121-BD299E1E9215}"/>
                </a:ext>
              </a:extLst>
            </p:cNvPr>
            <p:cNvSpPr/>
            <p:nvPr/>
          </p:nvSpPr>
          <p:spPr>
            <a:xfrm rot="5400000" flipV="1">
              <a:off x="5513372" y="9409839"/>
              <a:ext cx="174361" cy="335742"/>
            </a:xfrm>
            <a:prstGeom prst="flowChartDelay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5" name="Graphic 254" descr="Corn">
            <a:extLst>
              <a:ext uri="{FF2B5EF4-FFF2-40B4-BE49-F238E27FC236}">
                <a16:creationId xmlns:a16="http://schemas.microsoft.com/office/drawing/2014/main" id="{A0F0FBC9-F147-42A2-8975-82F43766C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8075" y="8422476"/>
            <a:ext cx="462518" cy="462518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F3E2A-FC6D-47C4-B875-4F22431F77CD}"/>
              </a:ext>
            </a:extLst>
          </p:cNvPr>
          <p:cNvSpPr/>
          <p:nvPr/>
        </p:nvSpPr>
        <p:spPr>
          <a:xfrm>
            <a:off x="776275" y="8095263"/>
            <a:ext cx="1856709" cy="19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9201C5AC-914B-4138-A678-873F62829A6A}"/>
              </a:ext>
            </a:extLst>
          </p:cNvPr>
          <p:cNvSpPr txBox="1">
            <a:spLocks/>
          </p:cNvSpPr>
          <p:nvPr/>
        </p:nvSpPr>
        <p:spPr>
          <a:xfrm>
            <a:off x="-26823" y="9704488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553BF0-624F-4DB1-BF86-A56E8D917669}"/>
              </a:ext>
            </a:extLst>
          </p:cNvPr>
          <p:cNvSpPr/>
          <p:nvPr/>
        </p:nvSpPr>
        <p:spPr>
          <a:xfrm>
            <a:off x="6002922" y="5322413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13304EE-BE50-4F42-93F8-C5BE3F1A27F2}"/>
              </a:ext>
            </a:extLst>
          </p:cNvPr>
          <p:cNvSpPr/>
          <p:nvPr/>
        </p:nvSpPr>
        <p:spPr>
          <a:xfrm>
            <a:off x="5457693" y="5662468"/>
            <a:ext cx="717303" cy="72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A483F4-58FA-4A7D-BE9B-B65C01EAB9A7}"/>
              </a:ext>
            </a:extLst>
          </p:cNvPr>
          <p:cNvGrpSpPr/>
          <p:nvPr/>
        </p:nvGrpSpPr>
        <p:grpSpPr>
          <a:xfrm>
            <a:off x="5711368" y="5528629"/>
            <a:ext cx="68900" cy="422513"/>
            <a:chOff x="5019152" y="4710333"/>
            <a:chExt cx="64221" cy="393817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C5BFB07-DCBD-4B15-A91C-F9F2D5BD0CAF}"/>
                </a:ext>
              </a:extLst>
            </p:cNvPr>
            <p:cNvGrpSpPr/>
            <p:nvPr/>
          </p:nvGrpSpPr>
          <p:grpSpPr>
            <a:xfrm>
              <a:off x="5020163" y="4957513"/>
              <a:ext cx="63210" cy="146637"/>
              <a:chOff x="6532243" y="3116932"/>
              <a:chExt cx="46462" cy="107784"/>
            </a:xfrm>
            <a:solidFill>
              <a:srgbClr val="DA0B0B"/>
            </a:solidFill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295E192-B12A-4D06-BF46-A30686EF60C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671E239-61B6-4283-AF87-AB9A6E271863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244B418-ED5F-4792-9391-F11675457973}"/>
                </a:ext>
              </a:extLst>
            </p:cNvPr>
            <p:cNvGrpSpPr/>
            <p:nvPr/>
          </p:nvGrpSpPr>
          <p:grpSpPr>
            <a:xfrm>
              <a:off x="5019657" y="4793187"/>
              <a:ext cx="63210" cy="146637"/>
              <a:chOff x="6532243" y="3116932"/>
              <a:chExt cx="46462" cy="107784"/>
            </a:xfrm>
            <a:solidFill>
              <a:srgbClr val="DA0B0B"/>
            </a:solidFill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76947F5-69B3-4CE5-A146-A650298B3F17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3581632-A2A0-40CE-B448-4B010458260F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45390D6-786A-44B4-BAE5-E841D72D722A}"/>
                </a:ext>
              </a:extLst>
            </p:cNvPr>
            <p:cNvSpPr/>
            <p:nvPr/>
          </p:nvSpPr>
          <p:spPr>
            <a:xfrm>
              <a:off x="5019152" y="4710333"/>
              <a:ext cx="62199" cy="62199"/>
            </a:xfrm>
            <a:prstGeom prst="ellipse">
              <a:avLst/>
            </a:prstGeom>
            <a:solidFill>
              <a:srgbClr val="DA0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5AF5354-F920-4F89-A59D-A834248756E1}"/>
              </a:ext>
            </a:extLst>
          </p:cNvPr>
          <p:cNvSpPr/>
          <p:nvPr/>
        </p:nvSpPr>
        <p:spPr>
          <a:xfrm>
            <a:off x="5645909" y="5485570"/>
            <a:ext cx="498510" cy="4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817B3A5-A4AB-491E-B17B-DD553FD4E578}"/>
              </a:ext>
            </a:extLst>
          </p:cNvPr>
          <p:cNvSpPr/>
          <p:nvPr/>
        </p:nvSpPr>
        <p:spPr>
          <a:xfrm>
            <a:off x="5782495" y="5458776"/>
            <a:ext cx="498510" cy="106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690A5F-FB12-4D82-BF1B-D2163C547B9C}"/>
              </a:ext>
            </a:extLst>
          </p:cNvPr>
          <p:cNvGrpSpPr/>
          <p:nvPr/>
        </p:nvGrpSpPr>
        <p:grpSpPr>
          <a:xfrm>
            <a:off x="5978004" y="4994229"/>
            <a:ext cx="69985" cy="959776"/>
            <a:chOff x="5108739" y="4209560"/>
            <a:chExt cx="65232" cy="89459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154D807-43FB-4F8E-BE67-70411C7575E3}"/>
                </a:ext>
              </a:extLst>
            </p:cNvPr>
            <p:cNvGrpSpPr/>
            <p:nvPr/>
          </p:nvGrpSpPr>
          <p:grpSpPr>
            <a:xfrm>
              <a:off x="5110761" y="4957513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F0B567C-A82D-4F0E-80C8-78111A5D0C3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5F47B2A-E436-4A0F-8FFF-FBC2C9EA219F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D20B827-8CAE-421F-B109-1D5B7EB6B7A8}"/>
                </a:ext>
              </a:extLst>
            </p:cNvPr>
            <p:cNvGrpSpPr/>
            <p:nvPr/>
          </p:nvGrpSpPr>
          <p:grpSpPr>
            <a:xfrm>
              <a:off x="5110255" y="4793187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60CD39D-E6CD-477C-8FDC-E43954732B6F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02C53EB-4F9E-401D-AA61-92F08903D0DB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6B990C8-C51F-4037-8369-80A7BC79AB3D}"/>
                </a:ext>
              </a:extLst>
            </p:cNvPr>
            <p:cNvGrpSpPr/>
            <p:nvPr/>
          </p:nvGrpSpPr>
          <p:grpSpPr>
            <a:xfrm>
              <a:off x="5109750" y="4625896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EDF0DD9-5376-4A46-9953-8FFF0EE66DB5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DFC1E93-9C5E-439F-BFA4-121099DC6BBE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7E3834D-AA82-4A1C-BBF4-2D0842DF192A}"/>
                </a:ext>
              </a:extLst>
            </p:cNvPr>
            <p:cNvGrpSpPr/>
            <p:nvPr/>
          </p:nvGrpSpPr>
          <p:grpSpPr>
            <a:xfrm>
              <a:off x="5109750" y="4456740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0E92A1C0-CF68-4867-9DE1-10B4650172C8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B64E06C-B236-428A-B000-565D64CA3819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CB711AE-4F53-4817-8987-68AF82C7AC45}"/>
                </a:ext>
              </a:extLst>
            </p:cNvPr>
            <p:cNvGrpSpPr/>
            <p:nvPr/>
          </p:nvGrpSpPr>
          <p:grpSpPr>
            <a:xfrm>
              <a:off x="5109244" y="4292414"/>
              <a:ext cx="63210" cy="146637"/>
              <a:chOff x="6532243" y="3116932"/>
              <a:chExt cx="46462" cy="107784"/>
            </a:xfrm>
            <a:solidFill>
              <a:srgbClr val="540000"/>
            </a:solidFill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693539F-D1D0-49FF-8E80-40FD9D74E358}"/>
                  </a:ext>
                </a:extLst>
              </p:cNvPr>
              <p:cNvSpPr/>
              <p:nvPr/>
            </p:nvSpPr>
            <p:spPr>
              <a:xfrm>
                <a:off x="6532243" y="317899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CBC4F6B-572C-4B86-ADA7-B8CC76524946}"/>
                  </a:ext>
                </a:extLst>
              </p:cNvPr>
              <p:cNvSpPr/>
              <p:nvPr/>
            </p:nvSpPr>
            <p:spPr>
              <a:xfrm>
                <a:off x="6532986" y="311693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3202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5941188-5911-4BAA-9BED-AF2A178A16EE}"/>
                </a:ext>
              </a:extLst>
            </p:cNvPr>
            <p:cNvSpPr/>
            <p:nvPr/>
          </p:nvSpPr>
          <p:spPr>
            <a:xfrm>
              <a:off x="5108739" y="4209560"/>
              <a:ext cx="62199" cy="62199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6" name="Title 1">
            <a:extLst>
              <a:ext uri="{FF2B5EF4-FFF2-40B4-BE49-F238E27FC236}">
                <a16:creationId xmlns:a16="http://schemas.microsoft.com/office/drawing/2014/main" id="{BE711839-B8C2-42F7-A799-FA6DF272A6FD}"/>
              </a:ext>
            </a:extLst>
          </p:cNvPr>
          <p:cNvSpPr txBox="1">
            <a:spLocks/>
          </p:cNvSpPr>
          <p:nvPr/>
        </p:nvSpPr>
        <p:spPr>
          <a:xfrm rot="5400000">
            <a:off x="5533916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5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5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itle 1">
            <a:extLst>
              <a:ext uri="{FF2B5EF4-FFF2-40B4-BE49-F238E27FC236}">
                <a16:creationId xmlns:a16="http://schemas.microsoft.com/office/drawing/2014/main" id="{F474A68F-D497-4E69-94DB-9CF8C83D5B49}"/>
              </a:ext>
            </a:extLst>
          </p:cNvPr>
          <p:cNvSpPr txBox="1">
            <a:spLocks/>
          </p:cNvSpPr>
          <p:nvPr/>
        </p:nvSpPr>
        <p:spPr>
          <a:xfrm rot="5400000">
            <a:off x="5253406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DA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DA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itle 1">
            <a:extLst>
              <a:ext uri="{FF2B5EF4-FFF2-40B4-BE49-F238E27FC236}">
                <a16:creationId xmlns:a16="http://schemas.microsoft.com/office/drawing/2014/main" id="{66D6F8E5-E43F-42EF-8663-46F04340E6B8}"/>
              </a:ext>
            </a:extLst>
          </p:cNvPr>
          <p:cNvSpPr txBox="1">
            <a:spLocks/>
          </p:cNvSpPr>
          <p:nvPr/>
        </p:nvSpPr>
        <p:spPr>
          <a:xfrm rot="5400000">
            <a:off x="4915981" y="5378845"/>
            <a:ext cx="1233764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E28B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+CO2</a:t>
            </a:r>
            <a:endParaRPr lang="nl-NL" sz="1200" dirty="0">
              <a:solidFill>
                <a:srgbClr val="E28B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5306F10-4600-423D-BB86-8819A9E958AB}"/>
              </a:ext>
            </a:extLst>
          </p:cNvPr>
          <p:cNvCxnSpPr>
            <a:cxnSpLocks/>
          </p:cNvCxnSpPr>
          <p:nvPr/>
        </p:nvCxnSpPr>
        <p:spPr>
          <a:xfrm flipH="1">
            <a:off x="4683485" y="3577230"/>
            <a:ext cx="492481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5E01410-B5A1-44AE-8693-019E7B63CBF3}"/>
              </a:ext>
            </a:extLst>
          </p:cNvPr>
          <p:cNvCxnSpPr>
            <a:cxnSpLocks/>
          </p:cNvCxnSpPr>
          <p:nvPr/>
        </p:nvCxnSpPr>
        <p:spPr>
          <a:xfrm>
            <a:off x="5324612" y="3576562"/>
            <a:ext cx="0" cy="15654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itle 1">
            <a:extLst>
              <a:ext uri="{FF2B5EF4-FFF2-40B4-BE49-F238E27FC236}">
                <a16:creationId xmlns:a16="http://schemas.microsoft.com/office/drawing/2014/main" id="{BBE9C757-8802-4D36-BB1A-AB72A436E956}"/>
              </a:ext>
            </a:extLst>
          </p:cNvPr>
          <p:cNvSpPr txBox="1">
            <a:spLocks/>
          </p:cNvSpPr>
          <p:nvPr/>
        </p:nvSpPr>
        <p:spPr>
          <a:xfrm>
            <a:off x="5225188" y="3462735"/>
            <a:ext cx="756110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Net-zero pledge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B1ED9AC-317C-4D99-8FE4-1AFF75EA69DC}"/>
              </a:ext>
            </a:extLst>
          </p:cNvPr>
          <p:cNvCxnSpPr>
            <a:cxnSpLocks/>
          </p:cNvCxnSpPr>
          <p:nvPr/>
        </p:nvCxnSpPr>
        <p:spPr>
          <a:xfrm flipH="1">
            <a:off x="5324613" y="3576560"/>
            <a:ext cx="492481" cy="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71E862-D3E2-47D9-A640-6BACF454C455}"/>
              </a:ext>
            </a:extLst>
          </p:cNvPr>
          <p:cNvCxnSpPr>
            <a:cxnSpLocks/>
          </p:cNvCxnSpPr>
          <p:nvPr/>
        </p:nvCxnSpPr>
        <p:spPr>
          <a:xfrm>
            <a:off x="3688116" y="5712954"/>
            <a:ext cx="192328" cy="229736"/>
          </a:xfrm>
          <a:prstGeom prst="line">
            <a:avLst/>
          </a:prstGeom>
          <a:ln w="9525">
            <a:solidFill>
              <a:srgbClr val="26262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DDC9E8F8-71C8-47BE-BA42-0FEE198E33CB}"/>
              </a:ext>
            </a:extLst>
          </p:cNvPr>
          <p:cNvSpPr/>
          <p:nvPr/>
        </p:nvSpPr>
        <p:spPr>
          <a:xfrm rot="10800000">
            <a:off x="895342" y="8494246"/>
            <a:ext cx="100639" cy="359385"/>
          </a:xfrm>
          <a:prstGeom prst="leftBrace">
            <a:avLst>
              <a:gd name="adj1" fmla="val 59104"/>
              <a:gd name="adj2" fmla="val 50000"/>
            </a:avLst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F9A8ABFD-C88C-4040-AC17-B99F0B8794CE}"/>
              </a:ext>
            </a:extLst>
          </p:cNvPr>
          <p:cNvSpPr txBox="1">
            <a:spLocks/>
          </p:cNvSpPr>
          <p:nvPr/>
        </p:nvSpPr>
        <p:spPr>
          <a:xfrm>
            <a:off x="-18828" y="10057075"/>
            <a:ext cx="915759" cy="496900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itle 1">
            <a:extLst>
              <a:ext uri="{FF2B5EF4-FFF2-40B4-BE49-F238E27FC236}">
                <a16:creationId xmlns:a16="http://schemas.microsoft.com/office/drawing/2014/main" id="{2AEF43CA-469B-4E32-8385-65E560373A2C}"/>
              </a:ext>
            </a:extLst>
          </p:cNvPr>
          <p:cNvSpPr txBox="1">
            <a:spLocks/>
          </p:cNvSpPr>
          <p:nvPr/>
        </p:nvSpPr>
        <p:spPr>
          <a:xfrm rot="19702505">
            <a:off x="2675751" y="9174200"/>
            <a:ext cx="1271136" cy="241099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</a:t>
            </a:r>
            <a:endParaRPr lang="nl-NL" sz="11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FF72A6-16D6-43DA-8DDA-01B39554CBE0}"/>
              </a:ext>
            </a:extLst>
          </p:cNvPr>
          <p:cNvSpPr/>
          <p:nvPr/>
        </p:nvSpPr>
        <p:spPr>
          <a:xfrm>
            <a:off x="-92236" y="3436566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itle 1">
            <a:extLst>
              <a:ext uri="{FF2B5EF4-FFF2-40B4-BE49-F238E27FC236}">
                <a16:creationId xmlns:a16="http://schemas.microsoft.com/office/drawing/2014/main" id="{CDECCAED-7FE8-4175-B69F-9B5D78567AE1}"/>
              </a:ext>
            </a:extLst>
          </p:cNvPr>
          <p:cNvSpPr txBox="1">
            <a:spLocks/>
          </p:cNvSpPr>
          <p:nvPr/>
        </p:nvSpPr>
        <p:spPr>
          <a:xfrm>
            <a:off x="148156" y="356904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62EFA5EA-C281-4E68-9F72-83E178B4A736}"/>
              </a:ext>
            </a:extLst>
          </p:cNvPr>
          <p:cNvSpPr txBox="1">
            <a:spLocks/>
          </p:cNvSpPr>
          <p:nvPr/>
        </p:nvSpPr>
        <p:spPr>
          <a:xfrm>
            <a:off x="148156" y="3276032"/>
            <a:ext cx="640731" cy="390859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9E6DFFDE-D926-43DF-9E0B-54EBB37DC70C}"/>
              </a:ext>
            </a:extLst>
          </p:cNvPr>
          <p:cNvSpPr txBox="1">
            <a:spLocks/>
          </p:cNvSpPr>
          <p:nvPr/>
        </p:nvSpPr>
        <p:spPr>
          <a:xfrm>
            <a:off x="375537" y="3560563"/>
            <a:ext cx="857523" cy="716101"/>
          </a:xfrm>
          <a:prstGeom prst="rect">
            <a:avLst/>
          </a:prstGeom>
        </p:spPr>
        <p:txBody>
          <a:bodyPr vert="horz" lIns="162560" tIns="81282" rIns="162560" bIns="8128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F2A108D-CB2A-44E6-841A-757709107961}"/>
              </a:ext>
            </a:extLst>
          </p:cNvPr>
          <p:cNvSpPr/>
          <p:nvPr/>
        </p:nvSpPr>
        <p:spPr>
          <a:xfrm>
            <a:off x="3985588" y="8562187"/>
            <a:ext cx="2039069" cy="633347"/>
          </a:xfrm>
          <a:custGeom>
            <a:avLst/>
            <a:gdLst>
              <a:gd name="connsiteX0" fmla="*/ 7938 w 1397000"/>
              <a:gd name="connsiteY0" fmla="*/ 427091 h 433916"/>
              <a:gd name="connsiteX1" fmla="*/ 25654 w 1397000"/>
              <a:gd name="connsiteY1" fmla="*/ 414729 h 433916"/>
              <a:gd name="connsiteX2" fmla="*/ 43370 w 1397000"/>
              <a:gd name="connsiteY2" fmla="*/ 402453 h 433916"/>
              <a:gd name="connsiteX3" fmla="*/ 61087 w 1397000"/>
              <a:gd name="connsiteY3" fmla="*/ 390229 h 433916"/>
              <a:gd name="connsiteX4" fmla="*/ 78804 w 1397000"/>
              <a:gd name="connsiteY4" fmla="*/ 378090 h 433916"/>
              <a:gd name="connsiteX5" fmla="*/ 96520 w 1397000"/>
              <a:gd name="connsiteY5" fmla="*/ 366014 h 433916"/>
              <a:gd name="connsiteX6" fmla="*/ 114237 w 1397000"/>
              <a:gd name="connsiteY6" fmla="*/ 354002 h 433916"/>
              <a:gd name="connsiteX7" fmla="*/ 131953 w 1397000"/>
              <a:gd name="connsiteY7" fmla="*/ 342064 h 433916"/>
              <a:gd name="connsiteX8" fmla="*/ 149669 w 1397000"/>
              <a:gd name="connsiteY8" fmla="*/ 330189 h 433916"/>
              <a:gd name="connsiteX9" fmla="*/ 167386 w 1397000"/>
              <a:gd name="connsiteY9" fmla="*/ 318389 h 433916"/>
              <a:gd name="connsiteX10" fmla="*/ 185102 w 1397000"/>
              <a:gd name="connsiteY10" fmla="*/ 306652 h 433916"/>
              <a:gd name="connsiteX11" fmla="*/ 202819 w 1397000"/>
              <a:gd name="connsiteY11" fmla="*/ 294989 h 433916"/>
              <a:gd name="connsiteX12" fmla="*/ 220536 w 1397000"/>
              <a:gd name="connsiteY12" fmla="*/ 283401 h 433916"/>
              <a:gd name="connsiteX13" fmla="*/ 238252 w 1397000"/>
              <a:gd name="connsiteY13" fmla="*/ 271897 h 433916"/>
              <a:gd name="connsiteX14" fmla="*/ 255969 w 1397000"/>
              <a:gd name="connsiteY14" fmla="*/ 260467 h 433916"/>
              <a:gd name="connsiteX15" fmla="*/ 273685 w 1397000"/>
              <a:gd name="connsiteY15" fmla="*/ 249132 h 433916"/>
              <a:gd name="connsiteX16" fmla="*/ 291401 w 1397000"/>
              <a:gd name="connsiteY16" fmla="*/ 237882 h 433916"/>
              <a:gd name="connsiteX17" fmla="*/ 309118 w 1397000"/>
              <a:gd name="connsiteY17" fmla="*/ 226737 h 433916"/>
              <a:gd name="connsiteX18" fmla="*/ 326834 w 1397000"/>
              <a:gd name="connsiteY18" fmla="*/ 215699 h 433916"/>
              <a:gd name="connsiteX19" fmla="*/ 344551 w 1397000"/>
              <a:gd name="connsiteY19" fmla="*/ 204777 h 433916"/>
              <a:gd name="connsiteX20" fmla="*/ 362268 w 1397000"/>
              <a:gd name="connsiteY20" fmla="*/ 193982 h 433916"/>
              <a:gd name="connsiteX21" fmla="*/ 379984 w 1397000"/>
              <a:gd name="connsiteY21" fmla="*/ 183335 h 433916"/>
              <a:gd name="connsiteX22" fmla="*/ 397701 w 1397000"/>
              <a:gd name="connsiteY22" fmla="*/ 172826 h 433916"/>
              <a:gd name="connsiteX23" fmla="*/ 415417 w 1397000"/>
              <a:gd name="connsiteY23" fmla="*/ 162497 h 433916"/>
              <a:gd name="connsiteX24" fmla="*/ 433133 w 1397000"/>
              <a:gd name="connsiteY24" fmla="*/ 152347 h 433916"/>
              <a:gd name="connsiteX25" fmla="*/ 450850 w 1397000"/>
              <a:gd name="connsiteY25" fmla="*/ 142399 h 433916"/>
              <a:gd name="connsiteX26" fmla="*/ 468567 w 1397000"/>
              <a:gd name="connsiteY26" fmla="*/ 132662 h 433916"/>
              <a:gd name="connsiteX27" fmla="*/ 486283 w 1397000"/>
              <a:gd name="connsiteY27" fmla="*/ 123159 h 433916"/>
              <a:gd name="connsiteX28" fmla="*/ 504000 w 1397000"/>
              <a:gd name="connsiteY28" fmla="*/ 113908 h 433916"/>
              <a:gd name="connsiteX29" fmla="*/ 521716 w 1397000"/>
              <a:gd name="connsiteY29" fmla="*/ 104934 h 433916"/>
              <a:gd name="connsiteX30" fmla="*/ 539433 w 1397000"/>
              <a:gd name="connsiteY30" fmla="*/ 96255 h 433916"/>
              <a:gd name="connsiteX31" fmla="*/ 557149 w 1397000"/>
              <a:gd name="connsiteY31" fmla="*/ 87884 h 433916"/>
              <a:gd name="connsiteX32" fmla="*/ 574865 w 1397000"/>
              <a:gd name="connsiteY32" fmla="*/ 79851 h 433916"/>
              <a:gd name="connsiteX33" fmla="*/ 592582 w 1397000"/>
              <a:gd name="connsiteY33" fmla="*/ 72178 h 433916"/>
              <a:gd name="connsiteX34" fmla="*/ 610299 w 1397000"/>
              <a:gd name="connsiteY34" fmla="*/ 64876 h 433916"/>
              <a:gd name="connsiteX35" fmla="*/ 628015 w 1397000"/>
              <a:gd name="connsiteY35" fmla="*/ 57965 h 433916"/>
              <a:gd name="connsiteX36" fmla="*/ 645732 w 1397000"/>
              <a:gd name="connsiteY36" fmla="*/ 51467 h 433916"/>
              <a:gd name="connsiteX37" fmla="*/ 663448 w 1397000"/>
              <a:gd name="connsiteY37" fmla="*/ 45403 h 433916"/>
              <a:gd name="connsiteX38" fmla="*/ 681165 w 1397000"/>
              <a:gd name="connsiteY38" fmla="*/ 39793 h 433916"/>
              <a:gd name="connsiteX39" fmla="*/ 698881 w 1397000"/>
              <a:gd name="connsiteY39" fmla="*/ 34629 h 433916"/>
              <a:gd name="connsiteX40" fmla="*/ 716597 w 1397000"/>
              <a:gd name="connsiteY40" fmla="*/ 29940 h 433916"/>
              <a:gd name="connsiteX41" fmla="*/ 734314 w 1397000"/>
              <a:gd name="connsiteY41" fmla="*/ 25728 h 433916"/>
              <a:gd name="connsiteX42" fmla="*/ 752031 w 1397000"/>
              <a:gd name="connsiteY42" fmla="*/ 22003 h 433916"/>
              <a:gd name="connsiteX43" fmla="*/ 769747 w 1397000"/>
              <a:gd name="connsiteY43" fmla="*/ 18754 h 433916"/>
              <a:gd name="connsiteX44" fmla="*/ 787464 w 1397000"/>
              <a:gd name="connsiteY44" fmla="*/ 15981 h 433916"/>
              <a:gd name="connsiteX45" fmla="*/ 805180 w 1397000"/>
              <a:gd name="connsiteY45" fmla="*/ 13674 h 433916"/>
              <a:gd name="connsiteX46" fmla="*/ 822897 w 1397000"/>
              <a:gd name="connsiteY46" fmla="*/ 11811 h 433916"/>
              <a:gd name="connsiteX47" fmla="*/ 840613 w 1397000"/>
              <a:gd name="connsiteY47" fmla="*/ 10372 h 433916"/>
              <a:gd name="connsiteX48" fmla="*/ 858329 w 1397000"/>
              <a:gd name="connsiteY48" fmla="*/ 9313 h 433916"/>
              <a:gd name="connsiteX49" fmla="*/ 876046 w 1397000"/>
              <a:gd name="connsiteY49" fmla="*/ 8604 h 433916"/>
              <a:gd name="connsiteX50" fmla="*/ 893763 w 1397000"/>
              <a:gd name="connsiteY50" fmla="*/ 8181 h 433916"/>
              <a:gd name="connsiteX51" fmla="*/ 911479 w 1397000"/>
              <a:gd name="connsiteY51" fmla="*/ 7990 h 433916"/>
              <a:gd name="connsiteX52" fmla="*/ 929196 w 1397000"/>
              <a:gd name="connsiteY52" fmla="*/ 7938 h 433916"/>
              <a:gd name="connsiteX53" fmla="*/ 946912 w 1397000"/>
              <a:gd name="connsiteY53" fmla="*/ 7938 h 433916"/>
              <a:gd name="connsiteX54" fmla="*/ 964628 w 1397000"/>
              <a:gd name="connsiteY54" fmla="*/ 7938 h 433916"/>
              <a:gd name="connsiteX55" fmla="*/ 982345 w 1397000"/>
              <a:gd name="connsiteY55" fmla="*/ 7938 h 433916"/>
              <a:gd name="connsiteX56" fmla="*/ 1000061 w 1397000"/>
              <a:gd name="connsiteY56" fmla="*/ 7938 h 433916"/>
              <a:gd name="connsiteX57" fmla="*/ 1017778 w 1397000"/>
              <a:gd name="connsiteY57" fmla="*/ 7938 h 433916"/>
              <a:gd name="connsiteX58" fmla="*/ 1035495 w 1397000"/>
              <a:gd name="connsiteY58" fmla="*/ 7938 h 433916"/>
              <a:gd name="connsiteX59" fmla="*/ 1053211 w 1397000"/>
              <a:gd name="connsiteY59" fmla="*/ 7938 h 433916"/>
              <a:gd name="connsiteX60" fmla="*/ 1070928 w 1397000"/>
              <a:gd name="connsiteY60" fmla="*/ 7938 h 433916"/>
              <a:gd name="connsiteX61" fmla="*/ 1088644 w 1397000"/>
              <a:gd name="connsiteY61" fmla="*/ 7938 h 433916"/>
              <a:gd name="connsiteX62" fmla="*/ 1106361 w 1397000"/>
              <a:gd name="connsiteY62" fmla="*/ 7938 h 433916"/>
              <a:gd name="connsiteX63" fmla="*/ 1124077 w 1397000"/>
              <a:gd name="connsiteY63" fmla="*/ 7938 h 433916"/>
              <a:gd name="connsiteX64" fmla="*/ 1141794 w 1397000"/>
              <a:gd name="connsiteY64" fmla="*/ 7938 h 433916"/>
              <a:gd name="connsiteX65" fmla="*/ 1159510 w 1397000"/>
              <a:gd name="connsiteY65" fmla="*/ 7938 h 433916"/>
              <a:gd name="connsiteX66" fmla="*/ 1177227 w 1397000"/>
              <a:gd name="connsiteY66" fmla="*/ 7938 h 433916"/>
              <a:gd name="connsiteX67" fmla="*/ 1194943 w 1397000"/>
              <a:gd name="connsiteY67" fmla="*/ 7938 h 433916"/>
              <a:gd name="connsiteX68" fmla="*/ 1212660 w 1397000"/>
              <a:gd name="connsiteY68" fmla="*/ 7938 h 433916"/>
              <a:gd name="connsiteX69" fmla="*/ 1230376 w 1397000"/>
              <a:gd name="connsiteY69" fmla="*/ 7938 h 433916"/>
              <a:gd name="connsiteX70" fmla="*/ 1248092 w 1397000"/>
              <a:gd name="connsiteY70" fmla="*/ 7938 h 433916"/>
              <a:gd name="connsiteX71" fmla="*/ 1265809 w 1397000"/>
              <a:gd name="connsiteY71" fmla="*/ 7938 h 433916"/>
              <a:gd name="connsiteX72" fmla="*/ 1283526 w 1397000"/>
              <a:gd name="connsiteY72" fmla="*/ 7938 h 433916"/>
              <a:gd name="connsiteX73" fmla="*/ 1301242 w 1397000"/>
              <a:gd name="connsiteY73" fmla="*/ 7938 h 433916"/>
              <a:gd name="connsiteX74" fmla="*/ 1318959 w 1397000"/>
              <a:gd name="connsiteY74" fmla="*/ 7938 h 433916"/>
              <a:gd name="connsiteX75" fmla="*/ 1336675 w 1397000"/>
              <a:gd name="connsiteY75" fmla="*/ 7938 h 433916"/>
              <a:gd name="connsiteX76" fmla="*/ 1354392 w 1397000"/>
              <a:gd name="connsiteY76" fmla="*/ 7938 h 433916"/>
              <a:gd name="connsiteX77" fmla="*/ 1372108 w 1397000"/>
              <a:gd name="connsiteY77" fmla="*/ 7938 h 433916"/>
              <a:gd name="connsiteX78" fmla="*/ 1389824 w 1397000"/>
              <a:gd name="connsiteY78" fmla="*/ 7938 h 4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433916">
                <a:moveTo>
                  <a:pt x="7938" y="427091"/>
                </a:moveTo>
                <a:lnTo>
                  <a:pt x="25654" y="414729"/>
                </a:lnTo>
                <a:lnTo>
                  <a:pt x="43370" y="402453"/>
                </a:lnTo>
                <a:lnTo>
                  <a:pt x="61087" y="390229"/>
                </a:lnTo>
                <a:lnTo>
                  <a:pt x="78804" y="378090"/>
                </a:lnTo>
                <a:lnTo>
                  <a:pt x="96520" y="366014"/>
                </a:lnTo>
                <a:lnTo>
                  <a:pt x="114237" y="354002"/>
                </a:lnTo>
                <a:lnTo>
                  <a:pt x="131953" y="342064"/>
                </a:lnTo>
                <a:lnTo>
                  <a:pt x="149669" y="330189"/>
                </a:lnTo>
                <a:lnTo>
                  <a:pt x="167386" y="318389"/>
                </a:lnTo>
                <a:lnTo>
                  <a:pt x="185102" y="306652"/>
                </a:lnTo>
                <a:lnTo>
                  <a:pt x="202819" y="294989"/>
                </a:lnTo>
                <a:lnTo>
                  <a:pt x="220536" y="283401"/>
                </a:lnTo>
                <a:lnTo>
                  <a:pt x="238252" y="271897"/>
                </a:lnTo>
                <a:lnTo>
                  <a:pt x="255969" y="260467"/>
                </a:lnTo>
                <a:lnTo>
                  <a:pt x="273685" y="249132"/>
                </a:lnTo>
                <a:lnTo>
                  <a:pt x="291401" y="237882"/>
                </a:lnTo>
                <a:lnTo>
                  <a:pt x="309118" y="226737"/>
                </a:lnTo>
                <a:lnTo>
                  <a:pt x="326834" y="215699"/>
                </a:lnTo>
                <a:lnTo>
                  <a:pt x="344551" y="204777"/>
                </a:lnTo>
                <a:lnTo>
                  <a:pt x="362268" y="193982"/>
                </a:lnTo>
                <a:lnTo>
                  <a:pt x="379984" y="183335"/>
                </a:lnTo>
                <a:lnTo>
                  <a:pt x="397701" y="172826"/>
                </a:lnTo>
                <a:lnTo>
                  <a:pt x="415417" y="162497"/>
                </a:lnTo>
                <a:lnTo>
                  <a:pt x="433133" y="152347"/>
                </a:lnTo>
                <a:lnTo>
                  <a:pt x="450850" y="142399"/>
                </a:lnTo>
                <a:lnTo>
                  <a:pt x="468567" y="132662"/>
                </a:lnTo>
                <a:lnTo>
                  <a:pt x="486283" y="123159"/>
                </a:lnTo>
                <a:lnTo>
                  <a:pt x="504000" y="113908"/>
                </a:lnTo>
                <a:lnTo>
                  <a:pt x="521716" y="104934"/>
                </a:lnTo>
                <a:lnTo>
                  <a:pt x="539433" y="96255"/>
                </a:lnTo>
                <a:lnTo>
                  <a:pt x="557149" y="87884"/>
                </a:lnTo>
                <a:lnTo>
                  <a:pt x="574865" y="79851"/>
                </a:lnTo>
                <a:lnTo>
                  <a:pt x="592582" y="72178"/>
                </a:lnTo>
                <a:lnTo>
                  <a:pt x="610299" y="64876"/>
                </a:lnTo>
                <a:lnTo>
                  <a:pt x="628015" y="57965"/>
                </a:lnTo>
                <a:lnTo>
                  <a:pt x="645732" y="51467"/>
                </a:lnTo>
                <a:lnTo>
                  <a:pt x="663448" y="45403"/>
                </a:lnTo>
                <a:lnTo>
                  <a:pt x="681165" y="39793"/>
                </a:lnTo>
                <a:lnTo>
                  <a:pt x="698881" y="34629"/>
                </a:lnTo>
                <a:lnTo>
                  <a:pt x="716597" y="29940"/>
                </a:lnTo>
                <a:lnTo>
                  <a:pt x="734314" y="25728"/>
                </a:lnTo>
                <a:lnTo>
                  <a:pt x="752031" y="22003"/>
                </a:lnTo>
                <a:lnTo>
                  <a:pt x="769747" y="18754"/>
                </a:lnTo>
                <a:lnTo>
                  <a:pt x="787464" y="15981"/>
                </a:lnTo>
                <a:lnTo>
                  <a:pt x="805180" y="13674"/>
                </a:lnTo>
                <a:lnTo>
                  <a:pt x="822897" y="11811"/>
                </a:lnTo>
                <a:lnTo>
                  <a:pt x="840613" y="10372"/>
                </a:lnTo>
                <a:lnTo>
                  <a:pt x="858329" y="9313"/>
                </a:lnTo>
                <a:lnTo>
                  <a:pt x="876046" y="8604"/>
                </a:lnTo>
                <a:lnTo>
                  <a:pt x="893763" y="8181"/>
                </a:lnTo>
                <a:lnTo>
                  <a:pt x="911479" y="7990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540000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76FD01-324F-4065-91C0-F163DE7F836B}"/>
              </a:ext>
            </a:extLst>
          </p:cNvPr>
          <p:cNvSpPr/>
          <p:nvPr/>
        </p:nvSpPr>
        <p:spPr>
          <a:xfrm>
            <a:off x="3985588" y="8938859"/>
            <a:ext cx="2039069" cy="247159"/>
          </a:xfrm>
          <a:custGeom>
            <a:avLst/>
            <a:gdLst>
              <a:gd name="connsiteX0" fmla="*/ 7938 w 1397000"/>
              <a:gd name="connsiteY0" fmla="*/ 169027 h 169333"/>
              <a:gd name="connsiteX1" fmla="*/ 25654 w 1397000"/>
              <a:gd name="connsiteY1" fmla="*/ 156676 h 169333"/>
              <a:gd name="connsiteX2" fmla="*/ 43370 w 1397000"/>
              <a:gd name="connsiteY2" fmla="*/ 144431 h 169333"/>
              <a:gd name="connsiteX3" fmla="*/ 61087 w 1397000"/>
              <a:gd name="connsiteY3" fmla="*/ 132345 h 169333"/>
              <a:gd name="connsiteX4" fmla="*/ 78804 w 1397000"/>
              <a:gd name="connsiteY4" fmla="*/ 120481 h 169333"/>
              <a:gd name="connsiteX5" fmla="*/ 96520 w 1397000"/>
              <a:gd name="connsiteY5" fmla="*/ 108913 h 169333"/>
              <a:gd name="connsiteX6" fmla="*/ 114237 w 1397000"/>
              <a:gd name="connsiteY6" fmla="*/ 97727 h 169333"/>
              <a:gd name="connsiteX7" fmla="*/ 131953 w 1397000"/>
              <a:gd name="connsiteY7" fmla="*/ 87006 h 169333"/>
              <a:gd name="connsiteX8" fmla="*/ 149669 w 1397000"/>
              <a:gd name="connsiteY8" fmla="*/ 76835 h 169333"/>
              <a:gd name="connsiteX9" fmla="*/ 167386 w 1397000"/>
              <a:gd name="connsiteY9" fmla="*/ 67268 h 169333"/>
              <a:gd name="connsiteX10" fmla="*/ 185102 w 1397000"/>
              <a:gd name="connsiteY10" fmla="*/ 58378 h 169333"/>
              <a:gd name="connsiteX11" fmla="*/ 202819 w 1397000"/>
              <a:gd name="connsiteY11" fmla="*/ 50218 h 169333"/>
              <a:gd name="connsiteX12" fmla="*/ 220536 w 1397000"/>
              <a:gd name="connsiteY12" fmla="*/ 42820 h 169333"/>
              <a:gd name="connsiteX13" fmla="*/ 238252 w 1397000"/>
              <a:gd name="connsiteY13" fmla="*/ 36206 h 169333"/>
              <a:gd name="connsiteX14" fmla="*/ 255969 w 1397000"/>
              <a:gd name="connsiteY14" fmla="*/ 30395 h 169333"/>
              <a:gd name="connsiteX15" fmla="*/ 273685 w 1397000"/>
              <a:gd name="connsiteY15" fmla="*/ 25368 h 169333"/>
              <a:gd name="connsiteX16" fmla="*/ 291401 w 1397000"/>
              <a:gd name="connsiteY16" fmla="*/ 21103 h 169333"/>
              <a:gd name="connsiteX17" fmla="*/ 309118 w 1397000"/>
              <a:gd name="connsiteY17" fmla="*/ 17579 h 169333"/>
              <a:gd name="connsiteX18" fmla="*/ 326834 w 1397000"/>
              <a:gd name="connsiteY18" fmla="*/ 14743 h 169333"/>
              <a:gd name="connsiteX19" fmla="*/ 344551 w 1397000"/>
              <a:gd name="connsiteY19" fmla="*/ 12520 h 169333"/>
              <a:gd name="connsiteX20" fmla="*/ 362268 w 1397000"/>
              <a:gd name="connsiteY20" fmla="*/ 10859 h 169333"/>
              <a:gd name="connsiteX21" fmla="*/ 379984 w 1397000"/>
              <a:gd name="connsiteY21" fmla="*/ 9663 h 169333"/>
              <a:gd name="connsiteX22" fmla="*/ 397701 w 1397000"/>
              <a:gd name="connsiteY22" fmla="*/ 8858 h 169333"/>
              <a:gd name="connsiteX23" fmla="*/ 415417 w 1397000"/>
              <a:gd name="connsiteY23" fmla="*/ 8372 h 169333"/>
              <a:gd name="connsiteX24" fmla="*/ 433133 w 1397000"/>
              <a:gd name="connsiteY24" fmla="*/ 8107 h 169333"/>
              <a:gd name="connsiteX25" fmla="*/ 450850 w 1397000"/>
              <a:gd name="connsiteY25" fmla="*/ 7980 h 169333"/>
              <a:gd name="connsiteX26" fmla="*/ 468567 w 1397000"/>
              <a:gd name="connsiteY26" fmla="*/ 7948 h 169333"/>
              <a:gd name="connsiteX27" fmla="*/ 486283 w 1397000"/>
              <a:gd name="connsiteY27" fmla="*/ 7938 h 169333"/>
              <a:gd name="connsiteX28" fmla="*/ 504000 w 1397000"/>
              <a:gd name="connsiteY28" fmla="*/ 7938 h 169333"/>
              <a:gd name="connsiteX29" fmla="*/ 521716 w 1397000"/>
              <a:gd name="connsiteY29" fmla="*/ 7938 h 169333"/>
              <a:gd name="connsiteX30" fmla="*/ 539433 w 1397000"/>
              <a:gd name="connsiteY30" fmla="*/ 7938 h 169333"/>
              <a:gd name="connsiteX31" fmla="*/ 557149 w 1397000"/>
              <a:gd name="connsiteY31" fmla="*/ 7938 h 169333"/>
              <a:gd name="connsiteX32" fmla="*/ 574865 w 1397000"/>
              <a:gd name="connsiteY32" fmla="*/ 7938 h 169333"/>
              <a:gd name="connsiteX33" fmla="*/ 592582 w 1397000"/>
              <a:gd name="connsiteY33" fmla="*/ 7938 h 169333"/>
              <a:gd name="connsiteX34" fmla="*/ 610299 w 1397000"/>
              <a:gd name="connsiteY34" fmla="*/ 7938 h 169333"/>
              <a:gd name="connsiteX35" fmla="*/ 628015 w 1397000"/>
              <a:gd name="connsiteY35" fmla="*/ 7938 h 169333"/>
              <a:gd name="connsiteX36" fmla="*/ 645732 w 1397000"/>
              <a:gd name="connsiteY36" fmla="*/ 7938 h 169333"/>
              <a:gd name="connsiteX37" fmla="*/ 663448 w 1397000"/>
              <a:gd name="connsiteY37" fmla="*/ 7938 h 169333"/>
              <a:gd name="connsiteX38" fmla="*/ 681165 w 1397000"/>
              <a:gd name="connsiteY38" fmla="*/ 7938 h 169333"/>
              <a:gd name="connsiteX39" fmla="*/ 698881 w 1397000"/>
              <a:gd name="connsiteY39" fmla="*/ 7938 h 169333"/>
              <a:gd name="connsiteX40" fmla="*/ 716597 w 1397000"/>
              <a:gd name="connsiteY40" fmla="*/ 7938 h 169333"/>
              <a:gd name="connsiteX41" fmla="*/ 734314 w 1397000"/>
              <a:gd name="connsiteY41" fmla="*/ 7938 h 169333"/>
              <a:gd name="connsiteX42" fmla="*/ 752031 w 1397000"/>
              <a:gd name="connsiteY42" fmla="*/ 7938 h 169333"/>
              <a:gd name="connsiteX43" fmla="*/ 769747 w 1397000"/>
              <a:gd name="connsiteY43" fmla="*/ 7938 h 169333"/>
              <a:gd name="connsiteX44" fmla="*/ 787464 w 1397000"/>
              <a:gd name="connsiteY44" fmla="*/ 7938 h 169333"/>
              <a:gd name="connsiteX45" fmla="*/ 805180 w 1397000"/>
              <a:gd name="connsiteY45" fmla="*/ 7938 h 169333"/>
              <a:gd name="connsiteX46" fmla="*/ 822897 w 1397000"/>
              <a:gd name="connsiteY46" fmla="*/ 7938 h 169333"/>
              <a:gd name="connsiteX47" fmla="*/ 840613 w 1397000"/>
              <a:gd name="connsiteY47" fmla="*/ 7938 h 169333"/>
              <a:gd name="connsiteX48" fmla="*/ 858329 w 1397000"/>
              <a:gd name="connsiteY48" fmla="*/ 7938 h 169333"/>
              <a:gd name="connsiteX49" fmla="*/ 876046 w 1397000"/>
              <a:gd name="connsiteY49" fmla="*/ 7938 h 169333"/>
              <a:gd name="connsiteX50" fmla="*/ 893763 w 1397000"/>
              <a:gd name="connsiteY50" fmla="*/ 7938 h 169333"/>
              <a:gd name="connsiteX51" fmla="*/ 911479 w 1397000"/>
              <a:gd name="connsiteY51" fmla="*/ 7938 h 169333"/>
              <a:gd name="connsiteX52" fmla="*/ 929196 w 1397000"/>
              <a:gd name="connsiteY52" fmla="*/ 7938 h 169333"/>
              <a:gd name="connsiteX53" fmla="*/ 946912 w 1397000"/>
              <a:gd name="connsiteY53" fmla="*/ 7938 h 169333"/>
              <a:gd name="connsiteX54" fmla="*/ 964628 w 1397000"/>
              <a:gd name="connsiteY54" fmla="*/ 7938 h 169333"/>
              <a:gd name="connsiteX55" fmla="*/ 982345 w 1397000"/>
              <a:gd name="connsiteY55" fmla="*/ 7938 h 169333"/>
              <a:gd name="connsiteX56" fmla="*/ 1000061 w 1397000"/>
              <a:gd name="connsiteY56" fmla="*/ 7938 h 169333"/>
              <a:gd name="connsiteX57" fmla="*/ 1017778 w 1397000"/>
              <a:gd name="connsiteY57" fmla="*/ 7938 h 169333"/>
              <a:gd name="connsiteX58" fmla="*/ 1035495 w 1397000"/>
              <a:gd name="connsiteY58" fmla="*/ 7938 h 169333"/>
              <a:gd name="connsiteX59" fmla="*/ 1053211 w 1397000"/>
              <a:gd name="connsiteY59" fmla="*/ 7938 h 169333"/>
              <a:gd name="connsiteX60" fmla="*/ 1070928 w 1397000"/>
              <a:gd name="connsiteY60" fmla="*/ 7938 h 169333"/>
              <a:gd name="connsiteX61" fmla="*/ 1088644 w 1397000"/>
              <a:gd name="connsiteY61" fmla="*/ 7938 h 169333"/>
              <a:gd name="connsiteX62" fmla="*/ 1106361 w 1397000"/>
              <a:gd name="connsiteY62" fmla="*/ 7938 h 169333"/>
              <a:gd name="connsiteX63" fmla="*/ 1124077 w 1397000"/>
              <a:gd name="connsiteY63" fmla="*/ 7938 h 169333"/>
              <a:gd name="connsiteX64" fmla="*/ 1141794 w 1397000"/>
              <a:gd name="connsiteY64" fmla="*/ 7938 h 169333"/>
              <a:gd name="connsiteX65" fmla="*/ 1159510 w 1397000"/>
              <a:gd name="connsiteY65" fmla="*/ 7938 h 169333"/>
              <a:gd name="connsiteX66" fmla="*/ 1177227 w 1397000"/>
              <a:gd name="connsiteY66" fmla="*/ 7938 h 169333"/>
              <a:gd name="connsiteX67" fmla="*/ 1194943 w 1397000"/>
              <a:gd name="connsiteY67" fmla="*/ 7938 h 169333"/>
              <a:gd name="connsiteX68" fmla="*/ 1212660 w 1397000"/>
              <a:gd name="connsiteY68" fmla="*/ 7938 h 169333"/>
              <a:gd name="connsiteX69" fmla="*/ 1230376 w 1397000"/>
              <a:gd name="connsiteY69" fmla="*/ 7938 h 169333"/>
              <a:gd name="connsiteX70" fmla="*/ 1248092 w 1397000"/>
              <a:gd name="connsiteY70" fmla="*/ 7938 h 169333"/>
              <a:gd name="connsiteX71" fmla="*/ 1265809 w 1397000"/>
              <a:gd name="connsiteY71" fmla="*/ 7938 h 169333"/>
              <a:gd name="connsiteX72" fmla="*/ 1283526 w 1397000"/>
              <a:gd name="connsiteY72" fmla="*/ 7938 h 169333"/>
              <a:gd name="connsiteX73" fmla="*/ 1301242 w 1397000"/>
              <a:gd name="connsiteY73" fmla="*/ 7938 h 169333"/>
              <a:gd name="connsiteX74" fmla="*/ 1318959 w 1397000"/>
              <a:gd name="connsiteY74" fmla="*/ 7938 h 169333"/>
              <a:gd name="connsiteX75" fmla="*/ 1336675 w 1397000"/>
              <a:gd name="connsiteY75" fmla="*/ 7938 h 169333"/>
              <a:gd name="connsiteX76" fmla="*/ 1354392 w 1397000"/>
              <a:gd name="connsiteY76" fmla="*/ 7938 h 169333"/>
              <a:gd name="connsiteX77" fmla="*/ 1372108 w 1397000"/>
              <a:gd name="connsiteY77" fmla="*/ 7938 h 169333"/>
              <a:gd name="connsiteX78" fmla="*/ 1389824 w 1397000"/>
              <a:gd name="connsiteY78" fmla="*/ 7938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69333">
                <a:moveTo>
                  <a:pt x="7938" y="169027"/>
                </a:moveTo>
                <a:lnTo>
                  <a:pt x="25654" y="156676"/>
                </a:lnTo>
                <a:lnTo>
                  <a:pt x="43370" y="144431"/>
                </a:lnTo>
                <a:lnTo>
                  <a:pt x="61087" y="132345"/>
                </a:lnTo>
                <a:lnTo>
                  <a:pt x="78804" y="120481"/>
                </a:lnTo>
                <a:lnTo>
                  <a:pt x="96520" y="108913"/>
                </a:lnTo>
                <a:lnTo>
                  <a:pt x="114237" y="97727"/>
                </a:lnTo>
                <a:lnTo>
                  <a:pt x="131953" y="87006"/>
                </a:lnTo>
                <a:lnTo>
                  <a:pt x="149669" y="76835"/>
                </a:lnTo>
                <a:lnTo>
                  <a:pt x="167386" y="67268"/>
                </a:lnTo>
                <a:lnTo>
                  <a:pt x="185102" y="58378"/>
                </a:lnTo>
                <a:lnTo>
                  <a:pt x="202819" y="50218"/>
                </a:lnTo>
                <a:lnTo>
                  <a:pt x="220536" y="42820"/>
                </a:lnTo>
                <a:lnTo>
                  <a:pt x="238252" y="36206"/>
                </a:lnTo>
                <a:lnTo>
                  <a:pt x="255969" y="30395"/>
                </a:lnTo>
                <a:lnTo>
                  <a:pt x="273685" y="25368"/>
                </a:lnTo>
                <a:lnTo>
                  <a:pt x="291401" y="21103"/>
                </a:lnTo>
                <a:lnTo>
                  <a:pt x="309118" y="17579"/>
                </a:lnTo>
                <a:lnTo>
                  <a:pt x="326834" y="14743"/>
                </a:lnTo>
                <a:lnTo>
                  <a:pt x="344551" y="12520"/>
                </a:lnTo>
                <a:lnTo>
                  <a:pt x="362268" y="10859"/>
                </a:lnTo>
                <a:lnTo>
                  <a:pt x="379984" y="9663"/>
                </a:lnTo>
                <a:lnTo>
                  <a:pt x="397701" y="8858"/>
                </a:lnTo>
                <a:lnTo>
                  <a:pt x="415417" y="8372"/>
                </a:lnTo>
                <a:lnTo>
                  <a:pt x="433133" y="8107"/>
                </a:lnTo>
                <a:lnTo>
                  <a:pt x="450850" y="7980"/>
                </a:lnTo>
                <a:lnTo>
                  <a:pt x="468567" y="794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DA0B0B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CA1A065-4F61-4E0B-AA89-349FCB024A88}"/>
              </a:ext>
            </a:extLst>
          </p:cNvPr>
          <p:cNvSpPr txBox="1"/>
          <p:nvPr/>
        </p:nvSpPr>
        <p:spPr>
          <a:xfrm>
            <a:off x="4650016" y="8658242"/>
            <a:ext cx="111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1.5°C</a:t>
            </a:r>
            <a:endParaRPr lang="nl-N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4DCF955-2B15-48D1-9AE9-2E33A9E14546}"/>
              </a:ext>
            </a:extLst>
          </p:cNvPr>
          <p:cNvSpPr txBox="1"/>
          <p:nvPr/>
        </p:nvSpPr>
        <p:spPr>
          <a:xfrm>
            <a:off x="4750426" y="8380126"/>
            <a:ext cx="972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2°C</a:t>
            </a:r>
            <a:endParaRPr lang="nl-N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33">
            <a:extLst>
              <a:ext uri="{FF2B5EF4-FFF2-40B4-BE49-F238E27FC236}">
                <a16:creationId xmlns:a16="http://schemas.microsoft.com/office/drawing/2014/main" id="{0EA2AE8C-7232-4D1A-8E0B-E14FE54C80A3}"/>
              </a:ext>
            </a:extLst>
          </p:cNvPr>
          <p:cNvSpPr/>
          <p:nvPr/>
        </p:nvSpPr>
        <p:spPr>
          <a:xfrm rot="21018194">
            <a:off x="3765435" y="1549796"/>
            <a:ext cx="512231" cy="2242399"/>
          </a:xfrm>
          <a:custGeom>
            <a:avLst/>
            <a:gdLst>
              <a:gd name="connsiteX0" fmla="*/ 0 w 45719"/>
              <a:gd name="connsiteY0" fmla="*/ 0 h 612315"/>
              <a:gd name="connsiteX1" fmla="*/ 45719 w 45719"/>
              <a:gd name="connsiteY1" fmla="*/ 0 h 612315"/>
              <a:gd name="connsiteX2" fmla="*/ 45719 w 45719"/>
              <a:gd name="connsiteY2" fmla="*/ 612315 h 612315"/>
              <a:gd name="connsiteX3" fmla="*/ 0 w 45719"/>
              <a:gd name="connsiteY3" fmla="*/ 612315 h 612315"/>
              <a:gd name="connsiteX4" fmla="*/ 0 w 45719"/>
              <a:gd name="connsiteY4" fmla="*/ 0 h 612315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92694 w 92694"/>
              <a:gd name="connsiteY0" fmla="*/ 0 h 1222642"/>
              <a:gd name="connsiteX1" fmla="*/ 45719 w 92694"/>
              <a:gd name="connsiteY1" fmla="*/ 610327 h 1222642"/>
              <a:gd name="connsiteX2" fmla="*/ 45719 w 92694"/>
              <a:gd name="connsiteY2" fmla="*/ 1222642 h 1222642"/>
              <a:gd name="connsiteX3" fmla="*/ 0 w 92694"/>
              <a:gd name="connsiteY3" fmla="*/ 1222642 h 1222642"/>
              <a:gd name="connsiteX4" fmla="*/ 92694 w 92694"/>
              <a:gd name="connsiteY4" fmla="*/ 0 h 1222642"/>
              <a:gd name="connsiteX0" fmla="*/ 136221 w 136221"/>
              <a:gd name="connsiteY0" fmla="*/ 0 h 1222642"/>
              <a:gd name="connsiteX1" fmla="*/ 89246 w 136221"/>
              <a:gd name="connsiteY1" fmla="*/ 610327 h 1222642"/>
              <a:gd name="connsiteX2" fmla="*/ 89246 w 136221"/>
              <a:gd name="connsiteY2" fmla="*/ 1222642 h 1222642"/>
              <a:gd name="connsiteX3" fmla="*/ 43527 w 136221"/>
              <a:gd name="connsiteY3" fmla="*/ 1222642 h 1222642"/>
              <a:gd name="connsiteX4" fmla="*/ 3034 w 136221"/>
              <a:gd name="connsiteY4" fmla="*/ 762081 h 1222642"/>
              <a:gd name="connsiteX5" fmla="*/ 136221 w 136221"/>
              <a:gd name="connsiteY5" fmla="*/ 0 h 1222642"/>
              <a:gd name="connsiteX0" fmla="*/ 165024 w 165024"/>
              <a:gd name="connsiteY0" fmla="*/ 0 h 1222642"/>
              <a:gd name="connsiteX1" fmla="*/ 118049 w 165024"/>
              <a:gd name="connsiteY1" fmla="*/ 610327 h 1222642"/>
              <a:gd name="connsiteX2" fmla="*/ 118049 w 165024"/>
              <a:gd name="connsiteY2" fmla="*/ 1222642 h 1222642"/>
              <a:gd name="connsiteX3" fmla="*/ 72330 w 165024"/>
              <a:gd name="connsiteY3" fmla="*/ 1222642 h 1222642"/>
              <a:gd name="connsiteX4" fmla="*/ 31837 w 165024"/>
              <a:gd name="connsiteY4" fmla="*/ 762081 h 1222642"/>
              <a:gd name="connsiteX5" fmla="*/ 165024 w 165024"/>
              <a:gd name="connsiteY5" fmla="*/ 0 h 1222642"/>
              <a:gd name="connsiteX0" fmla="*/ 165024 w 165024"/>
              <a:gd name="connsiteY0" fmla="*/ 0 h 1222642"/>
              <a:gd name="connsiteX1" fmla="*/ 149093 w 165024"/>
              <a:gd name="connsiteY1" fmla="*/ 677475 h 1222642"/>
              <a:gd name="connsiteX2" fmla="*/ 118049 w 165024"/>
              <a:gd name="connsiteY2" fmla="*/ 1222642 h 1222642"/>
              <a:gd name="connsiteX3" fmla="*/ 72330 w 165024"/>
              <a:gd name="connsiteY3" fmla="*/ 1222642 h 1222642"/>
              <a:gd name="connsiteX4" fmla="*/ 31837 w 165024"/>
              <a:gd name="connsiteY4" fmla="*/ 762081 h 1222642"/>
              <a:gd name="connsiteX5" fmla="*/ 165024 w 165024"/>
              <a:gd name="connsiteY5" fmla="*/ 0 h 1222642"/>
              <a:gd name="connsiteX0" fmla="*/ 165024 w 165024"/>
              <a:gd name="connsiteY0" fmla="*/ 0 h 1222642"/>
              <a:gd name="connsiteX1" fmla="*/ 149093 w 165024"/>
              <a:gd name="connsiteY1" fmla="*/ 677475 h 1222642"/>
              <a:gd name="connsiteX2" fmla="*/ 160934 w 165024"/>
              <a:gd name="connsiteY2" fmla="*/ 1205449 h 1222642"/>
              <a:gd name="connsiteX3" fmla="*/ 118049 w 165024"/>
              <a:gd name="connsiteY3" fmla="*/ 1222642 h 1222642"/>
              <a:gd name="connsiteX4" fmla="*/ 72330 w 165024"/>
              <a:gd name="connsiteY4" fmla="*/ 1222642 h 1222642"/>
              <a:gd name="connsiteX5" fmla="*/ 31837 w 165024"/>
              <a:gd name="connsiteY5" fmla="*/ 762081 h 1222642"/>
              <a:gd name="connsiteX6" fmla="*/ 165024 w 165024"/>
              <a:gd name="connsiteY6" fmla="*/ 0 h 1222642"/>
              <a:gd name="connsiteX0" fmla="*/ 165024 w 262759"/>
              <a:gd name="connsiteY0" fmla="*/ 0 h 1371057"/>
              <a:gd name="connsiteX1" fmla="*/ 149093 w 262759"/>
              <a:gd name="connsiteY1" fmla="*/ 677475 h 1371057"/>
              <a:gd name="connsiteX2" fmla="*/ 160934 w 262759"/>
              <a:gd name="connsiteY2" fmla="*/ 1205449 h 1371057"/>
              <a:gd name="connsiteX3" fmla="*/ 262759 w 262759"/>
              <a:gd name="connsiteY3" fmla="*/ 1371057 h 1371057"/>
              <a:gd name="connsiteX4" fmla="*/ 72330 w 262759"/>
              <a:gd name="connsiteY4" fmla="*/ 1222642 h 1371057"/>
              <a:gd name="connsiteX5" fmla="*/ 31837 w 262759"/>
              <a:gd name="connsiteY5" fmla="*/ 762081 h 1371057"/>
              <a:gd name="connsiteX6" fmla="*/ 165024 w 262759"/>
              <a:gd name="connsiteY6" fmla="*/ 0 h 1371057"/>
              <a:gd name="connsiteX0" fmla="*/ 193723 w 291458"/>
              <a:gd name="connsiteY0" fmla="*/ 0 h 1371057"/>
              <a:gd name="connsiteX1" fmla="*/ 177792 w 291458"/>
              <a:gd name="connsiteY1" fmla="*/ 677475 h 1371057"/>
              <a:gd name="connsiteX2" fmla="*/ 189633 w 291458"/>
              <a:gd name="connsiteY2" fmla="*/ 1205449 h 1371057"/>
              <a:gd name="connsiteX3" fmla="*/ 291458 w 291458"/>
              <a:gd name="connsiteY3" fmla="*/ 1371057 h 1371057"/>
              <a:gd name="connsiteX4" fmla="*/ 11705 w 291458"/>
              <a:gd name="connsiteY4" fmla="*/ 1315605 h 1371057"/>
              <a:gd name="connsiteX5" fmla="*/ 60536 w 291458"/>
              <a:gd name="connsiteY5" fmla="*/ 762081 h 1371057"/>
              <a:gd name="connsiteX6" fmla="*/ 193723 w 291458"/>
              <a:gd name="connsiteY6" fmla="*/ 0 h 1371057"/>
              <a:gd name="connsiteX0" fmla="*/ 193723 w 291458"/>
              <a:gd name="connsiteY0" fmla="*/ 0 h 1371057"/>
              <a:gd name="connsiteX1" fmla="*/ 177792 w 291458"/>
              <a:gd name="connsiteY1" fmla="*/ 677475 h 1371057"/>
              <a:gd name="connsiteX2" fmla="*/ 189633 w 291458"/>
              <a:gd name="connsiteY2" fmla="*/ 1205449 h 1371057"/>
              <a:gd name="connsiteX3" fmla="*/ 291458 w 291458"/>
              <a:gd name="connsiteY3" fmla="*/ 1371057 h 1371057"/>
              <a:gd name="connsiteX4" fmla="*/ 11705 w 291458"/>
              <a:gd name="connsiteY4" fmla="*/ 1315605 h 1371057"/>
              <a:gd name="connsiteX5" fmla="*/ 60536 w 291458"/>
              <a:gd name="connsiteY5" fmla="*/ 762081 h 1371057"/>
              <a:gd name="connsiteX6" fmla="*/ 193723 w 291458"/>
              <a:gd name="connsiteY6" fmla="*/ 0 h 1371057"/>
              <a:gd name="connsiteX0" fmla="*/ 212028 w 309763"/>
              <a:gd name="connsiteY0" fmla="*/ 0 h 1371057"/>
              <a:gd name="connsiteX1" fmla="*/ 196097 w 309763"/>
              <a:gd name="connsiteY1" fmla="*/ 677475 h 1371057"/>
              <a:gd name="connsiteX2" fmla="*/ 207938 w 309763"/>
              <a:gd name="connsiteY2" fmla="*/ 1205449 h 1371057"/>
              <a:gd name="connsiteX3" fmla="*/ 309763 w 309763"/>
              <a:gd name="connsiteY3" fmla="*/ 1371057 h 1371057"/>
              <a:gd name="connsiteX4" fmla="*/ 30010 w 309763"/>
              <a:gd name="connsiteY4" fmla="*/ 1315605 h 1371057"/>
              <a:gd name="connsiteX5" fmla="*/ 78841 w 309763"/>
              <a:gd name="connsiteY5" fmla="*/ 762081 h 1371057"/>
              <a:gd name="connsiteX6" fmla="*/ 212028 w 309763"/>
              <a:gd name="connsiteY6" fmla="*/ 0 h 1371057"/>
              <a:gd name="connsiteX0" fmla="*/ 208167 w 305902"/>
              <a:gd name="connsiteY0" fmla="*/ 0 h 1371057"/>
              <a:gd name="connsiteX1" fmla="*/ 192236 w 305902"/>
              <a:gd name="connsiteY1" fmla="*/ 677475 h 1371057"/>
              <a:gd name="connsiteX2" fmla="*/ 204077 w 305902"/>
              <a:gd name="connsiteY2" fmla="*/ 1205449 h 1371057"/>
              <a:gd name="connsiteX3" fmla="*/ 305902 w 305902"/>
              <a:gd name="connsiteY3" fmla="*/ 1371057 h 1371057"/>
              <a:gd name="connsiteX4" fmla="*/ 26149 w 305902"/>
              <a:gd name="connsiteY4" fmla="*/ 1315605 h 1371057"/>
              <a:gd name="connsiteX5" fmla="*/ 74980 w 305902"/>
              <a:gd name="connsiteY5" fmla="*/ 762081 h 1371057"/>
              <a:gd name="connsiteX6" fmla="*/ 208167 w 305902"/>
              <a:gd name="connsiteY6" fmla="*/ 0 h 1371057"/>
              <a:gd name="connsiteX0" fmla="*/ 213672 w 311407"/>
              <a:gd name="connsiteY0" fmla="*/ 0 h 1371057"/>
              <a:gd name="connsiteX1" fmla="*/ 197741 w 311407"/>
              <a:gd name="connsiteY1" fmla="*/ 677475 h 1371057"/>
              <a:gd name="connsiteX2" fmla="*/ 209582 w 311407"/>
              <a:gd name="connsiteY2" fmla="*/ 1205449 h 1371057"/>
              <a:gd name="connsiteX3" fmla="*/ 311407 w 311407"/>
              <a:gd name="connsiteY3" fmla="*/ 1371057 h 1371057"/>
              <a:gd name="connsiteX4" fmla="*/ 23501 w 311407"/>
              <a:gd name="connsiteY4" fmla="*/ 1318077 h 1371057"/>
              <a:gd name="connsiteX5" fmla="*/ 80485 w 311407"/>
              <a:gd name="connsiteY5" fmla="*/ 762081 h 1371057"/>
              <a:gd name="connsiteX6" fmla="*/ 213672 w 311407"/>
              <a:gd name="connsiteY6" fmla="*/ 0 h 1371057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09582 w 301424"/>
              <a:gd name="connsiteY2" fmla="*/ 1205449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23226 w 301424"/>
              <a:gd name="connsiteY2" fmla="*/ 1238702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213672 w 301424"/>
              <a:gd name="connsiteY0" fmla="*/ 0 h 1361621"/>
              <a:gd name="connsiteX1" fmla="*/ 197741 w 301424"/>
              <a:gd name="connsiteY1" fmla="*/ 677475 h 1361621"/>
              <a:gd name="connsiteX2" fmla="*/ 223226 w 301424"/>
              <a:gd name="connsiteY2" fmla="*/ 1238702 h 1361621"/>
              <a:gd name="connsiteX3" fmla="*/ 301424 w 301424"/>
              <a:gd name="connsiteY3" fmla="*/ 1361621 h 1361621"/>
              <a:gd name="connsiteX4" fmla="*/ 23501 w 301424"/>
              <a:gd name="connsiteY4" fmla="*/ 1318077 h 1361621"/>
              <a:gd name="connsiteX5" fmla="*/ 80485 w 301424"/>
              <a:gd name="connsiteY5" fmla="*/ 762081 h 1361621"/>
              <a:gd name="connsiteX6" fmla="*/ 213672 w 301424"/>
              <a:gd name="connsiteY6" fmla="*/ 0 h 1361621"/>
              <a:gd name="connsiteX0" fmla="*/ 179186 w 266938"/>
              <a:gd name="connsiteY0" fmla="*/ 0 h 1361621"/>
              <a:gd name="connsiteX1" fmla="*/ 163255 w 266938"/>
              <a:gd name="connsiteY1" fmla="*/ 677475 h 1361621"/>
              <a:gd name="connsiteX2" fmla="*/ 188740 w 266938"/>
              <a:gd name="connsiteY2" fmla="*/ 1238702 h 1361621"/>
              <a:gd name="connsiteX3" fmla="*/ 266938 w 266938"/>
              <a:gd name="connsiteY3" fmla="*/ 1361621 h 1361621"/>
              <a:gd name="connsiteX4" fmla="*/ 57352 w 266938"/>
              <a:gd name="connsiteY4" fmla="*/ 1302698 h 1361621"/>
              <a:gd name="connsiteX5" fmla="*/ 45999 w 266938"/>
              <a:gd name="connsiteY5" fmla="*/ 762081 h 1361621"/>
              <a:gd name="connsiteX6" fmla="*/ 179186 w 266938"/>
              <a:gd name="connsiteY6" fmla="*/ 0 h 1361621"/>
              <a:gd name="connsiteX0" fmla="*/ 197640 w 285392"/>
              <a:gd name="connsiteY0" fmla="*/ 0 h 1361621"/>
              <a:gd name="connsiteX1" fmla="*/ 181709 w 285392"/>
              <a:gd name="connsiteY1" fmla="*/ 677475 h 1361621"/>
              <a:gd name="connsiteX2" fmla="*/ 207194 w 285392"/>
              <a:gd name="connsiteY2" fmla="*/ 1238702 h 1361621"/>
              <a:gd name="connsiteX3" fmla="*/ 285392 w 285392"/>
              <a:gd name="connsiteY3" fmla="*/ 1361621 h 1361621"/>
              <a:gd name="connsiteX4" fmla="*/ 33117 w 285392"/>
              <a:gd name="connsiteY4" fmla="*/ 1326325 h 1361621"/>
              <a:gd name="connsiteX5" fmla="*/ 64453 w 285392"/>
              <a:gd name="connsiteY5" fmla="*/ 762081 h 1361621"/>
              <a:gd name="connsiteX6" fmla="*/ 197640 w 285392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4748 w 312946"/>
              <a:gd name="connsiteY2" fmla="*/ 1238702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0898 w 312946"/>
              <a:gd name="connsiteY2" fmla="*/ 1261235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9263 w 312946"/>
              <a:gd name="connsiteY1" fmla="*/ 677475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1110 w 312946"/>
              <a:gd name="connsiteY1" fmla="*/ 679947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01110 w 312946"/>
              <a:gd name="connsiteY1" fmla="*/ 679947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0 h 1361621"/>
              <a:gd name="connsiteX1" fmla="*/ 216132 w 312946"/>
              <a:gd name="connsiteY1" fmla="*/ 682514 h 1361621"/>
              <a:gd name="connsiteX2" fmla="*/ 233560 w 312946"/>
              <a:gd name="connsiteY2" fmla="*/ 1223038 h 1361621"/>
              <a:gd name="connsiteX3" fmla="*/ 312946 w 312946"/>
              <a:gd name="connsiteY3" fmla="*/ 1361621 h 1361621"/>
              <a:gd name="connsiteX4" fmla="*/ 19360 w 312946"/>
              <a:gd name="connsiteY4" fmla="*/ 1319266 h 1361621"/>
              <a:gd name="connsiteX5" fmla="*/ 92007 w 312946"/>
              <a:gd name="connsiteY5" fmla="*/ 762081 h 1361621"/>
              <a:gd name="connsiteX6" fmla="*/ 225194 w 312946"/>
              <a:gd name="connsiteY6" fmla="*/ 0 h 1361621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16132 w 312946"/>
              <a:gd name="connsiteY2" fmla="*/ 697787 h 1376894"/>
              <a:gd name="connsiteX3" fmla="*/ 233560 w 312946"/>
              <a:gd name="connsiteY3" fmla="*/ 1238311 h 1376894"/>
              <a:gd name="connsiteX4" fmla="*/ 312946 w 312946"/>
              <a:gd name="connsiteY4" fmla="*/ 1376894 h 1376894"/>
              <a:gd name="connsiteX5" fmla="*/ 19360 w 312946"/>
              <a:gd name="connsiteY5" fmla="*/ 1334539 h 1376894"/>
              <a:gd name="connsiteX6" fmla="*/ 92007 w 312946"/>
              <a:gd name="connsiteY6" fmla="*/ 777354 h 1376894"/>
              <a:gd name="connsiteX7" fmla="*/ 225194 w 312946"/>
              <a:gd name="connsiteY7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33560 w 312946"/>
              <a:gd name="connsiteY4" fmla="*/ 1238311 h 1376894"/>
              <a:gd name="connsiteX5" fmla="*/ 312946 w 312946"/>
              <a:gd name="connsiteY5" fmla="*/ 1376894 h 1376894"/>
              <a:gd name="connsiteX6" fmla="*/ 19360 w 312946"/>
              <a:gd name="connsiteY6" fmla="*/ 1334539 h 1376894"/>
              <a:gd name="connsiteX7" fmla="*/ 92007 w 312946"/>
              <a:gd name="connsiteY7" fmla="*/ 777354 h 1376894"/>
              <a:gd name="connsiteX8" fmla="*/ 225194 w 312946"/>
              <a:gd name="connsiteY8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16132 w 312946"/>
              <a:gd name="connsiteY3" fmla="*/ 697787 h 1376894"/>
              <a:gd name="connsiteX4" fmla="*/ 212375 w 312946"/>
              <a:gd name="connsiteY4" fmla="*/ 751537 h 1376894"/>
              <a:gd name="connsiteX5" fmla="*/ 233560 w 312946"/>
              <a:gd name="connsiteY5" fmla="*/ 1238311 h 1376894"/>
              <a:gd name="connsiteX6" fmla="*/ 312946 w 312946"/>
              <a:gd name="connsiteY6" fmla="*/ 1376894 h 1376894"/>
              <a:gd name="connsiteX7" fmla="*/ 19360 w 312946"/>
              <a:gd name="connsiteY7" fmla="*/ 1334539 h 1376894"/>
              <a:gd name="connsiteX8" fmla="*/ 92007 w 312946"/>
              <a:gd name="connsiteY8" fmla="*/ 777354 h 1376894"/>
              <a:gd name="connsiteX9" fmla="*/ 225194 w 312946"/>
              <a:gd name="connsiteY9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00489 w 312946"/>
              <a:gd name="connsiteY3" fmla="*/ 594897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08926 w 312946"/>
              <a:gd name="connsiteY2" fmla="*/ 522900 h 1376894"/>
              <a:gd name="connsiteX3" fmla="*/ 208642 w 312946"/>
              <a:gd name="connsiteY3" fmla="*/ 592425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273 h 1376894"/>
              <a:gd name="connsiteX1" fmla="*/ 215458 w 312946"/>
              <a:gd name="connsiteY1" fmla="*/ 303699 h 1376894"/>
              <a:gd name="connsiteX2" fmla="*/ 223307 w 312946"/>
              <a:gd name="connsiteY2" fmla="*/ 529222 h 1376894"/>
              <a:gd name="connsiteX3" fmla="*/ 208642 w 312946"/>
              <a:gd name="connsiteY3" fmla="*/ 592425 h 1376894"/>
              <a:gd name="connsiteX4" fmla="*/ 216132 w 312946"/>
              <a:gd name="connsiteY4" fmla="*/ 697787 h 1376894"/>
              <a:gd name="connsiteX5" fmla="*/ 212375 w 312946"/>
              <a:gd name="connsiteY5" fmla="*/ 751537 h 1376894"/>
              <a:gd name="connsiteX6" fmla="*/ 233560 w 312946"/>
              <a:gd name="connsiteY6" fmla="*/ 1238311 h 1376894"/>
              <a:gd name="connsiteX7" fmla="*/ 312946 w 312946"/>
              <a:gd name="connsiteY7" fmla="*/ 1376894 h 1376894"/>
              <a:gd name="connsiteX8" fmla="*/ 19360 w 312946"/>
              <a:gd name="connsiteY8" fmla="*/ 1334539 h 1376894"/>
              <a:gd name="connsiteX9" fmla="*/ 92007 w 312946"/>
              <a:gd name="connsiteY9" fmla="*/ 777354 h 1376894"/>
              <a:gd name="connsiteX10" fmla="*/ 225194 w 312946"/>
              <a:gd name="connsiteY10" fmla="*/ 15273 h 1376894"/>
              <a:gd name="connsiteX0" fmla="*/ 225194 w 312946"/>
              <a:gd name="connsiteY0" fmla="*/ 15009 h 1376630"/>
              <a:gd name="connsiteX1" fmla="*/ 226083 w 312946"/>
              <a:gd name="connsiteY1" fmla="*/ 309116 h 1376630"/>
              <a:gd name="connsiteX2" fmla="*/ 223307 w 312946"/>
              <a:gd name="connsiteY2" fmla="*/ 528958 h 1376630"/>
              <a:gd name="connsiteX3" fmla="*/ 208642 w 312946"/>
              <a:gd name="connsiteY3" fmla="*/ 592161 h 1376630"/>
              <a:gd name="connsiteX4" fmla="*/ 216132 w 312946"/>
              <a:gd name="connsiteY4" fmla="*/ 697523 h 1376630"/>
              <a:gd name="connsiteX5" fmla="*/ 212375 w 312946"/>
              <a:gd name="connsiteY5" fmla="*/ 751273 h 1376630"/>
              <a:gd name="connsiteX6" fmla="*/ 233560 w 312946"/>
              <a:gd name="connsiteY6" fmla="*/ 1238047 h 1376630"/>
              <a:gd name="connsiteX7" fmla="*/ 312946 w 312946"/>
              <a:gd name="connsiteY7" fmla="*/ 1376630 h 1376630"/>
              <a:gd name="connsiteX8" fmla="*/ 19360 w 312946"/>
              <a:gd name="connsiteY8" fmla="*/ 1334275 h 1376630"/>
              <a:gd name="connsiteX9" fmla="*/ 92007 w 312946"/>
              <a:gd name="connsiteY9" fmla="*/ 777090 h 1376630"/>
              <a:gd name="connsiteX10" fmla="*/ 225194 w 312946"/>
              <a:gd name="connsiteY10" fmla="*/ 15009 h 13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2946" h="1376630">
                <a:moveTo>
                  <a:pt x="225194" y="15009"/>
                </a:moveTo>
                <a:cubicBezTo>
                  <a:pt x="247235" y="-64971"/>
                  <a:pt x="227593" y="195364"/>
                  <a:pt x="226083" y="309116"/>
                </a:cubicBezTo>
                <a:cubicBezTo>
                  <a:pt x="224731" y="393308"/>
                  <a:pt x="223195" y="463277"/>
                  <a:pt x="223307" y="528958"/>
                </a:cubicBezTo>
                <a:cubicBezTo>
                  <a:pt x="223225" y="574682"/>
                  <a:pt x="207441" y="563013"/>
                  <a:pt x="208642" y="592161"/>
                </a:cubicBezTo>
                <a:cubicBezTo>
                  <a:pt x="209843" y="621309"/>
                  <a:pt x="216563" y="668608"/>
                  <a:pt x="216132" y="697523"/>
                </a:cubicBezTo>
                <a:cubicBezTo>
                  <a:pt x="215701" y="726438"/>
                  <a:pt x="209470" y="661186"/>
                  <a:pt x="212375" y="751273"/>
                </a:cubicBezTo>
                <a:cubicBezTo>
                  <a:pt x="215280" y="841360"/>
                  <a:pt x="217959" y="1130798"/>
                  <a:pt x="233560" y="1238047"/>
                </a:cubicBezTo>
                <a:lnTo>
                  <a:pt x="312946" y="1376630"/>
                </a:lnTo>
                <a:lnTo>
                  <a:pt x="19360" y="1334275"/>
                </a:lnTo>
                <a:cubicBezTo>
                  <a:pt x="-22498" y="1316593"/>
                  <a:pt x="4326" y="1335716"/>
                  <a:pt x="92007" y="777090"/>
                </a:cubicBezTo>
                <a:cubicBezTo>
                  <a:pt x="107456" y="573316"/>
                  <a:pt x="217421" y="35631"/>
                  <a:pt x="225194" y="15009"/>
                </a:cubicBezTo>
                <a:close/>
              </a:path>
            </a:pathLst>
          </a:cu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0DB1C6C-168C-4451-A657-6CEC06FD348C}"/>
              </a:ext>
            </a:extLst>
          </p:cNvPr>
          <p:cNvSpPr/>
          <p:nvPr/>
        </p:nvSpPr>
        <p:spPr>
          <a:xfrm>
            <a:off x="2495917" y="3032840"/>
            <a:ext cx="1492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accumulation of CO2 until 2021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76C02E1-56ED-4115-9D2E-43B35D943085}"/>
              </a:ext>
            </a:extLst>
          </p:cNvPr>
          <p:cNvSpPr/>
          <p:nvPr/>
        </p:nvSpPr>
        <p:spPr>
          <a:xfrm>
            <a:off x="3913949" y="1404796"/>
            <a:ext cx="433824" cy="200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itle 1">
            <a:extLst>
              <a:ext uri="{FF2B5EF4-FFF2-40B4-BE49-F238E27FC236}">
                <a16:creationId xmlns:a16="http://schemas.microsoft.com/office/drawing/2014/main" id="{A3ABC03B-23F1-4126-9244-7DDD98A91D7F}"/>
              </a:ext>
            </a:extLst>
          </p:cNvPr>
          <p:cNvSpPr txBox="1">
            <a:spLocks/>
          </p:cNvSpPr>
          <p:nvPr/>
        </p:nvSpPr>
        <p:spPr>
          <a:xfrm>
            <a:off x="660177" y="857023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Yearly CO2 emissions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itle 1">
            <a:extLst>
              <a:ext uri="{FF2B5EF4-FFF2-40B4-BE49-F238E27FC236}">
                <a16:creationId xmlns:a16="http://schemas.microsoft.com/office/drawing/2014/main" id="{82B848E9-49E0-4208-8F7A-181EA34BE050}"/>
              </a:ext>
            </a:extLst>
          </p:cNvPr>
          <p:cNvSpPr txBox="1">
            <a:spLocks/>
          </p:cNvSpPr>
          <p:nvPr/>
        </p:nvSpPr>
        <p:spPr>
          <a:xfrm>
            <a:off x="663818" y="4552230"/>
            <a:ext cx="3383816" cy="287296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Concentration atmospheric CO2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878C900A-5AE4-48FF-A640-1A5D214A47DB}"/>
              </a:ext>
            </a:extLst>
          </p:cNvPr>
          <p:cNvSpPr txBox="1">
            <a:spLocks/>
          </p:cNvSpPr>
          <p:nvPr/>
        </p:nvSpPr>
        <p:spPr>
          <a:xfrm>
            <a:off x="690774" y="8052034"/>
            <a:ext cx="3270392" cy="277667"/>
          </a:xfrm>
          <a:prstGeom prst="rect">
            <a:avLst/>
          </a:prstGeom>
        </p:spPr>
        <p:txBody>
          <a:bodyPr vert="horz" lIns="162560" tIns="81282" rIns="162560" bIns="8128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nl-NL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CD1DFBE-F9C6-4CA7-8D23-CEB61B78AB32}"/>
              </a:ext>
            </a:extLst>
          </p:cNvPr>
          <p:cNvSpPr/>
          <p:nvPr/>
        </p:nvSpPr>
        <p:spPr>
          <a:xfrm>
            <a:off x="4499027" y="8991051"/>
            <a:ext cx="854749" cy="436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9A8CE67-8C7F-4A93-905E-D82D09BB5428}"/>
              </a:ext>
            </a:extLst>
          </p:cNvPr>
          <p:cNvSpPr/>
          <p:nvPr/>
        </p:nvSpPr>
        <p:spPr>
          <a:xfrm>
            <a:off x="3985588" y="9041183"/>
            <a:ext cx="2039069" cy="154473"/>
          </a:xfrm>
          <a:custGeom>
            <a:avLst/>
            <a:gdLst>
              <a:gd name="connsiteX0" fmla="*/ 7938 w 1397000"/>
              <a:gd name="connsiteY0" fmla="*/ 98922 h 105833"/>
              <a:gd name="connsiteX1" fmla="*/ 25654 w 1397000"/>
              <a:gd name="connsiteY1" fmla="*/ 86783 h 105833"/>
              <a:gd name="connsiteX2" fmla="*/ 43370 w 1397000"/>
              <a:gd name="connsiteY2" fmla="*/ 75269 h 105833"/>
              <a:gd name="connsiteX3" fmla="*/ 61087 w 1397000"/>
              <a:gd name="connsiteY3" fmla="*/ 64611 h 105833"/>
              <a:gd name="connsiteX4" fmla="*/ 78804 w 1397000"/>
              <a:gd name="connsiteY4" fmla="*/ 54959 h 105833"/>
              <a:gd name="connsiteX5" fmla="*/ 96520 w 1397000"/>
              <a:gd name="connsiteY5" fmla="*/ 46387 h 105833"/>
              <a:gd name="connsiteX6" fmla="*/ 114237 w 1397000"/>
              <a:gd name="connsiteY6" fmla="*/ 38894 h 105833"/>
              <a:gd name="connsiteX7" fmla="*/ 131953 w 1397000"/>
              <a:gd name="connsiteY7" fmla="*/ 32470 h 105833"/>
              <a:gd name="connsiteX8" fmla="*/ 149669 w 1397000"/>
              <a:gd name="connsiteY8" fmla="*/ 27051 h 105833"/>
              <a:gd name="connsiteX9" fmla="*/ 167386 w 1397000"/>
              <a:gd name="connsiteY9" fmla="*/ 22564 h 105833"/>
              <a:gd name="connsiteX10" fmla="*/ 185102 w 1397000"/>
              <a:gd name="connsiteY10" fmla="*/ 18912 h 105833"/>
              <a:gd name="connsiteX11" fmla="*/ 202819 w 1397000"/>
              <a:gd name="connsiteY11" fmla="*/ 15991 h 105833"/>
              <a:gd name="connsiteX12" fmla="*/ 220536 w 1397000"/>
              <a:gd name="connsiteY12" fmla="*/ 13716 h 105833"/>
              <a:gd name="connsiteX13" fmla="*/ 238252 w 1397000"/>
              <a:gd name="connsiteY13" fmla="*/ 11970 h 105833"/>
              <a:gd name="connsiteX14" fmla="*/ 255969 w 1397000"/>
              <a:gd name="connsiteY14" fmla="*/ 10668 h 105833"/>
              <a:gd name="connsiteX15" fmla="*/ 273685 w 1397000"/>
              <a:gd name="connsiteY15" fmla="*/ 9726 h 105833"/>
              <a:gd name="connsiteX16" fmla="*/ 291401 w 1397000"/>
              <a:gd name="connsiteY16" fmla="*/ 9059 h 105833"/>
              <a:gd name="connsiteX17" fmla="*/ 309118 w 1397000"/>
              <a:gd name="connsiteY17" fmla="*/ 8615 h 105833"/>
              <a:gd name="connsiteX18" fmla="*/ 326834 w 1397000"/>
              <a:gd name="connsiteY18" fmla="*/ 8318 h 105833"/>
              <a:gd name="connsiteX19" fmla="*/ 344551 w 1397000"/>
              <a:gd name="connsiteY19" fmla="*/ 8138 h 105833"/>
              <a:gd name="connsiteX20" fmla="*/ 362268 w 1397000"/>
              <a:gd name="connsiteY20" fmla="*/ 8043 h 105833"/>
              <a:gd name="connsiteX21" fmla="*/ 379984 w 1397000"/>
              <a:gd name="connsiteY21" fmla="*/ 7980 h 105833"/>
              <a:gd name="connsiteX22" fmla="*/ 397701 w 1397000"/>
              <a:gd name="connsiteY22" fmla="*/ 7958 h 105833"/>
              <a:gd name="connsiteX23" fmla="*/ 415417 w 1397000"/>
              <a:gd name="connsiteY23" fmla="*/ 7948 h 105833"/>
              <a:gd name="connsiteX24" fmla="*/ 433133 w 1397000"/>
              <a:gd name="connsiteY24" fmla="*/ 7938 h 105833"/>
              <a:gd name="connsiteX25" fmla="*/ 450850 w 1397000"/>
              <a:gd name="connsiteY25" fmla="*/ 7938 h 105833"/>
              <a:gd name="connsiteX26" fmla="*/ 468567 w 1397000"/>
              <a:gd name="connsiteY26" fmla="*/ 7938 h 105833"/>
              <a:gd name="connsiteX27" fmla="*/ 486283 w 1397000"/>
              <a:gd name="connsiteY27" fmla="*/ 7938 h 105833"/>
              <a:gd name="connsiteX28" fmla="*/ 504000 w 1397000"/>
              <a:gd name="connsiteY28" fmla="*/ 7938 h 105833"/>
              <a:gd name="connsiteX29" fmla="*/ 521716 w 1397000"/>
              <a:gd name="connsiteY29" fmla="*/ 7938 h 105833"/>
              <a:gd name="connsiteX30" fmla="*/ 539433 w 1397000"/>
              <a:gd name="connsiteY30" fmla="*/ 7938 h 105833"/>
              <a:gd name="connsiteX31" fmla="*/ 557149 w 1397000"/>
              <a:gd name="connsiteY31" fmla="*/ 7938 h 105833"/>
              <a:gd name="connsiteX32" fmla="*/ 574865 w 1397000"/>
              <a:gd name="connsiteY32" fmla="*/ 7938 h 105833"/>
              <a:gd name="connsiteX33" fmla="*/ 592582 w 1397000"/>
              <a:gd name="connsiteY33" fmla="*/ 7938 h 105833"/>
              <a:gd name="connsiteX34" fmla="*/ 610299 w 1397000"/>
              <a:gd name="connsiteY34" fmla="*/ 7938 h 105833"/>
              <a:gd name="connsiteX35" fmla="*/ 628015 w 1397000"/>
              <a:gd name="connsiteY35" fmla="*/ 7938 h 105833"/>
              <a:gd name="connsiteX36" fmla="*/ 645732 w 1397000"/>
              <a:gd name="connsiteY36" fmla="*/ 7938 h 105833"/>
              <a:gd name="connsiteX37" fmla="*/ 663448 w 1397000"/>
              <a:gd name="connsiteY37" fmla="*/ 7938 h 105833"/>
              <a:gd name="connsiteX38" fmla="*/ 681165 w 1397000"/>
              <a:gd name="connsiteY38" fmla="*/ 7938 h 105833"/>
              <a:gd name="connsiteX39" fmla="*/ 698881 w 1397000"/>
              <a:gd name="connsiteY39" fmla="*/ 7938 h 105833"/>
              <a:gd name="connsiteX40" fmla="*/ 716597 w 1397000"/>
              <a:gd name="connsiteY40" fmla="*/ 7938 h 105833"/>
              <a:gd name="connsiteX41" fmla="*/ 734314 w 1397000"/>
              <a:gd name="connsiteY41" fmla="*/ 7938 h 105833"/>
              <a:gd name="connsiteX42" fmla="*/ 752031 w 1397000"/>
              <a:gd name="connsiteY42" fmla="*/ 7938 h 105833"/>
              <a:gd name="connsiteX43" fmla="*/ 769747 w 1397000"/>
              <a:gd name="connsiteY43" fmla="*/ 7938 h 105833"/>
              <a:gd name="connsiteX44" fmla="*/ 787464 w 1397000"/>
              <a:gd name="connsiteY44" fmla="*/ 7938 h 105833"/>
              <a:gd name="connsiteX45" fmla="*/ 805180 w 1397000"/>
              <a:gd name="connsiteY45" fmla="*/ 7938 h 105833"/>
              <a:gd name="connsiteX46" fmla="*/ 822897 w 1397000"/>
              <a:gd name="connsiteY46" fmla="*/ 7938 h 105833"/>
              <a:gd name="connsiteX47" fmla="*/ 840613 w 1397000"/>
              <a:gd name="connsiteY47" fmla="*/ 7938 h 105833"/>
              <a:gd name="connsiteX48" fmla="*/ 858329 w 1397000"/>
              <a:gd name="connsiteY48" fmla="*/ 7938 h 105833"/>
              <a:gd name="connsiteX49" fmla="*/ 876046 w 1397000"/>
              <a:gd name="connsiteY49" fmla="*/ 7938 h 105833"/>
              <a:gd name="connsiteX50" fmla="*/ 893763 w 1397000"/>
              <a:gd name="connsiteY50" fmla="*/ 7938 h 105833"/>
              <a:gd name="connsiteX51" fmla="*/ 911479 w 1397000"/>
              <a:gd name="connsiteY51" fmla="*/ 7938 h 105833"/>
              <a:gd name="connsiteX52" fmla="*/ 929196 w 1397000"/>
              <a:gd name="connsiteY52" fmla="*/ 7938 h 105833"/>
              <a:gd name="connsiteX53" fmla="*/ 946912 w 1397000"/>
              <a:gd name="connsiteY53" fmla="*/ 7938 h 105833"/>
              <a:gd name="connsiteX54" fmla="*/ 964628 w 1397000"/>
              <a:gd name="connsiteY54" fmla="*/ 7938 h 105833"/>
              <a:gd name="connsiteX55" fmla="*/ 982345 w 1397000"/>
              <a:gd name="connsiteY55" fmla="*/ 7938 h 105833"/>
              <a:gd name="connsiteX56" fmla="*/ 1000061 w 1397000"/>
              <a:gd name="connsiteY56" fmla="*/ 7938 h 105833"/>
              <a:gd name="connsiteX57" fmla="*/ 1017778 w 1397000"/>
              <a:gd name="connsiteY57" fmla="*/ 7938 h 105833"/>
              <a:gd name="connsiteX58" fmla="*/ 1035495 w 1397000"/>
              <a:gd name="connsiteY58" fmla="*/ 7938 h 105833"/>
              <a:gd name="connsiteX59" fmla="*/ 1053211 w 1397000"/>
              <a:gd name="connsiteY59" fmla="*/ 7938 h 105833"/>
              <a:gd name="connsiteX60" fmla="*/ 1070928 w 1397000"/>
              <a:gd name="connsiteY60" fmla="*/ 7938 h 105833"/>
              <a:gd name="connsiteX61" fmla="*/ 1088644 w 1397000"/>
              <a:gd name="connsiteY61" fmla="*/ 7938 h 105833"/>
              <a:gd name="connsiteX62" fmla="*/ 1106361 w 1397000"/>
              <a:gd name="connsiteY62" fmla="*/ 7938 h 105833"/>
              <a:gd name="connsiteX63" fmla="*/ 1124077 w 1397000"/>
              <a:gd name="connsiteY63" fmla="*/ 7938 h 105833"/>
              <a:gd name="connsiteX64" fmla="*/ 1141794 w 1397000"/>
              <a:gd name="connsiteY64" fmla="*/ 7938 h 105833"/>
              <a:gd name="connsiteX65" fmla="*/ 1159510 w 1397000"/>
              <a:gd name="connsiteY65" fmla="*/ 7938 h 105833"/>
              <a:gd name="connsiteX66" fmla="*/ 1177227 w 1397000"/>
              <a:gd name="connsiteY66" fmla="*/ 7938 h 105833"/>
              <a:gd name="connsiteX67" fmla="*/ 1194943 w 1397000"/>
              <a:gd name="connsiteY67" fmla="*/ 7938 h 105833"/>
              <a:gd name="connsiteX68" fmla="*/ 1212660 w 1397000"/>
              <a:gd name="connsiteY68" fmla="*/ 7938 h 105833"/>
              <a:gd name="connsiteX69" fmla="*/ 1230376 w 1397000"/>
              <a:gd name="connsiteY69" fmla="*/ 7938 h 105833"/>
              <a:gd name="connsiteX70" fmla="*/ 1248092 w 1397000"/>
              <a:gd name="connsiteY70" fmla="*/ 7938 h 105833"/>
              <a:gd name="connsiteX71" fmla="*/ 1265809 w 1397000"/>
              <a:gd name="connsiteY71" fmla="*/ 7938 h 105833"/>
              <a:gd name="connsiteX72" fmla="*/ 1283526 w 1397000"/>
              <a:gd name="connsiteY72" fmla="*/ 7938 h 105833"/>
              <a:gd name="connsiteX73" fmla="*/ 1301242 w 1397000"/>
              <a:gd name="connsiteY73" fmla="*/ 7938 h 105833"/>
              <a:gd name="connsiteX74" fmla="*/ 1318959 w 1397000"/>
              <a:gd name="connsiteY74" fmla="*/ 7938 h 105833"/>
              <a:gd name="connsiteX75" fmla="*/ 1336675 w 1397000"/>
              <a:gd name="connsiteY75" fmla="*/ 7938 h 105833"/>
              <a:gd name="connsiteX76" fmla="*/ 1354392 w 1397000"/>
              <a:gd name="connsiteY76" fmla="*/ 7938 h 105833"/>
              <a:gd name="connsiteX77" fmla="*/ 1372108 w 1397000"/>
              <a:gd name="connsiteY77" fmla="*/ 7938 h 105833"/>
              <a:gd name="connsiteX78" fmla="*/ 1389824 w 1397000"/>
              <a:gd name="connsiteY78" fmla="*/ 7938 h 10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7000" h="105833">
                <a:moveTo>
                  <a:pt x="7938" y="98922"/>
                </a:moveTo>
                <a:lnTo>
                  <a:pt x="25654" y="86783"/>
                </a:lnTo>
                <a:lnTo>
                  <a:pt x="43370" y="75269"/>
                </a:lnTo>
                <a:lnTo>
                  <a:pt x="61087" y="64611"/>
                </a:lnTo>
                <a:lnTo>
                  <a:pt x="78804" y="54959"/>
                </a:lnTo>
                <a:lnTo>
                  <a:pt x="96520" y="46387"/>
                </a:lnTo>
                <a:lnTo>
                  <a:pt x="114237" y="38894"/>
                </a:lnTo>
                <a:lnTo>
                  <a:pt x="131953" y="32470"/>
                </a:lnTo>
                <a:lnTo>
                  <a:pt x="149669" y="27051"/>
                </a:lnTo>
                <a:lnTo>
                  <a:pt x="167386" y="22564"/>
                </a:lnTo>
                <a:lnTo>
                  <a:pt x="185102" y="18912"/>
                </a:lnTo>
                <a:lnTo>
                  <a:pt x="202819" y="15991"/>
                </a:lnTo>
                <a:lnTo>
                  <a:pt x="220536" y="13716"/>
                </a:lnTo>
                <a:lnTo>
                  <a:pt x="238252" y="11970"/>
                </a:lnTo>
                <a:lnTo>
                  <a:pt x="255969" y="10668"/>
                </a:lnTo>
                <a:lnTo>
                  <a:pt x="273685" y="9726"/>
                </a:lnTo>
                <a:lnTo>
                  <a:pt x="291401" y="9059"/>
                </a:lnTo>
                <a:lnTo>
                  <a:pt x="309118" y="8615"/>
                </a:lnTo>
                <a:lnTo>
                  <a:pt x="326834" y="8318"/>
                </a:lnTo>
                <a:lnTo>
                  <a:pt x="344551" y="8138"/>
                </a:lnTo>
                <a:lnTo>
                  <a:pt x="362268" y="8043"/>
                </a:lnTo>
                <a:lnTo>
                  <a:pt x="379984" y="7980"/>
                </a:lnTo>
                <a:lnTo>
                  <a:pt x="397701" y="7958"/>
                </a:lnTo>
                <a:lnTo>
                  <a:pt x="415417" y="7948"/>
                </a:lnTo>
                <a:lnTo>
                  <a:pt x="433133" y="7938"/>
                </a:lnTo>
                <a:lnTo>
                  <a:pt x="450850" y="7938"/>
                </a:lnTo>
                <a:lnTo>
                  <a:pt x="468567" y="7938"/>
                </a:lnTo>
                <a:lnTo>
                  <a:pt x="486283" y="7938"/>
                </a:lnTo>
                <a:lnTo>
                  <a:pt x="504000" y="7938"/>
                </a:lnTo>
                <a:lnTo>
                  <a:pt x="521716" y="7938"/>
                </a:lnTo>
                <a:lnTo>
                  <a:pt x="539433" y="7938"/>
                </a:lnTo>
                <a:lnTo>
                  <a:pt x="557149" y="7938"/>
                </a:lnTo>
                <a:lnTo>
                  <a:pt x="574865" y="7938"/>
                </a:lnTo>
                <a:lnTo>
                  <a:pt x="592582" y="7938"/>
                </a:lnTo>
                <a:lnTo>
                  <a:pt x="610299" y="7938"/>
                </a:lnTo>
                <a:lnTo>
                  <a:pt x="628015" y="7938"/>
                </a:lnTo>
                <a:lnTo>
                  <a:pt x="645732" y="7938"/>
                </a:lnTo>
                <a:lnTo>
                  <a:pt x="663448" y="7938"/>
                </a:lnTo>
                <a:lnTo>
                  <a:pt x="681165" y="7938"/>
                </a:lnTo>
                <a:lnTo>
                  <a:pt x="698881" y="7938"/>
                </a:lnTo>
                <a:lnTo>
                  <a:pt x="716597" y="7938"/>
                </a:lnTo>
                <a:lnTo>
                  <a:pt x="734314" y="7938"/>
                </a:lnTo>
                <a:lnTo>
                  <a:pt x="752031" y="7938"/>
                </a:lnTo>
                <a:lnTo>
                  <a:pt x="769747" y="7938"/>
                </a:lnTo>
                <a:lnTo>
                  <a:pt x="787464" y="7938"/>
                </a:lnTo>
                <a:lnTo>
                  <a:pt x="805180" y="7938"/>
                </a:lnTo>
                <a:lnTo>
                  <a:pt x="822897" y="7938"/>
                </a:lnTo>
                <a:lnTo>
                  <a:pt x="840613" y="7938"/>
                </a:lnTo>
                <a:lnTo>
                  <a:pt x="858329" y="7938"/>
                </a:lnTo>
                <a:lnTo>
                  <a:pt x="876046" y="7938"/>
                </a:lnTo>
                <a:lnTo>
                  <a:pt x="893763" y="7938"/>
                </a:lnTo>
                <a:lnTo>
                  <a:pt x="911479" y="7938"/>
                </a:lnTo>
                <a:lnTo>
                  <a:pt x="929196" y="7938"/>
                </a:lnTo>
                <a:lnTo>
                  <a:pt x="946912" y="7938"/>
                </a:lnTo>
                <a:lnTo>
                  <a:pt x="964628" y="7938"/>
                </a:lnTo>
                <a:lnTo>
                  <a:pt x="982345" y="7938"/>
                </a:lnTo>
                <a:lnTo>
                  <a:pt x="1000061" y="7938"/>
                </a:lnTo>
                <a:lnTo>
                  <a:pt x="1017778" y="7938"/>
                </a:lnTo>
                <a:lnTo>
                  <a:pt x="1035495" y="7938"/>
                </a:lnTo>
                <a:lnTo>
                  <a:pt x="1053211" y="7938"/>
                </a:lnTo>
                <a:lnTo>
                  <a:pt x="1070928" y="7938"/>
                </a:lnTo>
                <a:lnTo>
                  <a:pt x="1088644" y="7938"/>
                </a:lnTo>
                <a:lnTo>
                  <a:pt x="1106361" y="7938"/>
                </a:lnTo>
                <a:lnTo>
                  <a:pt x="1124077" y="7938"/>
                </a:lnTo>
                <a:lnTo>
                  <a:pt x="1141794" y="7938"/>
                </a:lnTo>
                <a:lnTo>
                  <a:pt x="1159510" y="7938"/>
                </a:lnTo>
                <a:lnTo>
                  <a:pt x="1177227" y="7938"/>
                </a:lnTo>
                <a:lnTo>
                  <a:pt x="1194943" y="7938"/>
                </a:lnTo>
                <a:lnTo>
                  <a:pt x="1212660" y="7938"/>
                </a:lnTo>
                <a:lnTo>
                  <a:pt x="1230376" y="7938"/>
                </a:lnTo>
                <a:lnTo>
                  <a:pt x="1248092" y="7938"/>
                </a:lnTo>
                <a:lnTo>
                  <a:pt x="1265809" y="7938"/>
                </a:lnTo>
                <a:lnTo>
                  <a:pt x="1283526" y="7938"/>
                </a:lnTo>
                <a:lnTo>
                  <a:pt x="1301242" y="7938"/>
                </a:lnTo>
                <a:lnTo>
                  <a:pt x="1318959" y="7938"/>
                </a:lnTo>
                <a:lnTo>
                  <a:pt x="1336675" y="7938"/>
                </a:lnTo>
                <a:lnTo>
                  <a:pt x="1354392" y="7938"/>
                </a:lnTo>
                <a:lnTo>
                  <a:pt x="1372108" y="7938"/>
                </a:lnTo>
                <a:lnTo>
                  <a:pt x="1389824" y="7938"/>
                </a:lnTo>
              </a:path>
            </a:pathLst>
          </a:custGeom>
          <a:noFill/>
          <a:ln w="9525" cap="rnd">
            <a:solidFill>
              <a:srgbClr val="E28B29"/>
            </a:solidFill>
            <a:prstDash val="solid"/>
            <a:round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31F59B-A2A0-4D24-B477-8A8D8DCB9853}"/>
              </a:ext>
            </a:extLst>
          </p:cNvPr>
          <p:cNvSpPr/>
          <p:nvPr/>
        </p:nvSpPr>
        <p:spPr>
          <a:xfrm>
            <a:off x="783850" y="3725180"/>
            <a:ext cx="5190352" cy="15447"/>
          </a:xfrm>
          <a:custGeom>
            <a:avLst/>
            <a:gdLst>
              <a:gd name="connsiteX0" fmla="*/ 7938 w 3556000"/>
              <a:gd name="connsiteY0" fmla="*/ 7938 h 10583"/>
              <a:gd name="connsiteX1" fmla="*/ 3551237 w 3556000"/>
              <a:gd name="connsiteY1" fmla="*/ 7938 h 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0" h="10583">
                <a:moveTo>
                  <a:pt x="7938" y="7938"/>
                </a:moveTo>
                <a:lnTo>
                  <a:pt x="3551237" y="7938"/>
                </a:lnTo>
              </a:path>
            </a:pathLst>
          </a:custGeom>
          <a:noFill/>
          <a:ln w="9525" cap="sq">
            <a:solidFill>
              <a:srgbClr val="262626"/>
            </a:solidFill>
            <a:prstDash val="solid"/>
            <a:miter/>
          </a:ln>
        </p:spPr>
        <p:txBody>
          <a:bodyPr rtlCol="0" anchor="ctr"/>
          <a:lstStyle/>
          <a:p>
            <a:endParaRPr lang="nl-NL" sz="32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61DCF64-AADA-4D39-AE48-EF5776A6AADD}"/>
              </a:ext>
            </a:extLst>
          </p:cNvPr>
          <p:cNvSpPr/>
          <p:nvPr/>
        </p:nvSpPr>
        <p:spPr>
          <a:xfrm>
            <a:off x="5641717" y="228574"/>
            <a:ext cx="864597" cy="31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C39B9E2-AB65-48CA-950E-E8D718A737BD}"/>
              </a:ext>
            </a:extLst>
          </p:cNvPr>
          <p:cNvGrpSpPr/>
          <p:nvPr/>
        </p:nvGrpSpPr>
        <p:grpSpPr>
          <a:xfrm>
            <a:off x="693715" y="10909120"/>
            <a:ext cx="3031120" cy="439732"/>
            <a:chOff x="693715" y="10909120"/>
            <a:chExt cx="3031120" cy="439732"/>
          </a:xfrm>
        </p:grpSpPr>
        <p:pic>
          <p:nvPicPr>
            <p:cNvPr id="264" name="Picture 3" descr="https://creativecommons.org/images/deed/attribution_icon_white_x2.png">
              <a:extLst>
                <a:ext uri="{FF2B5EF4-FFF2-40B4-BE49-F238E27FC236}">
                  <a16:creationId xmlns:a16="http://schemas.microsoft.com/office/drawing/2014/main" id="{E9FC7D05-B9EB-4FF7-83BE-C690064B0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67" y="11103108"/>
              <a:ext cx="137990" cy="13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2" descr="cc logo">
              <a:extLst>
                <a:ext uri="{FF2B5EF4-FFF2-40B4-BE49-F238E27FC236}">
                  <a16:creationId xmlns:a16="http://schemas.microsoft.com/office/drawing/2014/main" id="{C69D2AFE-D06A-49FC-AD66-6AD8467B2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15" y="11103108"/>
              <a:ext cx="137991" cy="137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DA462B25-FE95-4FFF-A5CA-AF5E26C7617D}"/>
                </a:ext>
              </a:extLst>
            </p:cNvPr>
            <p:cNvSpPr txBox="1">
              <a:spLocks/>
            </p:cNvSpPr>
            <p:nvPr/>
          </p:nvSpPr>
          <p:spPr>
            <a:xfrm>
              <a:off x="858167" y="10909120"/>
              <a:ext cx="2866668" cy="439732"/>
            </a:xfrm>
            <a:prstGeom prst="rect">
              <a:avLst/>
            </a:prstGeom>
          </p:spPr>
          <p:txBody>
            <a:bodyPr vert="horz" lIns="162560" tIns="81282" rIns="162560" bIns="81282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Katarzyna Kruk and Anne </a:t>
              </a:r>
              <a:r>
                <a:rPr lang="en-US" sz="1700" baseline="-25000" dirty="0" err="1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Urai</a:t>
              </a:r>
              <a:r>
                <a:rPr lang="en-US" sz="1700" baseline="-25000" dirty="0">
                  <a:solidFill>
                    <a:srgbClr val="DCDCD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2023</a:t>
              </a:r>
              <a:endParaRPr lang="nl-NL" sz="1700" baseline="-25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163B817-5D98-4FA1-9407-8805861B3EB4}"/>
              </a:ext>
            </a:extLst>
          </p:cNvPr>
          <p:cNvSpPr txBox="1"/>
          <p:nvPr/>
        </p:nvSpPr>
        <p:spPr>
          <a:xfrm>
            <a:off x="2790239" y="8406426"/>
            <a:ext cx="100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x1.7 more days of heavy precipitation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3B4FD28-BBD6-4D0B-877F-25ED5BB2C343}"/>
              </a:ext>
            </a:extLst>
          </p:cNvPr>
          <p:cNvSpPr txBox="1"/>
          <p:nvPr/>
        </p:nvSpPr>
        <p:spPr>
          <a:xfrm>
            <a:off x="2234293" y="5497223"/>
            <a:ext cx="184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concentration</a:t>
            </a:r>
            <a:endParaRPr lang="nl-NL" sz="11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47CAE30-A07C-4D62-99BE-39F80BF1F21C}"/>
              </a:ext>
            </a:extLst>
          </p:cNvPr>
          <p:cNvCxnSpPr>
            <a:cxnSpLocks/>
          </p:cNvCxnSpPr>
          <p:nvPr/>
        </p:nvCxnSpPr>
        <p:spPr>
          <a:xfrm flipH="1">
            <a:off x="2312897" y="5713142"/>
            <a:ext cx="1374348" cy="0"/>
          </a:xfrm>
          <a:prstGeom prst="line">
            <a:avLst/>
          </a:prstGeom>
          <a:ln w="9525">
            <a:solidFill>
              <a:srgbClr val="2626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B1461083-5015-403C-9F69-BA853AAE5B19}"/>
              </a:ext>
            </a:extLst>
          </p:cNvPr>
          <p:cNvSpPr/>
          <p:nvPr/>
        </p:nvSpPr>
        <p:spPr>
          <a:xfrm>
            <a:off x="6255132" y="297204"/>
            <a:ext cx="144110" cy="1441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8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2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425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25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625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25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825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925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25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125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225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25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425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625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7250"/>
                            </p:stCondLst>
                            <p:childTnLst>
                              <p:par>
                                <p:cTn id="2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825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10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3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4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5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6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700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9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025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1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2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325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375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5000"/>
                            </p:stCondLst>
                            <p:childTnLst>
                              <p:par>
                                <p:cTn id="269" presetID="8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70" dur="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2" grpId="0" animBg="1"/>
      <p:bldP spid="5" grpId="0" animBg="1"/>
      <p:bldP spid="253" grpId="0" animBg="1"/>
      <p:bldP spid="268" grpId="0" animBg="1"/>
      <p:bldP spid="32" grpId="0" animBg="1"/>
      <p:bldP spid="6" grpId="0" animBg="1"/>
      <p:bldP spid="7" grpId="0" animBg="1"/>
      <p:bldP spid="10" grpId="0" animBg="1"/>
      <p:bldP spid="33" grpId="0" animBg="1"/>
      <p:bldP spid="34" grpId="0" animBg="1"/>
      <p:bldP spid="37" grpId="0" animBg="1"/>
      <p:bldP spid="38" grpId="0" animBg="1"/>
      <p:bldP spid="129" grpId="0"/>
      <p:bldP spid="130" grpId="0"/>
      <p:bldP spid="13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2" grpId="0"/>
      <p:bldP spid="194" grpId="0" animBg="1"/>
      <p:bldP spid="195" grpId="0"/>
      <p:bldP spid="199" grpId="0" animBg="1"/>
      <p:bldP spid="201" grpId="0"/>
      <p:bldP spid="244" grpId="0" animBg="1"/>
      <p:bldP spid="260" grpId="0"/>
      <p:bldP spid="261" grpId="0"/>
      <p:bldP spid="236" grpId="0"/>
      <p:bldP spid="242" grpId="0"/>
      <p:bldP spid="246" grpId="0"/>
      <p:bldP spid="249" grpId="0"/>
      <p:bldP spid="133" grpId="0" animBg="1"/>
      <p:bldP spid="259" grpId="0"/>
      <p:bldP spid="91" grpId="0" animBg="1"/>
      <p:bldP spid="88" grpId="0" animBg="1"/>
      <p:bldP spid="243" grpId="0"/>
      <p:bldP spid="241" grpId="0"/>
      <p:bldP spid="270" grpId="0" animBg="1"/>
      <p:bldP spid="271" grpId="0"/>
      <p:bldP spid="87" grpId="0" animBg="1"/>
      <p:bldP spid="276" grpId="0" animBg="1"/>
      <p:bldP spid="280" grpId="0"/>
      <p:bldP spid="281" grpId="0"/>
      <p:bldP spid="28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538</Words>
  <Application>Microsoft Office PowerPoint</Application>
  <PresentationFormat>Widescreen</PresentationFormat>
  <Paragraphs>296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sets</dc:title>
  <dc:creator>Kruk, K.T.</dc:creator>
  <cp:lastModifiedBy>Kruk, K.T.</cp:lastModifiedBy>
  <cp:revision>163</cp:revision>
  <dcterms:created xsi:type="dcterms:W3CDTF">2023-02-28T13:06:45Z</dcterms:created>
  <dcterms:modified xsi:type="dcterms:W3CDTF">2023-03-24T11:47:55Z</dcterms:modified>
</cp:coreProperties>
</file>