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2" r:id="rId5"/>
    <p:sldId id="263" r:id="rId6"/>
    <p:sldId id="264" r:id="rId7"/>
    <p:sldId id="267" r:id="rId8"/>
    <p:sldId id="266" r:id="rId9"/>
    <p:sldId id="269"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72" y="-3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2" Type="http://schemas.openxmlformats.org/officeDocument/2006/relationships/tags" Target="../tags/tag197.xml"/><Relationship Id="rId31" Type="http://schemas.openxmlformats.org/officeDocument/2006/relationships/tags" Target="../tags/tag196.xml"/><Relationship Id="rId30" Type="http://schemas.openxmlformats.org/officeDocument/2006/relationships/tags" Target="../tags/tag195.xml"/><Relationship Id="rId3" Type="http://schemas.openxmlformats.org/officeDocument/2006/relationships/tags" Target="../tags/tag168.xml"/><Relationship Id="rId29" Type="http://schemas.openxmlformats.org/officeDocument/2006/relationships/tags" Target="../tags/tag194.xml"/><Relationship Id="rId28" Type="http://schemas.openxmlformats.org/officeDocument/2006/relationships/tags" Target="../tags/tag193.xml"/><Relationship Id="rId27" Type="http://schemas.openxmlformats.org/officeDocument/2006/relationships/tags" Target="../tags/tag192.xml"/><Relationship Id="rId26" Type="http://schemas.openxmlformats.org/officeDocument/2006/relationships/tags" Target="../tags/tag191.xml"/><Relationship Id="rId25" Type="http://schemas.openxmlformats.org/officeDocument/2006/relationships/tags" Target="../tags/tag190.xml"/><Relationship Id="rId24" Type="http://schemas.openxmlformats.org/officeDocument/2006/relationships/tags" Target="../tags/tag189.xml"/><Relationship Id="rId23" Type="http://schemas.openxmlformats.org/officeDocument/2006/relationships/tags" Target="../tags/tag188.xml"/><Relationship Id="rId22" Type="http://schemas.openxmlformats.org/officeDocument/2006/relationships/tags" Target="../tags/tag187.xml"/><Relationship Id="rId21" Type="http://schemas.openxmlformats.org/officeDocument/2006/relationships/tags" Target="../tags/tag186.xml"/><Relationship Id="rId20" Type="http://schemas.openxmlformats.org/officeDocument/2006/relationships/tags" Target="../tags/tag185.xml"/><Relationship Id="rId2" Type="http://schemas.openxmlformats.org/officeDocument/2006/relationships/tags" Target="../tags/tag167.xml"/><Relationship Id="rId19" Type="http://schemas.openxmlformats.org/officeDocument/2006/relationships/tags" Target="../tags/tag184.xml"/><Relationship Id="rId18" Type="http://schemas.openxmlformats.org/officeDocument/2006/relationships/tags" Target="../tags/tag183.xml"/><Relationship Id="rId17" Type="http://schemas.openxmlformats.org/officeDocument/2006/relationships/tags" Target="../tags/tag182.xml"/><Relationship Id="rId16" Type="http://schemas.openxmlformats.org/officeDocument/2006/relationships/tags" Target="../tags/tag181.xml"/><Relationship Id="rId15" Type="http://schemas.openxmlformats.org/officeDocument/2006/relationships/tags" Target="../tags/tag180.xml"/><Relationship Id="rId14" Type="http://schemas.openxmlformats.org/officeDocument/2006/relationships/tags" Target="../tags/tag179.xml"/><Relationship Id="rId13" Type="http://schemas.openxmlformats.org/officeDocument/2006/relationships/tags" Target="../tags/tag178.xml"/><Relationship Id="rId12" Type="http://schemas.openxmlformats.org/officeDocument/2006/relationships/tags" Target="../tags/tag177.xml"/><Relationship Id="rId11" Type="http://schemas.openxmlformats.org/officeDocument/2006/relationships/tags" Target="../tags/tag176.xml"/><Relationship Id="rId10" Type="http://schemas.openxmlformats.org/officeDocument/2006/relationships/tags" Target="../tags/tag17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tags" Target="../tags/tag203.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tags" Target="../tags/tag198.xml"/><Relationship Id="rId10" Type="http://schemas.openxmlformats.org/officeDocument/2006/relationships/tags" Target="../tags/tag20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3" Type="http://schemas.openxmlformats.org/officeDocument/2006/relationships/tags" Target="../tags/tag218.xml"/><Relationship Id="rId12" Type="http://schemas.openxmlformats.org/officeDocument/2006/relationships/tags" Target="../tags/tag217.xml"/><Relationship Id="rId11" Type="http://schemas.openxmlformats.org/officeDocument/2006/relationships/tags" Target="../tags/tag216.xml"/><Relationship Id="rId10" Type="http://schemas.openxmlformats.org/officeDocument/2006/relationships/tags" Target="../tags/tag21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tags" Target="../tags/tag225.xml"/><Relationship Id="rId7" Type="http://schemas.openxmlformats.org/officeDocument/2006/relationships/tags" Target="../tags/tag224.xml"/><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8" Type="http://schemas.openxmlformats.org/officeDocument/2006/relationships/tags" Target="../tags/tag235.xml"/><Relationship Id="rId17" Type="http://schemas.openxmlformats.org/officeDocument/2006/relationships/tags" Target="../tags/tag234.xml"/><Relationship Id="rId16" Type="http://schemas.openxmlformats.org/officeDocument/2006/relationships/tags" Target="../tags/tag233.xml"/><Relationship Id="rId15" Type="http://schemas.openxmlformats.org/officeDocument/2006/relationships/tags" Target="../tags/tag232.xml"/><Relationship Id="rId14" Type="http://schemas.openxmlformats.org/officeDocument/2006/relationships/tags" Target="../tags/tag231.xml"/><Relationship Id="rId13" Type="http://schemas.openxmlformats.org/officeDocument/2006/relationships/tags" Target="../tags/tag230.xml"/><Relationship Id="rId12" Type="http://schemas.openxmlformats.org/officeDocument/2006/relationships/tags" Target="../tags/tag229.xml"/><Relationship Id="rId11" Type="http://schemas.openxmlformats.org/officeDocument/2006/relationships/tags" Target="../tags/tag228.xml"/><Relationship Id="rId10" Type="http://schemas.openxmlformats.org/officeDocument/2006/relationships/tags" Target="../tags/tag227.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255.xml"/><Relationship Id="rId8" Type="http://schemas.openxmlformats.org/officeDocument/2006/relationships/tags" Target="../tags/tag254.xml"/><Relationship Id="rId7" Type="http://schemas.openxmlformats.org/officeDocument/2006/relationships/tags" Target="../tags/tag253.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3" Type="http://schemas.openxmlformats.org/officeDocument/2006/relationships/tags" Target="../tags/tag259.xml"/><Relationship Id="rId12" Type="http://schemas.openxmlformats.org/officeDocument/2006/relationships/tags" Target="../tags/tag258.xml"/><Relationship Id="rId11" Type="http://schemas.openxmlformats.org/officeDocument/2006/relationships/tags" Target="../tags/tag257.xml"/><Relationship Id="rId10" Type="http://schemas.openxmlformats.org/officeDocument/2006/relationships/tags" Target="../tags/tag256.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tags" Target="../tags/tag265.xml"/><Relationship Id="rId6" Type="http://schemas.openxmlformats.org/officeDocument/2006/relationships/tags" Target="../tags/tag264.xml"/><Relationship Id="rId5" Type="http://schemas.openxmlformats.org/officeDocument/2006/relationships/tags" Target="../tags/tag263.xml"/><Relationship Id="rId4" Type="http://schemas.openxmlformats.org/officeDocument/2006/relationships/tags" Target="../tags/tag262.xml"/><Relationship Id="rId3" Type="http://schemas.openxmlformats.org/officeDocument/2006/relationships/tags" Target="../tags/tag261.xml"/><Relationship Id="rId2" Type="http://schemas.openxmlformats.org/officeDocument/2006/relationships/tags" Target="../tags/tag260.xml"/><Relationship Id="rId15" Type="http://schemas.openxmlformats.org/officeDocument/2006/relationships/tags" Target="../tags/tag273.xml"/><Relationship Id="rId14" Type="http://schemas.openxmlformats.org/officeDocument/2006/relationships/tags" Target="../tags/tag272.xml"/><Relationship Id="rId13" Type="http://schemas.openxmlformats.org/officeDocument/2006/relationships/tags" Target="../tags/tag271.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281.xml"/><Relationship Id="rId8" Type="http://schemas.openxmlformats.org/officeDocument/2006/relationships/tags" Target="../tags/tag280.xml"/><Relationship Id="rId7" Type="http://schemas.openxmlformats.org/officeDocument/2006/relationships/tags" Target="../tags/tag279.xml"/><Relationship Id="rId6" Type="http://schemas.openxmlformats.org/officeDocument/2006/relationships/tags" Target="../tags/tag278.xml"/><Relationship Id="rId5" Type="http://schemas.openxmlformats.org/officeDocument/2006/relationships/tags" Target="../tags/tag277.xml"/><Relationship Id="rId4" Type="http://schemas.openxmlformats.org/officeDocument/2006/relationships/tags" Target="../tags/tag276.xml"/><Relationship Id="rId3" Type="http://schemas.openxmlformats.org/officeDocument/2006/relationships/tags" Target="../tags/tag275.xml"/><Relationship Id="rId2" Type="http://schemas.openxmlformats.org/officeDocument/2006/relationships/tags" Target="../tags/tag274.xml"/><Relationship Id="rId17" Type="http://schemas.openxmlformats.org/officeDocument/2006/relationships/tags" Target="../tags/tag289.xml"/><Relationship Id="rId16" Type="http://schemas.openxmlformats.org/officeDocument/2006/relationships/tags" Target="../tags/tag288.xml"/><Relationship Id="rId15" Type="http://schemas.openxmlformats.org/officeDocument/2006/relationships/tags" Target="../tags/tag287.xml"/><Relationship Id="rId14" Type="http://schemas.openxmlformats.org/officeDocument/2006/relationships/tags" Target="../tags/tag286.xml"/><Relationship Id="rId13" Type="http://schemas.openxmlformats.org/officeDocument/2006/relationships/tags" Target="../tags/tag285.xml"/><Relationship Id="rId12" Type="http://schemas.openxmlformats.org/officeDocument/2006/relationships/tags" Target="../tags/tag284.xml"/><Relationship Id="rId11" Type="http://schemas.openxmlformats.org/officeDocument/2006/relationships/tags" Target="../tags/tag283.xml"/><Relationship Id="rId10" Type="http://schemas.openxmlformats.org/officeDocument/2006/relationships/tags" Target="../tags/tag28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9" Type="http://schemas.openxmlformats.org/officeDocument/2006/relationships/tags" Target="../tags/tag73.xml"/><Relationship Id="rId28" Type="http://schemas.openxmlformats.org/officeDocument/2006/relationships/tags" Target="../tags/tag72.xml"/><Relationship Id="rId27" Type="http://schemas.openxmlformats.org/officeDocument/2006/relationships/tags" Target="../tags/tag71.xml"/><Relationship Id="rId26" Type="http://schemas.openxmlformats.org/officeDocument/2006/relationships/tags" Target="../tags/tag70.xml"/><Relationship Id="rId25" Type="http://schemas.openxmlformats.org/officeDocument/2006/relationships/tags" Target="../tags/tag69.xml"/><Relationship Id="rId24" Type="http://schemas.openxmlformats.org/officeDocument/2006/relationships/tags" Target="../tags/tag68.xml"/><Relationship Id="rId23" Type="http://schemas.openxmlformats.org/officeDocument/2006/relationships/tags" Target="../tags/tag67.xml"/><Relationship Id="rId22" Type="http://schemas.openxmlformats.org/officeDocument/2006/relationships/tags" Target="../tags/tag66.xml"/><Relationship Id="rId21" Type="http://schemas.openxmlformats.org/officeDocument/2006/relationships/tags" Target="../tags/tag65.xml"/><Relationship Id="rId20" Type="http://schemas.openxmlformats.org/officeDocument/2006/relationships/tags" Target="../tags/tag64.xml"/><Relationship Id="rId2" Type="http://schemas.openxmlformats.org/officeDocument/2006/relationships/tags" Target="../tags/tag46.xml"/><Relationship Id="rId19" Type="http://schemas.openxmlformats.org/officeDocument/2006/relationships/tags" Target="../tags/tag63.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7" Type="http://schemas.openxmlformats.org/officeDocument/2006/relationships/tags" Target="../tags/tag89.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0" Type="http://schemas.openxmlformats.org/officeDocument/2006/relationships/tags" Target="../tags/tag122.xml"/><Relationship Id="rId2" Type="http://schemas.openxmlformats.org/officeDocument/2006/relationships/tags" Target="../tags/tag104.xml"/><Relationship Id="rId19" Type="http://schemas.openxmlformats.org/officeDocument/2006/relationships/tags" Target="../tags/tag121.xml"/><Relationship Id="rId18" Type="http://schemas.openxmlformats.org/officeDocument/2006/relationships/tags" Target="../tags/tag120.xml"/><Relationship Id="rId17" Type="http://schemas.openxmlformats.org/officeDocument/2006/relationships/tags" Target="../tags/tag119.xml"/><Relationship Id="rId16" Type="http://schemas.openxmlformats.org/officeDocument/2006/relationships/tags" Target="../tags/tag118.xml"/><Relationship Id="rId15" Type="http://schemas.openxmlformats.org/officeDocument/2006/relationships/tags" Target="../tags/tag117.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7" Type="http://schemas.openxmlformats.org/officeDocument/2006/relationships/tags" Target="../tags/tag141.xml"/><Relationship Id="rId16" Type="http://schemas.openxmlformats.org/officeDocument/2006/relationships/tags" Target="../tags/tag140.xml"/><Relationship Id="rId15" Type="http://schemas.openxmlformats.org/officeDocument/2006/relationships/tags" Target="../tags/tag139.xml"/><Relationship Id="rId14" Type="http://schemas.openxmlformats.org/officeDocument/2006/relationships/tags" Target="../tags/tag138.xml"/><Relationship Id="rId13" Type="http://schemas.openxmlformats.org/officeDocument/2006/relationships/tags" Target="../tags/tag137.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4" Type="http://schemas.openxmlformats.org/officeDocument/2006/relationships/tags" Target="../tags/tag154.xml"/><Relationship Id="rId13" Type="http://schemas.openxmlformats.org/officeDocument/2006/relationships/tags" Target="../tags/tag153.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cxnSp>
        <p:nvCxnSpPr>
          <p:cNvPr id="34" name="直接连接符 33"/>
          <p:cNvCxnSpPr/>
          <p:nvPr userDrawn="1">
            <p:custDataLst>
              <p:tags r:id="rId2"/>
            </p:custDataLst>
          </p:nvPr>
        </p:nvCxnSpPr>
        <p:spPr>
          <a:xfrm flipV="1">
            <a:off x="7860624" y="3268027"/>
            <a:ext cx="442927" cy="4741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菱形 32"/>
          <p:cNvSpPr/>
          <p:nvPr userDrawn="1">
            <p:custDataLst>
              <p:tags r:id="rId3"/>
            </p:custDataLst>
          </p:nvPr>
        </p:nvSpPr>
        <p:spPr>
          <a:xfrm>
            <a:off x="1250129" y="3890942"/>
            <a:ext cx="442117" cy="442117"/>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a:p>
        </p:txBody>
      </p:sp>
      <p:cxnSp>
        <p:nvCxnSpPr>
          <p:cNvPr id="32" name="直接连接符 31"/>
          <p:cNvCxnSpPr/>
          <p:nvPr userDrawn="1">
            <p:custDataLst>
              <p:tags r:id="rId4"/>
            </p:custDataLst>
          </p:nvPr>
        </p:nvCxnSpPr>
        <p:spPr>
          <a:xfrm>
            <a:off x="4696027" y="3881216"/>
            <a:ext cx="279994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菱形 26"/>
          <p:cNvSpPr/>
          <p:nvPr userDrawn="1">
            <p:custDataLst>
              <p:tags r:id="rId5"/>
            </p:custDataLst>
          </p:nvPr>
        </p:nvSpPr>
        <p:spPr>
          <a:xfrm>
            <a:off x="552856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28" name="菱形 27"/>
          <p:cNvSpPr/>
          <p:nvPr userDrawn="1">
            <p:custDataLst>
              <p:tags r:id="rId6"/>
            </p:custDataLst>
          </p:nvPr>
        </p:nvSpPr>
        <p:spPr>
          <a:xfrm>
            <a:off x="583171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29" name="菱形 28"/>
          <p:cNvSpPr/>
          <p:nvPr userDrawn="1">
            <p:custDataLst>
              <p:tags r:id="rId7"/>
            </p:custDataLst>
          </p:nvPr>
        </p:nvSpPr>
        <p:spPr>
          <a:xfrm>
            <a:off x="613486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30" name="菱形 29"/>
          <p:cNvSpPr/>
          <p:nvPr userDrawn="1">
            <p:custDataLst>
              <p:tags r:id="rId8"/>
            </p:custDataLst>
          </p:nvPr>
        </p:nvSpPr>
        <p:spPr>
          <a:xfrm>
            <a:off x="6438018"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cxnSp>
        <p:nvCxnSpPr>
          <p:cNvPr id="31" name="直接连接符 30"/>
          <p:cNvCxnSpPr/>
          <p:nvPr userDrawn="1">
            <p:custDataLst>
              <p:tags r:id="rId9"/>
            </p:custDataLst>
          </p:nvPr>
        </p:nvCxnSpPr>
        <p:spPr>
          <a:xfrm flipV="1">
            <a:off x="4696027" y="1483624"/>
            <a:ext cx="442927" cy="4741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日期占位符 15"/>
          <p:cNvSpPr>
            <a:spLocks noGrp="1"/>
          </p:cNvSpPr>
          <p:nvPr>
            <p:ph type="dt" sz="half" idx="10"/>
            <p:custDataLst>
              <p:tags r:id="rId10"/>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lIns="90170" tIns="46990" rIns="90170" bIns="46990">
            <a:normAutofit/>
          </a:bodyPr>
          <a:lstStyle/>
          <a:p>
            <a:endParaRPr lang="zh-CN" altLang="en-US" dirty="0"/>
          </a:p>
        </p:txBody>
      </p:sp>
      <p:sp>
        <p:nvSpPr>
          <p:cNvPr id="18" name="灯片编号占位符 17"/>
          <p:cNvSpPr>
            <a:spLocks noGrp="1"/>
          </p:cNvSpPr>
          <p:nvPr>
            <p:ph type="sldNum" sz="quarter" idx="12"/>
            <p:custDataLst>
              <p:tags r:id="rId12"/>
            </p:custDataLst>
          </p:nvPr>
        </p:nvSpPr>
        <p:spPr/>
        <p:txBody>
          <a:bodyPr lIns="90170" tIns="46990" rIns="90170" bIns="46990">
            <a:normAutofit/>
          </a:bodyPr>
          <a:lstStyle/>
          <a:p>
            <a:fld id="{49AE70B2-8BF9-45C0-BB95-33D1B9D3A854}" type="slidenum">
              <a:rPr lang="zh-CN" altLang="en-US" smtClean="0"/>
            </a:fld>
            <a:endParaRPr lang="zh-CN" altLang="en-US" dirty="0"/>
          </a:p>
        </p:txBody>
      </p:sp>
      <p:grpSp>
        <p:nvGrpSpPr>
          <p:cNvPr id="7" name="组合 6"/>
          <p:cNvGrpSpPr/>
          <p:nvPr userDrawn="1">
            <p:custDataLst>
              <p:tags r:id="rId13"/>
            </p:custDataLst>
          </p:nvPr>
        </p:nvGrpSpPr>
        <p:grpSpPr>
          <a:xfrm>
            <a:off x="9738995" y="2426970"/>
            <a:ext cx="1783080" cy="1169035"/>
            <a:chOff x="7788812" y="2050366"/>
            <a:chExt cx="4205068" cy="2757268"/>
          </a:xfrm>
        </p:grpSpPr>
        <p:sp>
          <p:nvSpPr>
            <p:cNvPr id="8" name="菱形 7"/>
            <p:cNvSpPr/>
            <p:nvPr>
              <p:custDataLst>
                <p:tags r:id="rId14"/>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p>
          </p:txBody>
        </p:sp>
        <p:sp>
          <p:nvSpPr>
            <p:cNvPr id="9" name="菱形 8"/>
            <p:cNvSpPr/>
            <p:nvPr>
              <p:custDataLst>
                <p:tags r:id="rId15"/>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p>
          </p:txBody>
        </p:sp>
      </p:grpSp>
      <p:grpSp>
        <p:nvGrpSpPr>
          <p:cNvPr id="10" name="组合 9"/>
          <p:cNvGrpSpPr/>
          <p:nvPr userDrawn="1">
            <p:custDataLst>
              <p:tags r:id="rId16"/>
            </p:custDataLst>
          </p:nvPr>
        </p:nvGrpSpPr>
        <p:grpSpPr>
          <a:xfrm flipH="1">
            <a:off x="668655" y="2453640"/>
            <a:ext cx="1783080" cy="1169035"/>
            <a:chOff x="7788812" y="2050366"/>
            <a:chExt cx="4205068" cy="2757268"/>
          </a:xfrm>
        </p:grpSpPr>
        <p:sp>
          <p:nvSpPr>
            <p:cNvPr id="11" name="菱形 10"/>
            <p:cNvSpPr/>
            <p:nvPr>
              <p:custDataLst>
                <p:tags r:id="rId17"/>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p>
          </p:txBody>
        </p:sp>
        <p:sp>
          <p:nvSpPr>
            <p:cNvPr id="12" name="菱形 11"/>
            <p:cNvSpPr/>
            <p:nvPr>
              <p:custDataLst>
                <p:tags r:id="rId18"/>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p>
          </p:txBody>
        </p:sp>
      </p:grpSp>
      <p:grpSp>
        <p:nvGrpSpPr>
          <p:cNvPr id="13" name="组合 12"/>
          <p:cNvGrpSpPr/>
          <p:nvPr userDrawn="1">
            <p:custDataLst>
              <p:tags r:id="rId19"/>
            </p:custDataLst>
          </p:nvPr>
        </p:nvGrpSpPr>
        <p:grpSpPr>
          <a:xfrm>
            <a:off x="982980" y="2924810"/>
            <a:ext cx="1134745" cy="224790"/>
            <a:chOff x="1489" y="4565"/>
            <a:chExt cx="1787" cy="354"/>
          </a:xfrm>
        </p:grpSpPr>
        <p:sp>
          <p:nvSpPr>
            <p:cNvPr id="14" name="菱形 13"/>
            <p:cNvSpPr/>
            <p:nvPr userDrawn="1">
              <p:custDataLst>
                <p:tags r:id="rId20"/>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15" name="菱形 14"/>
            <p:cNvSpPr/>
            <p:nvPr userDrawn="1">
              <p:custDataLst>
                <p:tags r:id="rId21"/>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19" name="菱形 18"/>
            <p:cNvSpPr/>
            <p:nvPr userDrawn="1">
              <p:custDataLst>
                <p:tags r:id="rId22"/>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20" name="菱形 19"/>
            <p:cNvSpPr/>
            <p:nvPr userDrawn="1">
              <p:custDataLst>
                <p:tags r:id="rId23"/>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grpSp>
      <p:grpSp>
        <p:nvGrpSpPr>
          <p:cNvPr id="21" name="组合 20"/>
          <p:cNvGrpSpPr/>
          <p:nvPr userDrawn="1">
            <p:custDataLst>
              <p:tags r:id="rId24"/>
            </p:custDataLst>
          </p:nvPr>
        </p:nvGrpSpPr>
        <p:grpSpPr>
          <a:xfrm>
            <a:off x="10076815" y="2888615"/>
            <a:ext cx="1134745" cy="224790"/>
            <a:chOff x="1489" y="4565"/>
            <a:chExt cx="1787" cy="354"/>
          </a:xfrm>
        </p:grpSpPr>
        <p:sp>
          <p:nvSpPr>
            <p:cNvPr id="22" name="菱形 21"/>
            <p:cNvSpPr/>
            <p:nvPr userDrawn="1">
              <p:custDataLst>
                <p:tags r:id="rId25"/>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23" name="菱形 22"/>
            <p:cNvSpPr/>
            <p:nvPr userDrawn="1">
              <p:custDataLst>
                <p:tags r:id="rId26"/>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24" name="菱形 23"/>
            <p:cNvSpPr/>
            <p:nvPr userDrawn="1">
              <p:custDataLst>
                <p:tags r:id="rId27"/>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25" name="菱形 24"/>
            <p:cNvSpPr/>
            <p:nvPr userDrawn="1">
              <p:custDataLst>
                <p:tags r:id="rId28"/>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grpSp>
      <p:sp>
        <p:nvSpPr>
          <p:cNvPr id="45" name="任意多边形: 形状 44"/>
          <p:cNvSpPr/>
          <p:nvPr userDrawn="1">
            <p:custDataLst>
              <p:tags r:id="rId29"/>
            </p:custDataLst>
          </p:nvPr>
        </p:nvSpPr>
        <p:spPr>
          <a:xfrm>
            <a:off x="2184400" y="-10830"/>
            <a:ext cx="7823200" cy="6868830"/>
          </a:xfrm>
          <a:custGeom>
            <a:avLst/>
            <a:gdLst>
              <a:gd name="connsiteX0" fmla="*/ 3439831 w 7823200"/>
              <a:gd name="connsiteY0" fmla="*/ 0 h 6868830"/>
              <a:gd name="connsiteX1" fmla="*/ 4383369 w 7823200"/>
              <a:gd name="connsiteY1" fmla="*/ 0 h 6868830"/>
              <a:gd name="connsiteX2" fmla="*/ 7823200 w 7823200"/>
              <a:gd name="connsiteY2" fmla="*/ 3439831 h 6868830"/>
              <a:gd name="connsiteX3" fmla="*/ 4394201 w 7823200"/>
              <a:gd name="connsiteY3" fmla="*/ 6868830 h 6868830"/>
              <a:gd name="connsiteX4" fmla="*/ 3428999 w 7823200"/>
              <a:gd name="connsiteY4" fmla="*/ 6868830 h 6868830"/>
              <a:gd name="connsiteX5" fmla="*/ 0 w 7823200"/>
              <a:gd name="connsiteY5" fmla="*/ 3439831 h 686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3200" h="6868830">
                <a:moveTo>
                  <a:pt x="3439831" y="0"/>
                </a:moveTo>
                <a:lnTo>
                  <a:pt x="4383369" y="0"/>
                </a:lnTo>
                <a:lnTo>
                  <a:pt x="7823200" y="3439831"/>
                </a:lnTo>
                <a:lnTo>
                  <a:pt x="4394201" y="6868830"/>
                </a:lnTo>
                <a:lnTo>
                  <a:pt x="3428999" y="6868830"/>
                </a:lnTo>
                <a:lnTo>
                  <a:pt x="0" y="3439831"/>
                </a:lnTo>
                <a:close/>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ctr"/>
            <a:endParaRPr lang="zh-CN" altLang="en-US"/>
          </a:p>
        </p:txBody>
      </p:sp>
      <p:sp>
        <p:nvSpPr>
          <p:cNvPr id="2" name="标题 1"/>
          <p:cNvSpPr>
            <a:spLocks noGrp="1"/>
          </p:cNvSpPr>
          <p:nvPr>
            <p:ph type="ctrTitle" hasCustomPrompt="1"/>
            <p:custDataLst>
              <p:tags r:id="rId30"/>
            </p:custDataLst>
          </p:nvPr>
        </p:nvSpPr>
        <p:spPr>
          <a:xfrm>
            <a:off x="2529840" y="2139316"/>
            <a:ext cx="7310755" cy="1198880"/>
          </a:xfrm>
        </p:spPr>
        <p:txBody>
          <a:bodyPr lIns="90170" tIns="46990" rIns="90170" bIns="46990" anchor="b" anchorCtr="0">
            <a:normAutofit/>
          </a:bodyPr>
          <a:lstStyle>
            <a:lvl1pPr algn="ctr">
              <a:defRPr sz="6000" spc="600" baseline="0">
                <a:solidFill>
                  <a:schemeClr val="accent1"/>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1"/>
            </p:custDataLst>
          </p:nvPr>
        </p:nvSpPr>
        <p:spPr>
          <a:xfrm>
            <a:off x="4559257" y="3429000"/>
            <a:ext cx="3072981" cy="398780"/>
          </a:xfrm>
        </p:spPr>
        <p:txBody>
          <a:bodyPr lIns="90170" tIns="46990" rIns="90170" bIns="46990">
            <a:normAutofit/>
          </a:bodyPr>
          <a:lstStyle>
            <a:lvl1pPr marL="0" indent="0" algn="ctr" eaLnBrk="1" fontAlgn="auto" latinLnBrk="0" hangingPunct="1">
              <a:lnSpc>
                <a:spcPct val="100000"/>
              </a:lnSpc>
              <a:buNone/>
              <a:defRPr sz="2000" u="none" strike="noStrike" kern="1200" cap="none" spc="200" normalizeH="0" baseline="0">
                <a:solidFill>
                  <a:schemeClr val="accent1"/>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27" name="组合 26"/>
          <p:cNvGrpSpPr/>
          <p:nvPr userDrawn="1">
            <p:custDataLst>
              <p:tags r:id="rId2"/>
            </p:custDataLst>
          </p:nvPr>
        </p:nvGrpSpPr>
        <p:grpSpPr>
          <a:xfrm>
            <a:off x="283210" y="273050"/>
            <a:ext cx="11619230" cy="6311900"/>
            <a:chOff x="283210" y="273050"/>
            <a:chExt cx="11619230" cy="6311900"/>
          </a:xfrm>
        </p:grpSpPr>
        <p:sp>
          <p:nvSpPr>
            <p:cNvPr id="28" name="矩形 27"/>
            <p:cNvSpPr/>
            <p:nvPr userDrawn="1">
              <p:custDataLst>
                <p:tags r:id="rId3"/>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charset="-122"/>
                <a:sym typeface="+mn-ea"/>
              </a:endParaRPr>
            </a:p>
          </p:txBody>
        </p:sp>
        <p:grpSp>
          <p:nvGrpSpPr>
            <p:cNvPr id="29" name="组合 28"/>
            <p:cNvGrpSpPr/>
            <p:nvPr userDrawn="1">
              <p:custDataLst>
                <p:tags r:id="rId4"/>
              </p:custDataLst>
            </p:nvPr>
          </p:nvGrpSpPr>
          <p:grpSpPr>
            <a:xfrm flipH="1">
              <a:off x="283210" y="6022340"/>
              <a:ext cx="857885" cy="562610"/>
              <a:chOff x="7788812" y="2050366"/>
              <a:chExt cx="4205068" cy="2757268"/>
            </a:xfrm>
          </p:grpSpPr>
          <p:sp>
            <p:nvSpPr>
              <p:cNvPr id="33" name="菱形 32"/>
              <p:cNvSpPr/>
              <p:nvPr>
                <p:custDataLst>
                  <p:tags r:id="rId5"/>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34" name="菱形 33"/>
              <p:cNvSpPr/>
              <p:nvPr>
                <p:custDataLst>
                  <p:tags r:id="rId6"/>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grpSp>
          <p:nvGrpSpPr>
            <p:cNvPr id="30" name="组合 29"/>
            <p:cNvGrpSpPr/>
            <p:nvPr userDrawn="1">
              <p:custDataLst>
                <p:tags r:id="rId7"/>
              </p:custDataLst>
            </p:nvPr>
          </p:nvGrpSpPr>
          <p:grpSpPr>
            <a:xfrm flipH="1">
              <a:off x="11044555" y="273050"/>
              <a:ext cx="857885" cy="562610"/>
              <a:chOff x="7788812" y="2050366"/>
              <a:chExt cx="4205068" cy="2757268"/>
            </a:xfrm>
          </p:grpSpPr>
          <p:sp>
            <p:nvSpPr>
              <p:cNvPr id="31" name="菱形 30"/>
              <p:cNvSpPr/>
              <p:nvPr>
                <p:custDataLst>
                  <p:tags r:id="rId8"/>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32" name="菱形 31"/>
              <p:cNvSpPr/>
              <p:nvPr>
                <p:custDataLst>
                  <p:tags r:id="rId9"/>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gr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3"/>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cxnSp>
        <p:nvCxnSpPr>
          <p:cNvPr id="31" name="直接连接符 30"/>
          <p:cNvCxnSpPr/>
          <p:nvPr userDrawn="1">
            <p:custDataLst>
              <p:tags r:id="rId2"/>
            </p:custDataLst>
          </p:nvPr>
        </p:nvCxnSpPr>
        <p:spPr>
          <a:xfrm>
            <a:off x="4696027" y="3881216"/>
            <a:ext cx="279994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userDrawn="1">
            <p:custDataLst>
              <p:tags r:id="rId3"/>
            </p:custDataLst>
          </p:nvPr>
        </p:nvGrpSpPr>
        <p:grpSpPr>
          <a:xfrm flipH="1">
            <a:off x="668655" y="2453640"/>
            <a:ext cx="1783080" cy="1169035"/>
            <a:chOff x="7788812" y="2050366"/>
            <a:chExt cx="4205068" cy="2757268"/>
          </a:xfrm>
        </p:grpSpPr>
        <p:sp>
          <p:nvSpPr>
            <p:cNvPr id="7" name="菱形 6"/>
            <p:cNvSpPr/>
            <p:nvPr>
              <p:custDataLst>
                <p:tags r:id="rId4"/>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p:custDataLst>
                <p:tags r:id="rId5"/>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userDrawn="1">
            <p:custDataLst>
              <p:tags r:id="rId6"/>
            </p:custDataLst>
          </p:nvPr>
        </p:nvGrpSpPr>
        <p:grpSpPr>
          <a:xfrm>
            <a:off x="982980" y="2924810"/>
            <a:ext cx="1134745" cy="224790"/>
            <a:chOff x="1489" y="4565"/>
            <a:chExt cx="1787" cy="354"/>
          </a:xfrm>
        </p:grpSpPr>
        <p:sp>
          <p:nvSpPr>
            <p:cNvPr id="10" name="菱形 9"/>
            <p:cNvSpPr/>
            <p:nvPr userDrawn="1">
              <p:custDataLst>
                <p:tags r:id="rId7"/>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8"/>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9"/>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0"/>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custDataLst>
              <p:tags r:id="rId11"/>
            </p:custDataLst>
          </p:nvPr>
        </p:nvGrpSpPr>
        <p:grpSpPr>
          <a:xfrm>
            <a:off x="9738995" y="2426970"/>
            <a:ext cx="1783080" cy="1169035"/>
            <a:chOff x="7788812" y="2050366"/>
            <a:chExt cx="4205068" cy="2757268"/>
          </a:xfrm>
        </p:grpSpPr>
        <p:sp>
          <p:nvSpPr>
            <p:cNvPr id="15" name="菱形 14"/>
            <p:cNvSpPr/>
            <p:nvPr>
              <p:custDataLst>
                <p:tags r:id="rId12"/>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custDataLst>
                <p:tags r:id="rId13"/>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custDataLst>
              <p:tags r:id="rId14"/>
            </p:custDataLst>
          </p:nvPr>
        </p:nvGrpSpPr>
        <p:grpSpPr>
          <a:xfrm>
            <a:off x="10076815" y="2888615"/>
            <a:ext cx="1134745" cy="224790"/>
            <a:chOff x="1489" y="4565"/>
            <a:chExt cx="1787" cy="354"/>
          </a:xfrm>
        </p:grpSpPr>
        <p:sp>
          <p:nvSpPr>
            <p:cNvPr id="18" name="菱形 17"/>
            <p:cNvSpPr/>
            <p:nvPr userDrawn="1">
              <p:custDataLst>
                <p:tags r:id="rId15"/>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6"/>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17"/>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18"/>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1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0"/>
            </p:custDataLst>
          </p:nvPr>
        </p:nvSpPr>
        <p:spPr/>
        <p:txBody>
          <a:bodyPr/>
          <a:lstStyle/>
          <a:p>
            <a:endParaRPr lang="zh-CN" altLang="en-US"/>
          </a:p>
        </p:txBody>
      </p:sp>
      <p:sp>
        <p:nvSpPr>
          <p:cNvPr id="5" name="灯片编号占位符 4"/>
          <p:cNvSpPr>
            <a:spLocks noGrp="1"/>
          </p:cNvSpPr>
          <p:nvPr>
            <p:ph type="sldNum" sz="quarter" idx="12"/>
            <p:custDataLst>
              <p:tags r:id="rId21"/>
            </p:custDataLst>
          </p:nvPr>
        </p:nvSpPr>
        <p:spPr/>
        <p:txBody>
          <a:bodyPr/>
          <a:lstStyle/>
          <a:p>
            <a:fld id="{49AE70B2-8BF9-45C0-BB95-33D1B9D3A854}" type="slidenum">
              <a:rPr lang="zh-CN" altLang="en-US" smtClean="0"/>
            </a:fld>
            <a:endParaRPr lang="zh-CN" altLang="en-US"/>
          </a:p>
        </p:txBody>
      </p:sp>
      <p:sp>
        <p:nvSpPr>
          <p:cNvPr id="22" name="菱形 21"/>
          <p:cNvSpPr/>
          <p:nvPr userDrawn="1">
            <p:custDataLst>
              <p:tags r:id="rId22"/>
            </p:custDataLst>
          </p:nvPr>
        </p:nvSpPr>
        <p:spPr>
          <a:xfrm>
            <a:off x="552856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userDrawn="1">
            <p:custDataLst>
              <p:tags r:id="rId23"/>
            </p:custDataLst>
          </p:nvPr>
        </p:nvSpPr>
        <p:spPr>
          <a:xfrm>
            <a:off x="583171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菱形 23"/>
          <p:cNvSpPr/>
          <p:nvPr userDrawn="1">
            <p:custDataLst>
              <p:tags r:id="rId24"/>
            </p:custDataLst>
          </p:nvPr>
        </p:nvSpPr>
        <p:spPr>
          <a:xfrm>
            <a:off x="613486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userDrawn="1">
            <p:custDataLst>
              <p:tags r:id="rId25"/>
            </p:custDataLst>
          </p:nvPr>
        </p:nvSpPr>
        <p:spPr>
          <a:xfrm>
            <a:off x="6438018"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26"/>
            </p:custDataLst>
          </p:nvPr>
        </p:nvSpPr>
        <p:spPr>
          <a:xfrm>
            <a:off x="10574893" y="1872448"/>
            <a:ext cx="442117" cy="442117"/>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27"/>
            </p:custDataLst>
          </p:nvPr>
        </p:nvSpPr>
        <p:spPr>
          <a:xfrm>
            <a:off x="1250129" y="3890942"/>
            <a:ext cx="442117" cy="442117"/>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userDrawn="1">
            <p:custDataLst>
              <p:tags r:id="rId28"/>
            </p:custDataLst>
          </p:nvPr>
        </p:nvCxnSpPr>
        <p:spPr>
          <a:xfrm flipV="1">
            <a:off x="4696027" y="1483624"/>
            <a:ext cx="442927" cy="4741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29"/>
            </p:custDataLst>
          </p:nvPr>
        </p:nvCxnSpPr>
        <p:spPr>
          <a:xfrm flipV="1">
            <a:off x="7860624" y="3268027"/>
            <a:ext cx="442927" cy="4741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任意多边形: 形状 29"/>
          <p:cNvSpPr/>
          <p:nvPr userDrawn="1">
            <p:custDataLst>
              <p:tags r:id="rId30"/>
            </p:custDataLst>
          </p:nvPr>
        </p:nvSpPr>
        <p:spPr>
          <a:xfrm>
            <a:off x="2184400" y="-10830"/>
            <a:ext cx="7823200" cy="6868830"/>
          </a:xfrm>
          <a:custGeom>
            <a:avLst/>
            <a:gdLst>
              <a:gd name="connsiteX0" fmla="*/ 3439831 w 7823200"/>
              <a:gd name="connsiteY0" fmla="*/ 0 h 6868830"/>
              <a:gd name="connsiteX1" fmla="*/ 4383369 w 7823200"/>
              <a:gd name="connsiteY1" fmla="*/ 0 h 6868830"/>
              <a:gd name="connsiteX2" fmla="*/ 7823200 w 7823200"/>
              <a:gd name="connsiteY2" fmla="*/ 3439831 h 6868830"/>
              <a:gd name="connsiteX3" fmla="*/ 4394201 w 7823200"/>
              <a:gd name="connsiteY3" fmla="*/ 6868830 h 6868830"/>
              <a:gd name="connsiteX4" fmla="*/ 3428999 w 7823200"/>
              <a:gd name="connsiteY4" fmla="*/ 6868830 h 6868830"/>
              <a:gd name="connsiteX5" fmla="*/ 0 w 7823200"/>
              <a:gd name="connsiteY5" fmla="*/ 3439831 h 686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3200" h="6868830">
                <a:moveTo>
                  <a:pt x="3439831" y="0"/>
                </a:moveTo>
                <a:lnTo>
                  <a:pt x="4383369" y="0"/>
                </a:lnTo>
                <a:lnTo>
                  <a:pt x="7823200" y="3439831"/>
                </a:lnTo>
                <a:lnTo>
                  <a:pt x="4394201" y="6868830"/>
                </a:lnTo>
                <a:lnTo>
                  <a:pt x="3428999" y="6868830"/>
                </a:lnTo>
                <a:lnTo>
                  <a:pt x="0" y="3439831"/>
                </a:lnTo>
                <a:close/>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title" hasCustomPrompt="1"/>
            <p:custDataLst>
              <p:tags r:id="rId31"/>
            </p:custDataLst>
          </p:nvPr>
        </p:nvSpPr>
        <p:spPr>
          <a:xfrm>
            <a:off x="3162498" y="2141528"/>
            <a:ext cx="5867005" cy="1203652"/>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72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7" name="文本占位符 36"/>
          <p:cNvSpPr>
            <a:spLocks noGrp="1"/>
          </p:cNvSpPr>
          <p:nvPr>
            <p:ph type="body" sz="quarter" idx="13" hasCustomPrompt="1"/>
            <p:custDataLst>
              <p:tags r:id="rId32"/>
            </p:custDataLst>
          </p:nvPr>
        </p:nvSpPr>
        <p:spPr>
          <a:xfrm>
            <a:off x="4559258" y="3459547"/>
            <a:ext cx="3084046" cy="375507"/>
          </a:xfrm>
        </p:spPr>
        <p:txBody>
          <a:bodyPr lIns="90000" tIns="46800" rIns="90000" bIns="46800">
            <a:normAutofit/>
          </a:bodyPr>
          <a:lstStyle>
            <a:lvl1pPr marL="0" indent="0" algn="ctr">
              <a:buNone/>
              <a:defRPr baseline="0">
                <a:solidFill>
                  <a:schemeClr val="accent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rot="10800000">
            <a:off x="5528628" y="6442075"/>
            <a:ext cx="1134745" cy="224790"/>
            <a:chOff x="1489" y="4565"/>
            <a:chExt cx="1787" cy="354"/>
          </a:xfrm>
        </p:grpSpPr>
        <p:sp>
          <p:nvSpPr>
            <p:cNvPr id="10" name="菱形 9"/>
            <p:cNvSpPr/>
            <p:nvPr userDrawn="1">
              <p:custDataLst>
                <p:tags r:id="rId3"/>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4"/>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5"/>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6"/>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日期占位符 1"/>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8" name="标题 7"/>
          <p:cNvSpPr>
            <a:spLocks noGrp="1"/>
          </p:cNvSpPr>
          <p:nvPr>
            <p:ph type="title"/>
            <p:custDataLst>
              <p:tags r:id="rId10"/>
            </p:custDataLst>
          </p:nvPr>
        </p:nvSpPr>
        <p:spPr/>
        <p:txBody>
          <a:bodyPr lIns="90000" tIns="46800" rIns="90000" bIns="46800">
            <a:normAutofit/>
          </a:bodyPr>
          <a:lstStyle>
            <a:lvl1pPr>
              <a:defRPr baseline="0">
                <a:latin typeface="Arial" panose="020B0604020202020204" pitchFamily="34" charset="0"/>
              </a:defRPr>
            </a:lvl1p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charset="-122"/>
              <a:sym typeface="+mn-ea"/>
            </a:endParaRPr>
          </a:p>
        </p:txBody>
      </p:sp>
      <p:grpSp>
        <p:nvGrpSpPr>
          <p:cNvPr id="31" name="组合 30"/>
          <p:cNvGrpSpPr/>
          <p:nvPr userDrawn="1">
            <p:custDataLst>
              <p:tags r:id="rId3"/>
            </p:custDataLst>
          </p:nvPr>
        </p:nvGrpSpPr>
        <p:grpSpPr>
          <a:xfrm flipH="1">
            <a:off x="283210" y="6022340"/>
            <a:ext cx="857885" cy="562610"/>
            <a:chOff x="7788812" y="2050366"/>
            <a:chExt cx="4205068" cy="2757268"/>
          </a:xfrm>
        </p:grpSpPr>
        <p:sp>
          <p:nvSpPr>
            <p:cNvPr id="32" name="菱形 31"/>
            <p:cNvSpPr/>
            <p:nvPr>
              <p:custDataLst>
                <p:tags r:id="rId4"/>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33" name="菱形 32"/>
            <p:cNvSpPr/>
            <p:nvPr>
              <p:custDataLst>
                <p:tags r:id="rId5"/>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grpSp>
        <p:nvGrpSpPr>
          <p:cNvPr id="8" name="组合 7"/>
          <p:cNvGrpSpPr/>
          <p:nvPr userDrawn="1">
            <p:custDataLst>
              <p:tags r:id="rId6"/>
            </p:custDataLst>
          </p:nvPr>
        </p:nvGrpSpPr>
        <p:grpSpPr>
          <a:xfrm flipH="1">
            <a:off x="11044555" y="273050"/>
            <a:ext cx="857885" cy="562610"/>
            <a:chOff x="7788812" y="2050366"/>
            <a:chExt cx="4205068" cy="2757268"/>
          </a:xfrm>
        </p:grpSpPr>
        <p:sp>
          <p:nvSpPr>
            <p:cNvPr id="10" name="菱形 9"/>
            <p:cNvSpPr/>
            <p:nvPr>
              <p:custDataLst>
                <p:tags r:id="rId7"/>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6" name="菱形 15"/>
            <p:cNvSpPr/>
            <p:nvPr>
              <p:custDataLst>
                <p:tags r:id="rId8"/>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sp>
        <p:nvSpPr>
          <p:cNvPr id="2" name="标题 1"/>
          <p:cNvSpPr>
            <a:spLocks noGrp="1"/>
          </p:cNvSpPr>
          <p:nvPr>
            <p:ph type="title" hasCustomPrompt="1"/>
            <p:custDataLst>
              <p:tags r:id="rId9"/>
            </p:custDataLst>
          </p:nvPr>
        </p:nvSpPr>
        <p:spPr>
          <a:xfrm>
            <a:off x="1281600" y="1249200"/>
            <a:ext cx="9626400" cy="723600"/>
          </a:xfrm>
        </p:spPr>
        <p:txBody>
          <a:bodyPr lIns="90000" tIns="46800" rIns="90000" bIns="46800"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页脚占位符 3"/>
          <p:cNvSpPr>
            <a:spLocks noGrp="1"/>
          </p:cNvSpPr>
          <p:nvPr>
            <p:ph type="ftr" sz="quarter" idx="11"/>
            <p:custDataLst>
              <p:tags r:id="rId11"/>
            </p:custDataLst>
          </p:nvPr>
        </p:nvSpPr>
        <p:spPr>
          <a:xfrm>
            <a:off x="4116000" y="6349833"/>
            <a:ext cx="3960000" cy="316800"/>
          </a:xfrm>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日期占位符 2"/>
          <p:cNvSpPr>
            <a:spLocks noGrp="1"/>
          </p:cNvSpPr>
          <p:nvPr>
            <p:ph type="dt" sz="half" idx="10"/>
            <p:custDataLst>
              <p:tags r:id="rId13"/>
            </p:custDataLst>
          </p:nvPr>
        </p:nvSpPr>
        <p:spPr>
          <a:xfrm>
            <a:off x="879742" y="6349833"/>
            <a:ext cx="2700000" cy="316800"/>
          </a:xfrm>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5560" y="-4445"/>
            <a:ext cx="504126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27" name="组合 26"/>
          <p:cNvGrpSpPr/>
          <p:nvPr userDrawn="1">
            <p:custDataLst>
              <p:tags r:id="rId3"/>
            </p:custDataLst>
          </p:nvPr>
        </p:nvGrpSpPr>
        <p:grpSpPr>
          <a:xfrm>
            <a:off x="116112" y="6508233"/>
            <a:ext cx="1134745" cy="224790"/>
            <a:chOff x="1489" y="4565"/>
            <a:chExt cx="1787" cy="354"/>
          </a:xfrm>
        </p:grpSpPr>
        <p:sp>
          <p:nvSpPr>
            <p:cNvPr id="28" name="菱形 27"/>
            <p:cNvSpPr/>
            <p:nvPr userDrawn="1">
              <p:custDataLst>
                <p:tags r:id="rId4"/>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5"/>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菱形 29"/>
            <p:cNvSpPr/>
            <p:nvPr userDrawn="1">
              <p:custDataLst>
                <p:tags r:id="rId6"/>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菱形 30"/>
            <p:cNvSpPr/>
            <p:nvPr userDrawn="1">
              <p:custDataLst>
                <p:tags r:id="rId7"/>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8"/>
            </p:custDataLst>
          </p:nvPr>
        </p:nvSpPr>
        <p:spPr>
          <a:xfrm>
            <a:off x="583200" y="770400"/>
            <a:ext cx="3960000" cy="882000"/>
          </a:xfrm>
        </p:spPr>
        <p:txBody>
          <a:bodyPr lIns="90000" tIns="46800" rIns="90000" bIns="46800"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586800" y="1764000"/>
            <a:ext cx="3956400" cy="40932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5175885" y="770255"/>
            <a:ext cx="6405245" cy="508762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32" name="组合 31"/>
          <p:cNvGrpSpPr/>
          <p:nvPr userDrawn="1">
            <p:custDataLst>
              <p:tags r:id="rId14"/>
            </p:custDataLst>
          </p:nvPr>
        </p:nvGrpSpPr>
        <p:grpSpPr>
          <a:xfrm rot="10800000">
            <a:off x="10866755" y="205740"/>
            <a:ext cx="1134745" cy="224790"/>
            <a:chOff x="1489" y="4565"/>
            <a:chExt cx="1787" cy="354"/>
          </a:xfrm>
        </p:grpSpPr>
        <p:sp>
          <p:nvSpPr>
            <p:cNvPr id="33" name="菱形 32"/>
            <p:cNvSpPr/>
            <p:nvPr userDrawn="1">
              <p:custDataLst>
                <p:tags r:id="rId15"/>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菱形 33"/>
            <p:cNvSpPr/>
            <p:nvPr userDrawn="1">
              <p:custDataLst>
                <p:tags r:id="rId16"/>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userDrawn="1">
              <p:custDataLst>
                <p:tags r:id="rId17"/>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userDrawn="1">
              <p:custDataLst>
                <p:tags r:id="rId18"/>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4" name="组合 13"/>
          <p:cNvGrpSpPr/>
          <p:nvPr userDrawn="1">
            <p:custDataLst>
              <p:tags r:id="rId2"/>
            </p:custDataLst>
          </p:nvPr>
        </p:nvGrpSpPr>
        <p:grpSpPr>
          <a:xfrm rot="10800000">
            <a:off x="5528628" y="6442075"/>
            <a:ext cx="1134745" cy="224790"/>
            <a:chOff x="1489" y="4565"/>
            <a:chExt cx="1787" cy="354"/>
          </a:xfrm>
        </p:grpSpPr>
        <p:sp>
          <p:nvSpPr>
            <p:cNvPr id="15" name="菱形 14"/>
            <p:cNvSpPr/>
            <p:nvPr userDrawn="1">
              <p:custDataLst>
                <p:tags r:id="rId3"/>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userDrawn="1">
              <p:custDataLst>
                <p:tags r:id="rId4"/>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5"/>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6"/>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custDataLst>
              <p:tags r:id="rId7"/>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8"/>
            </p:custDataLst>
          </p:nvPr>
        </p:nvSpPr>
        <p:spPr>
          <a:xfrm>
            <a:off x="612000" y="781200"/>
            <a:ext cx="10976400" cy="626400"/>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39996"/>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grpSp>
        <p:nvGrpSpPr>
          <p:cNvPr id="32" name="组合 31"/>
          <p:cNvGrpSpPr/>
          <p:nvPr userDrawn="1">
            <p:custDataLst>
              <p:tags r:id="rId9"/>
            </p:custDataLst>
          </p:nvPr>
        </p:nvGrpSpPr>
        <p:grpSpPr>
          <a:xfrm rot="10800000">
            <a:off x="5528628" y="205740"/>
            <a:ext cx="1134745" cy="224790"/>
            <a:chOff x="1489" y="4565"/>
            <a:chExt cx="1787" cy="354"/>
          </a:xfrm>
        </p:grpSpPr>
        <p:sp>
          <p:nvSpPr>
            <p:cNvPr id="33" name="菱形 32"/>
            <p:cNvSpPr/>
            <p:nvPr userDrawn="1">
              <p:custDataLst>
                <p:tags r:id="rId10"/>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菱形 33"/>
            <p:cNvSpPr/>
            <p:nvPr userDrawn="1">
              <p:custDataLst>
                <p:tags r:id="rId11"/>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userDrawn="1">
              <p:custDataLst>
                <p:tags r:id="rId12"/>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userDrawn="1">
              <p:custDataLst>
                <p:tags r:id="rId13"/>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32" name="组合 31"/>
          <p:cNvGrpSpPr/>
          <p:nvPr userDrawn="1">
            <p:custDataLst>
              <p:tags r:id="rId2"/>
            </p:custDataLst>
          </p:nvPr>
        </p:nvGrpSpPr>
        <p:grpSpPr>
          <a:xfrm rot="10800000">
            <a:off x="10789920" y="6442075"/>
            <a:ext cx="1134745" cy="224790"/>
            <a:chOff x="1489" y="4565"/>
            <a:chExt cx="1787" cy="354"/>
          </a:xfrm>
        </p:grpSpPr>
        <p:sp>
          <p:nvSpPr>
            <p:cNvPr id="33" name="菱形 32"/>
            <p:cNvSpPr/>
            <p:nvPr userDrawn="1">
              <p:custDataLst>
                <p:tags r:id="rId3"/>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菱形 33"/>
            <p:cNvSpPr/>
            <p:nvPr userDrawn="1">
              <p:custDataLst>
                <p:tags r:id="rId4"/>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userDrawn="1">
              <p:custDataLst>
                <p:tags r:id="rId5"/>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userDrawn="1">
              <p:custDataLst>
                <p:tags r:id="rId6"/>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custDataLst>
              <p:tags r:id="rId7"/>
            </p:custDataLst>
          </p:nvPr>
        </p:nvSpPr>
        <p:spPr>
          <a:xfrm>
            <a:off x="0" y="127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8"/>
            </p:custDataLst>
          </p:nvPr>
        </p:nvSpPr>
        <p:spPr>
          <a:xfrm>
            <a:off x="579600" y="237600"/>
            <a:ext cx="11037600" cy="441964"/>
          </a:xfrm>
        </p:spPr>
        <p:txBody>
          <a:bodyPr lIns="90000" tIns="46800" rIns="90000" bIns="46800">
            <a:normAutofit/>
          </a:bodyPr>
          <a:lstStyle>
            <a:lvl1pPr>
              <a:defRPr sz="28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579600" y="1663200"/>
            <a:ext cx="5342400" cy="28944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6242400" y="1663200"/>
            <a:ext cx="5367600" cy="28944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4"/>
            </p:custDataLst>
          </p:nvPr>
        </p:nvSpPr>
        <p:spPr>
          <a:xfrm>
            <a:off x="572400" y="4816800"/>
            <a:ext cx="5342400" cy="7812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5"/>
            </p:custDataLst>
          </p:nvPr>
        </p:nvSpPr>
        <p:spPr>
          <a:xfrm>
            <a:off x="6253200" y="4813200"/>
            <a:ext cx="5367600" cy="7812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8589"/>
            <a:ext cx="12192000" cy="493955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lIns="90000" tIns="46800" rIns="90000" bIns="46800"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grpSp>
        <p:nvGrpSpPr>
          <p:cNvPr id="32" name="组合 31"/>
          <p:cNvGrpSpPr/>
          <p:nvPr userDrawn="1">
            <p:custDataLst>
              <p:tags r:id="rId8"/>
            </p:custDataLst>
          </p:nvPr>
        </p:nvGrpSpPr>
        <p:grpSpPr>
          <a:xfrm rot="16200000">
            <a:off x="11275695" y="3243580"/>
            <a:ext cx="1134745" cy="224790"/>
            <a:chOff x="1489" y="4565"/>
            <a:chExt cx="1787" cy="354"/>
          </a:xfrm>
        </p:grpSpPr>
        <p:sp>
          <p:nvSpPr>
            <p:cNvPr id="33" name="菱形 32"/>
            <p:cNvSpPr/>
            <p:nvPr userDrawn="1">
              <p:custDataLst>
                <p:tags r:id="rId9"/>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菱形 33"/>
            <p:cNvSpPr/>
            <p:nvPr userDrawn="1">
              <p:custDataLst>
                <p:tags r:id="rId10"/>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userDrawn="1">
              <p:custDataLst>
                <p:tags r:id="rId11"/>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userDrawn="1">
              <p:custDataLst>
                <p:tags r:id="rId12"/>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userDrawn="1">
            <p:custDataLst>
              <p:tags r:id="rId13"/>
            </p:custDataLst>
          </p:nvPr>
        </p:nvGrpSpPr>
        <p:grpSpPr>
          <a:xfrm rot="16200000">
            <a:off x="-299720" y="3243580"/>
            <a:ext cx="1134745" cy="224790"/>
            <a:chOff x="1489" y="4565"/>
            <a:chExt cx="1787" cy="354"/>
          </a:xfrm>
        </p:grpSpPr>
        <p:sp>
          <p:nvSpPr>
            <p:cNvPr id="12" name="菱形 11"/>
            <p:cNvSpPr/>
            <p:nvPr userDrawn="1">
              <p:custDataLst>
                <p:tags r:id="rId14"/>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5"/>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6"/>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userDrawn="1">
              <p:custDataLst>
                <p:tags r:id="rId17"/>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56210" y="6426200"/>
            <a:ext cx="1134745" cy="224790"/>
            <a:chOff x="1489" y="4565"/>
            <a:chExt cx="1787" cy="354"/>
          </a:xfrm>
        </p:grpSpPr>
        <p:sp>
          <p:nvSpPr>
            <p:cNvPr id="8" name="菱形 7"/>
            <p:cNvSpPr/>
            <p:nvPr userDrawn="1">
              <p:custDataLst>
                <p:tags r:id="rId3"/>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p:cNvSpPr/>
            <p:nvPr userDrawn="1">
              <p:custDataLst>
                <p:tags r:id="rId4"/>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userDrawn="1">
              <p:custDataLst>
                <p:tags r:id="rId5"/>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6"/>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custDataLst>
              <p:tags r:id="rId7"/>
            </p:custDataLst>
          </p:nvPr>
        </p:nvGrpSpPr>
        <p:grpSpPr>
          <a:xfrm>
            <a:off x="10915650" y="142240"/>
            <a:ext cx="1134745" cy="224790"/>
            <a:chOff x="1489" y="4565"/>
            <a:chExt cx="1787" cy="354"/>
          </a:xfrm>
        </p:grpSpPr>
        <p:sp>
          <p:nvSpPr>
            <p:cNvPr id="13" name="菱形 12"/>
            <p:cNvSpPr/>
            <p:nvPr userDrawn="1">
              <p:custDataLst>
                <p:tags r:id="rId8"/>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9"/>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0"/>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userDrawn="1">
              <p:custDataLst>
                <p:tags r:id="rId11"/>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12"/>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a:lstStyle/>
          <a:p>
            <a:endParaRPr lang="zh-CN" altLang="en-US"/>
          </a:p>
        </p:txBody>
      </p:sp>
      <p:sp>
        <p:nvSpPr>
          <p:cNvPr id="6" name="灯片编号占位符 5"/>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40" name="任意多边形: 形状 39"/>
          <p:cNvSpPr/>
          <p:nvPr userDrawn="1">
            <p:custDataLst>
              <p:tags r:id="rId2"/>
            </p:custDataLst>
          </p:nvPr>
        </p:nvSpPr>
        <p:spPr>
          <a:xfrm>
            <a:off x="2184400" y="-10830"/>
            <a:ext cx="7823200" cy="6868830"/>
          </a:xfrm>
          <a:custGeom>
            <a:avLst/>
            <a:gdLst>
              <a:gd name="connsiteX0" fmla="*/ 3439831 w 7823200"/>
              <a:gd name="connsiteY0" fmla="*/ 0 h 6868830"/>
              <a:gd name="connsiteX1" fmla="*/ 4383369 w 7823200"/>
              <a:gd name="connsiteY1" fmla="*/ 0 h 6868830"/>
              <a:gd name="connsiteX2" fmla="*/ 7823200 w 7823200"/>
              <a:gd name="connsiteY2" fmla="*/ 3439831 h 6868830"/>
              <a:gd name="connsiteX3" fmla="*/ 4394201 w 7823200"/>
              <a:gd name="connsiteY3" fmla="*/ 6868830 h 6868830"/>
              <a:gd name="connsiteX4" fmla="*/ 3428999 w 7823200"/>
              <a:gd name="connsiteY4" fmla="*/ 6868830 h 6868830"/>
              <a:gd name="connsiteX5" fmla="*/ 0 w 7823200"/>
              <a:gd name="connsiteY5" fmla="*/ 3439831 h 686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3200" h="6868830">
                <a:moveTo>
                  <a:pt x="3439831" y="0"/>
                </a:moveTo>
                <a:lnTo>
                  <a:pt x="4383369" y="0"/>
                </a:lnTo>
                <a:lnTo>
                  <a:pt x="7823200" y="3439831"/>
                </a:lnTo>
                <a:lnTo>
                  <a:pt x="4394201" y="6868830"/>
                </a:lnTo>
                <a:lnTo>
                  <a:pt x="3428999" y="6868830"/>
                </a:lnTo>
                <a:lnTo>
                  <a:pt x="0" y="3439831"/>
                </a:lnTo>
                <a:close/>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菱形 24"/>
          <p:cNvSpPr/>
          <p:nvPr userDrawn="1">
            <p:custDataLst>
              <p:tags r:id="rId3"/>
            </p:custDataLst>
          </p:nvPr>
        </p:nvSpPr>
        <p:spPr>
          <a:xfrm>
            <a:off x="552856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4"/>
            </p:custDataLst>
          </p:nvPr>
        </p:nvSpPr>
        <p:spPr>
          <a:xfrm>
            <a:off x="583171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5"/>
            </p:custDataLst>
          </p:nvPr>
        </p:nvSpPr>
        <p:spPr>
          <a:xfrm>
            <a:off x="613486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6"/>
            </p:custDataLst>
          </p:nvPr>
        </p:nvSpPr>
        <p:spPr>
          <a:xfrm>
            <a:off x="6438018"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userDrawn="1">
            <p:custDataLst>
              <p:tags r:id="rId7"/>
            </p:custDataLst>
          </p:nvPr>
        </p:nvCxnSpPr>
        <p:spPr>
          <a:xfrm>
            <a:off x="5715796" y="3236645"/>
            <a:ext cx="76040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userDrawn="1">
            <p:custDataLst>
              <p:tags r:id="rId8"/>
            </p:custDataLst>
          </p:nvPr>
        </p:nvGrpSpPr>
        <p:grpSpPr>
          <a:xfrm>
            <a:off x="9231298" y="2644867"/>
            <a:ext cx="2391742" cy="1568266"/>
            <a:chOff x="7788812" y="2050366"/>
            <a:chExt cx="4205068" cy="2757268"/>
          </a:xfrm>
        </p:grpSpPr>
        <p:sp>
          <p:nvSpPr>
            <p:cNvPr id="19" name="菱形 18"/>
            <p:cNvSpPr/>
            <p:nvPr>
              <p:custDataLst>
                <p:tags r:id="rId9"/>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custDataLst>
                <p:tags r:id="rId10"/>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菱形 20"/>
          <p:cNvSpPr/>
          <p:nvPr userDrawn="1">
            <p:custDataLst>
              <p:tags r:id="rId11"/>
            </p:custDataLst>
          </p:nvPr>
        </p:nvSpPr>
        <p:spPr>
          <a:xfrm>
            <a:off x="10429332" y="2530474"/>
            <a:ext cx="442117" cy="442117"/>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1327069" y="3871055"/>
            <a:ext cx="442117" cy="442117"/>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3"/>
            </p:custDataLst>
          </p:nvPr>
        </p:nvGrpSpPr>
        <p:grpSpPr>
          <a:xfrm flipH="1">
            <a:off x="568960" y="2644865"/>
            <a:ext cx="2391744" cy="1568268"/>
            <a:chOff x="7788812" y="2050366"/>
            <a:chExt cx="4205068" cy="2757268"/>
          </a:xfrm>
        </p:grpSpPr>
        <p:sp>
          <p:nvSpPr>
            <p:cNvPr id="16" name="菱形 15"/>
            <p:cNvSpPr/>
            <p:nvPr>
              <p:custDataLst>
                <p:tags r:id="rId14"/>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p:custDataLst>
                <p:tags r:id="rId15"/>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userDrawn="1">
            <p:custDataLst>
              <p:tags r:id="rId16"/>
            </p:custDataLst>
          </p:nvPr>
        </p:nvGrpSpPr>
        <p:grpSpPr>
          <a:xfrm>
            <a:off x="9194169" y="-187558"/>
            <a:ext cx="3272177" cy="2351641"/>
            <a:chOff x="9194169" y="-187558"/>
            <a:chExt cx="3272177" cy="2351641"/>
          </a:xfrm>
        </p:grpSpPr>
        <p:sp>
          <p:nvSpPr>
            <p:cNvPr id="38" name="任意多边形: 形状 37"/>
            <p:cNvSpPr/>
            <p:nvPr>
              <p:custDataLst>
                <p:tags r:id="rId17"/>
              </p:custDataLst>
            </p:nvPr>
          </p:nvSpPr>
          <p:spPr>
            <a:xfrm rot="780000" flipH="1">
              <a:off x="10861599" y="-92228"/>
              <a:ext cx="1604747" cy="2256311"/>
            </a:xfrm>
            <a:custGeom>
              <a:avLst/>
              <a:gdLst>
                <a:gd name="connsiteX0" fmla="*/ 520910 w 1604747"/>
                <a:gd name="connsiteY0" fmla="*/ 0 h 2256311"/>
                <a:gd name="connsiteX1" fmla="*/ 0 w 1604747"/>
                <a:gd name="connsiteY1" fmla="*/ 2256311 h 2256311"/>
                <a:gd name="connsiteX2" fmla="*/ 1604747 w 1604747"/>
                <a:gd name="connsiteY2" fmla="*/ 651704 h 2256311"/>
                <a:gd name="connsiteX3" fmla="*/ 1082697 w 1604747"/>
                <a:gd name="connsiteY3" fmla="*/ 129699 h 2256311"/>
              </a:gdLst>
              <a:ahLst/>
              <a:cxnLst>
                <a:cxn ang="0">
                  <a:pos x="connsiteX0" y="connsiteY0"/>
                </a:cxn>
                <a:cxn ang="0">
                  <a:pos x="connsiteX1" y="connsiteY1"/>
                </a:cxn>
                <a:cxn ang="0">
                  <a:pos x="connsiteX2" y="connsiteY2"/>
                </a:cxn>
                <a:cxn ang="0">
                  <a:pos x="connsiteX3" y="connsiteY3"/>
                </a:cxn>
              </a:cxnLst>
              <a:rect l="l" t="t" r="r" b="b"/>
              <a:pathLst>
                <a:path w="1604747" h="2256311">
                  <a:moveTo>
                    <a:pt x="520910" y="0"/>
                  </a:moveTo>
                  <a:lnTo>
                    <a:pt x="0" y="2256311"/>
                  </a:lnTo>
                  <a:lnTo>
                    <a:pt x="1604747" y="651704"/>
                  </a:lnTo>
                  <a:lnTo>
                    <a:pt x="1082697" y="129699"/>
                  </a:lnTo>
                  <a:close/>
                </a:path>
              </a:pathLst>
            </a:custGeom>
            <a:solidFill>
              <a:schemeClr val="accent2"/>
            </a:solidFill>
            <a:ln w="508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34" name="任意多边形: 形状 33"/>
            <p:cNvSpPr/>
            <p:nvPr>
              <p:custDataLst>
                <p:tags r:id="rId18"/>
              </p:custDataLst>
            </p:nvPr>
          </p:nvSpPr>
          <p:spPr>
            <a:xfrm rot="780000" flipH="1">
              <a:off x="9194169" y="-187558"/>
              <a:ext cx="2378176" cy="1637546"/>
            </a:xfrm>
            <a:custGeom>
              <a:avLst/>
              <a:gdLst>
                <a:gd name="connsiteX0" fmla="*/ 2374166 w 2378176"/>
                <a:gd name="connsiteY0" fmla="*/ 444552 h 1637546"/>
                <a:gd name="connsiteX1" fmla="*/ 448600 w 2378176"/>
                <a:gd name="connsiteY1" fmla="*/ 0 h 1637546"/>
                <a:gd name="connsiteX2" fmla="*/ 0 w 2378176"/>
                <a:gd name="connsiteY2" fmla="*/ 448561 h 1637546"/>
                <a:gd name="connsiteX3" fmla="*/ 1189088 w 2378176"/>
                <a:gd name="connsiteY3" fmla="*/ 1637546 h 1637546"/>
                <a:gd name="connsiteX4" fmla="*/ 2378176 w 2378176"/>
                <a:gd name="connsiteY4" fmla="*/ 448561 h 1637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176" h="1637546">
                  <a:moveTo>
                    <a:pt x="2374166" y="444552"/>
                  </a:moveTo>
                  <a:lnTo>
                    <a:pt x="448600" y="0"/>
                  </a:lnTo>
                  <a:lnTo>
                    <a:pt x="0" y="448561"/>
                  </a:lnTo>
                  <a:lnTo>
                    <a:pt x="1189088" y="1637546"/>
                  </a:lnTo>
                  <a:lnTo>
                    <a:pt x="2378176" y="448561"/>
                  </a:lnTo>
                  <a:close/>
                </a:path>
              </a:pathLst>
            </a:custGeom>
            <a:solidFill>
              <a:schemeClr val="accent2"/>
            </a:solidFill>
            <a:ln w="508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grpSp>
        <p:nvGrpSpPr>
          <p:cNvPr id="10" name="组合 9"/>
          <p:cNvGrpSpPr/>
          <p:nvPr userDrawn="1">
            <p:custDataLst>
              <p:tags r:id="rId19"/>
            </p:custDataLst>
          </p:nvPr>
        </p:nvGrpSpPr>
        <p:grpSpPr>
          <a:xfrm rot="16200000">
            <a:off x="-426085" y="875030"/>
            <a:ext cx="1574800" cy="311785"/>
            <a:chOff x="1489" y="4565"/>
            <a:chExt cx="1787" cy="354"/>
          </a:xfrm>
        </p:grpSpPr>
        <p:sp>
          <p:nvSpPr>
            <p:cNvPr id="11" name="菱形 10"/>
            <p:cNvSpPr/>
            <p:nvPr userDrawn="1">
              <p:custDataLst>
                <p:tags r:id="rId20"/>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21"/>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22"/>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23"/>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24"/>
            </p:custDataLst>
          </p:nvPr>
        </p:nvSpPr>
        <p:spPr>
          <a:xfrm>
            <a:off x="4475179" y="3398897"/>
            <a:ext cx="3254811" cy="713087"/>
          </a:xfrm>
        </p:spPr>
        <p:txBody>
          <a:bodyPr lIns="90000" tIns="46800" rIns="90000" bIns="46800" anchor="t" anchorCtr="0">
            <a:normAutofit/>
          </a:bodyPr>
          <a:lstStyle>
            <a:lvl1pPr algn="ctr">
              <a:defRPr sz="4400" u="none" strike="noStrike" kern="1200" cap="none"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userDrawn="1">
            <p:ph type="body" idx="1"/>
            <p:custDataLst>
              <p:tags r:id="rId25"/>
            </p:custDataLst>
          </p:nvPr>
        </p:nvSpPr>
        <p:spPr>
          <a:xfrm>
            <a:off x="4475179" y="4199089"/>
            <a:ext cx="3269000" cy="597532"/>
          </a:xfrm>
        </p:spPr>
        <p:txBody>
          <a:bodyPr lIns="90000" tIns="46800" rIns="90000" bIns="46800">
            <a:normAutofit/>
          </a:bodyPr>
          <a:lstStyle>
            <a:lvl1pPr marL="0" indent="0" algn="ctr" eaLnBrk="1" fontAlgn="auto" latinLnBrk="0" hangingPunct="1">
              <a:buNone/>
              <a:defRPr kumimoji="0" lang="zh-CN" altLang="en-US" sz="1600" b="0" i="0" u="none" strike="noStrike" kern="1200" cap="none" spc="150" normalizeH="0" baseline="0" noProof="1">
                <a:solidFill>
                  <a:schemeClr val="accent1"/>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userDrawn="1">
            <p:ph type="dt" sz="half" idx="10"/>
            <p:custDataLst>
              <p:tags r:id="rId2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27"/>
            </p:custDataLst>
          </p:nvPr>
        </p:nvSpPr>
        <p:spPr/>
        <p:txBody>
          <a:bodyPr/>
          <a:lstStyle/>
          <a:p>
            <a:endParaRPr lang="zh-CN" altLang="en-US"/>
          </a:p>
        </p:txBody>
      </p:sp>
      <p:sp>
        <p:nvSpPr>
          <p:cNvPr id="6" name="灯片编号占位符 5"/>
          <p:cNvSpPr>
            <a:spLocks noGrp="1"/>
          </p:cNvSpPr>
          <p:nvPr userDrawn="1">
            <p:ph type="sldNum" sz="quarter" idx="12"/>
            <p:custDataLst>
              <p:tags r:id="rId28"/>
            </p:custDataLst>
          </p:nvPr>
        </p:nvSpPr>
        <p:spPr/>
        <p:txBody>
          <a:bodyPr/>
          <a:lstStyle/>
          <a:p>
            <a:fld id="{49AE70B2-8BF9-45C0-BB95-33D1B9D3A854}" type="slidenum">
              <a:rPr lang="zh-CN" altLang="en-US" smtClean="0"/>
            </a:fld>
            <a:endParaRPr lang="zh-CN" altLang="en-US"/>
          </a:p>
        </p:txBody>
      </p:sp>
      <p:sp>
        <p:nvSpPr>
          <p:cNvPr id="23" name="菱形 22"/>
          <p:cNvSpPr/>
          <p:nvPr userDrawn="1">
            <p:custDataLst>
              <p:tags r:id="rId29"/>
            </p:custDataLst>
          </p:nvPr>
        </p:nvSpPr>
        <p:spPr>
          <a:xfrm>
            <a:off x="5932052" y="2010189"/>
            <a:ext cx="327894" cy="32789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915650" y="142240"/>
            <a:ext cx="1134745" cy="224790"/>
            <a:chOff x="1489" y="4565"/>
            <a:chExt cx="1787" cy="354"/>
          </a:xfrm>
        </p:grpSpPr>
        <p:sp>
          <p:nvSpPr>
            <p:cNvPr id="9" name="菱形 8"/>
            <p:cNvSpPr/>
            <p:nvPr userDrawn="1">
              <p:custDataLst>
                <p:tags r:id="rId3"/>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userDrawn="1">
              <p:custDataLst>
                <p:tags r:id="rId4"/>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5"/>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custDataLst>
              <p:tags r:id="rId7"/>
            </p:custDataLst>
          </p:nvPr>
        </p:nvGrpSpPr>
        <p:grpSpPr>
          <a:xfrm>
            <a:off x="231775" y="6426200"/>
            <a:ext cx="1134745" cy="224790"/>
            <a:chOff x="1489" y="4565"/>
            <a:chExt cx="1787" cy="354"/>
          </a:xfrm>
        </p:grpSpPr>
        <p:sp>
          <p:nvSpPr>
            <p:cNvPr id="14" name="菱形 13"/>
            <p:cNvSpPr/>
            <p:nvPr userDrawn="1">
              <p:custDataLst>
                <p:tags r:id="rId8"/>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9"/>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userDrawn="1">
              <p:custDataLst>
                <p:tags r:id="rId10"/>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1"/>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12"/>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13"/>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4"/>
            </p:custDataLst>
          </p:nvPr>
        </p:nvSpPr>
        <p:spPr>
          <a:xfrm>
            <a:off x="6238877" y="952508"/>
            <a:ext cx="5283242" cy="5388907"/>
          </a:xfrm>
        </p:spPr>
        <p:txBody>
          <a:bodyPr lIns="90000" tIns="46800" rIns="90000" bIns="46800">
            <a:normAutofit/>
          </a:bodyPr>
          <a:lstStyle>
            <a:lvl1pPr>
              <a:defRPr sz="1600" baseline="0">
                <a:latin typeface="Arial" panose="020B0604020202020204" pitchFamily="34" charset="0"/>
                <a:ea typeface="微软雅黑" panose="020B0503020204020204" charset="-122"/>
              </a:defRPr>
            </a:lvl1pPr>
            <a:lvl2pPr>
              <a:defRPr sz="1600" baseline="0">
                <a:latin typeface="Arial" panose="020B0604020202020204" pitchFamily="34" charset="0"/>
                <a:ea typeface="微软雅黑" panose="020B0503020204020204" charset="-122"/>
              </a:defRPr>
            </a:lvl2pPr>
            <a:lvl3pPr>
              <a:defRPr sz="1600" baseline="0">
                <a:latin typeface="Arial" panose="020B0604020202020204" pitchFamily="34" charset="0"/>
                <a:ea typeface="微软雅黑" panose="020B0503020204020204" charset="-122"/>
              </a:defRPr>
            </a:lvl3pPr>
            <a:lvl4pPr>
              <a:defRPr sz="1600" baseline="0">
                <a:latin typeface="Arial" panose="020B0604020202020204" pitchFamily="34" charset="0"/>
                <a:ea typeface="微软雅黑" panose="020B0503020204020204" charset="-122"/>
              </a:defRPr>
            </a:lvl4pPr>
            <a:lvl5pPr>
              <a:defRPr sz="1600"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6"/>
            </p:custDataLst>
          </p:nvPr>
        </p:nvSpPr>
        <p:spPr/>
        <p:txBody>
          <a:bodyPr/>
          <a:lstStyle/>
          <a:p>
            <a:endParaRPr lang="zh-CN" altLang="en-US"/>
          </a:p>
        </p:txBody>
      </p:sp>
      <p:sp>
        <p:nvSpPr>
          <p:cNvPr id="7" name="灯片编号占位符 6"/>
          <p:cNvSpPr>
            <a:spLocks noGrp="1"/>
          </p:cNvSpPr>
          <p:nvPr>
            <p:ph type="sldNum" sz="quarter" idx="12"/>
            <p:custDataLst>
              <p:tags r:id="rId1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grpSp>
        <p:nvGrpSpPr>
          <p:cNvPr id="10" name="组合 9"/>
          <p:cNvGrpSpPr/>
          <p:nvPr userDrawn="1">
            <p:custDataLst>
              <p:tags r:id="rId10"/>
            </p:custDataLst>
          </p:nvPr>
        </p:nvGrpSpPr>
        <p:grpSpPr>
          <a:xfrm flipH="1">
            <a:off x="158115" y="6065520"/>
            <a:ext cx="1000760" cy="655955"/>
            <a:chOff x="7788812" y="2050366"/>
            <a:chExt cx="4205068" cy="2757268"/>
          </a:xfrm>
        </p:grpSpPr>
        <p:sp>
          <p:nvSpPr>
            <p:cNvPr id="11" name="菱形 10"/>
            <p:cNvSpPr/>
            <p:nvPr>
              <p:custDataLst>
                <p:tags r:id="rId11"/>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custDataLst>
                <p:tags r:id="rId12"/>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custDataLst>
              <p:tags r:id="rId13"/>
            </p:custDataLst>
          </p:nvPr>
        </p:nvGrpSpPr>
        <p:grpSpPr>
          <a:xfrm flipH="1">
            <a:off x="11008995" y="115570"/>
            <a:ext cx="1000760" cy="655955"/>
            <a:chOff x="7788812" y="2050366"/>
            <a:chExt cx="4205068" cy="2757268"/>
          </a:xfrm>
        </p:grpSpPr>
        <p:sp>
          <p:nvSpPr>
            <p:cNvPr id="14" name="菱形 13"/>
            <p:cNvSpPr/>
            <p:nvPr>
              <p:custDataLst>
                <p:tags r:id="rId14"/>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custDataLst>
                <p:tags r:id="rId15"/>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16" name="菱形 15"/>
          <p:cNvSpPr/>
          <p:nvPr userDrawn="1">
            <p:custDataLst>
              <p:tags r:id="rId2"/>
            </p:custDataLst>
          </p:nvPr>
        </p:nvSpPr>
        <p:spPr>
          <a:xfrm flipH="1">
            <a:off x="1730483" y="1868378"/>
            <a:ext cx="2990289" cy="2990290"/>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3"/>
            </p:custDataLst>
          </p:nvPr>
        </p:nvSpPr>
        <p:spPr>
          <a:xfrm flipH="1">
            <a:off x="1427767" y="3063801"/>
            <a:ext cx="599445" cy="599444"/>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4"/>
            </p:custDataLst>
          </p:nvPr>
        </p:nvSpPr>
        <p:spPr>
          <a:xfrm>
            <a:off x="4424043" y="3063800"/>
            <a:ext cx="599445" cy="599445"/>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5"/>
            </p:custDataLst>
          </p:nvPr>
        </p:nvSpPr>
        <p:spPr>
          <a:xfrm flipH="1">
            <a:off x="1377798" y="3015133"/>
            <a:ext cx="168992" cy="168992"/>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6"/>
            </p:custDataLst>
          </p:nvPr>
        </p:nvSpPr>
        <p:spPr>
          <a:xfrm flipH="1">
            <a:off x="4920465" y="3482218"/>
            <a:ext cx="168992" cy="168992"/>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7"/>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grpSp>
        <p:nvGrpSpPr>
          <p:cNvPr id="6" name="组合 5"/>
          <p:cNvGrpSpPr/>
          <p:nvPr userDrawn="1">
            <p:custDataLst>
              <p:tags r:id="rId11"/>
            </p:custDataLst>
          </p:nvPr>
        </p:nvGrpSpPr>
        <p:grpSpPr>
          <a:xfrm rot="16200000">
            <a:off x="-706755" y="5248910"/>
            <a:ext cx="2336800" cy="462915"/>
            <a:chOff x="1489" y="4565"/>
            <a:chExt cx="1787" cy="354"/>
          </a:xfrm>
        </p:grpSpPr>
        <p:sp>
          <p:nvSpPr>
            <p:cNvPr id="7" name="菱形 6"/>
            <p:cNvSpPr/>
            <p:nvPr userDrawn="1">
              <p:custDataLst>
                <p:tags r:id="rId12"/>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userDrawn="1">
              <p:custDataLst>
                <p:tags r:id="rId13"/>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p:cNvSpPr/>
            <p:nvPr userDrawn="1">
              <p:custDataLst>
                <p:tags r:id="rId14"/>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userDrawn="1">
              <p:custDataLst>
                <p:tags r:id="rId15"/>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custDataLst>
              <p:tags r:id="rId16"/>
            </p:custDataLst>
          </p:nvPr>
        </p:nvGrpSpPr>
        <p:grpSpPr>
          <a:xfrm rot="16200000">
            <a:off x="10632440" y="1198880"/>
            <a:ext cx="2336800" cy="462915"/>
            <a:chOff x="1489" y="4565"/>
            <a:chExt cx="1787" cy="354"/>
          </a:xfrm>
        </p:grpSpPr>
        <p:sp>
          <p:nvSpPr>
            <p:cNvPr id="12" name="菱形 11"/>
            <p:cNvSpPr/>
            <p:nvPr userDrawn="1">
              <p:custDataLst>
                <p:tags r:id="rId17"/>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8"/>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9"/>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20"/>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915650" y="142240"/>
            <a:ext cx="1134745" cy="224790"/>
            <a:chOff x="1489" y="4565"/>
            <a:chExt cx="1787" cy="354"/>
          </a:xfrm>
        </p:grpSpPr>
        <p:sp>
          <p:nvSpPr>
            <p:cNvPr id="9" name="菱形 8"/>
            <p:cNvSpPr/>
            <p:nvPr userDrawn="1">
              <p:custDataLst>
                <p:tags r:id="rId3"/>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userDrawn="1">
              <p:custDataLst>
                <p:tags r:id="rId4"/>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5"/>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custDataLst>
              <p:tags r:id="rId7"/>
            </p:custDataLst>
          </p:nvPr>
        </p:nvGrpSpPr>
        <p:grpSpPr>
          <a:xfrm>
            <a:off x="231775" y="6426200"/>
            <a:ext cx="1134745" cy="224790"/>
            <a:chOff x="1489" y="4565"/>
            <a:chExt cx="1787" cy="354"/>
          </a:xfrm>
        </p:grpSpPr>
        <p:sp>
          <p:nvSpPr>
            <p:cNvPr id="14" name="菱形 13"/>
            <p:cNvSpPr/>
            <p:nvPr userDrawn="1">
              <p:custDataLst>
                <p:tags r:id="rId8"/>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9"/>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userDrawn="1">
              <p:custDataLst>
                <p:tags r:id="rId10"/>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1"/>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1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6"/>
            </p:custDataLst>
          </p:nvPr>
        </p:nvSpPr>
        <p:spPr/>
        <p:txBody>
          <a:bodyPr/>
          <a:lstStyle/>
          <a:p>
            <a:endParaRPr lang="zh-CN" altLang="en-US" dirty="0"/>
          </a:p>
        </p:txBody>
      </p:sp>
      <p:sp>
        <p:nvSpPr>
          <p:cNvPr id="7" name="灯片编号占位符 6"/>
          <p:cNvSpPr>
            <a:spLocks noGrp="1"/>
          </p:cNvSpPr>
          <p:nvPr>
            <p:ph type="sldNum" sz="quarter" idx="12"/>
            <p:custDataLst>
              <p:tags r:id="rId1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36" name="组合 35"/>
          <p:cNvGrpSpPr/>
          <p:nvPr userDrawn="1">
            <p:custDataLst>
              <p:tags r:id="rId2"/>
            </p:custDataLst>
          </p:nvPr>
        </p:nvGrpSpPr>
        <p:grpSpPr>
          <a:xfrm>
            <a:off x="283210" y="273050"/>
            <a:ext cx="11619230" cy="6311900"/>
            <a:chOff x="283210" y="273050"/>
            <a:chExt cx="11619230" cy="6311900"/>
          </a:xfrm>
        </p:grpSpPr>
        <p:sp>
          <p:nvSpPr>
            <p:cNvPr id="37" name="矩形 36"/>
            <p:cNvSpPr/>
            <p:nvPr userDrawn="1">
              <p:custDataLst>
                <p:tags r:id="rId3"/>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charset="-122"/>
                <a:sym typeface="+mn-ea"/>
              </a:endParaRPr>
            </a:p>
          </p:txBody>
        </p:sp>
        <p:grpSp>
          <p:nvGrpSpPr>
            <p:cNvPr id="38" name="组合 37"/>
            <p:cNvGrpSpPr/>
            <p:nvPr userDrawn="1">
              <p:custDataLst>
                <p:tags r:id="rId4"/>
              </p:custDataLst>
            </p:nvPr>
          </p:nvGrpSpPr>
          <p:grpSpPr>
            <a:xfrm flipH="1">
              <a:off x="283210" y="6022340"/>
              <a:ext cx="857885" cy="562610"/>
              <a:chOff x="7788812" y="2050366"/>
              <a:chExt cx="4205068" cy="2757268"/>
            </a:xfrm>
          </p:grpSpPr>
          <p:sp>
            <p:nvSpPr>
              <p:cNvPr id="42" name="菱形 41"/>
              <p:cNvSpPr/>
              <p:nvPr>
                <p:custDataLst>
                  <p:tags r:id="rId5"/>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43" name="菱形 42"/>
              <p:cNvSpPr/>
              <p:nvPr>
                <p:custDataLst>
                  <p:tags r:id="rId6"/>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grpSp>
          <p:nvGrpSpPr>
            <p:cNvPr id="39" name="组合 38"/>
            <p:cNvGrpSpPr/>
            <p:nvPr userDrawn="1">
              <p:custDataLst>
                <p:tags r:id="rId7"/>
              </p:custDataLst>
            </p:nvPr>
          </p:nvGrpSpPr>
          <p:grpSpPr>
            <a:xfrm flipH="1">
              <a:off x="11044555" y="273050"/>
              <a:ext cx="857885" cy="562610"/>
              <a:chOff x="7788812" y="2050366"/>
              <a:chExt cx="4205068" cy="2757268"/>
            </a:xfrm>
          </p:grpSpPr>
          <p:sp>
            <p:nvSpPr>
              <p:cNvPr id="40" name="菱形 39"/>
              <p:cNvSpPr/>
              <p:nvPr>
                <p:custDataLst>
                  <p:tags r:id="rId8"/>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41" name="菱形 40"/>
              <p:cNvSpPr/>
              <p:nvPr>
                <p:custDataLst>
                  <p:tags r:id="rId9"/>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grpSp>
      <p:sp>
        <p:nvSpPr>
          <p:cNvPr id="2" name="竖排标题 1"/>
          <p:cNvSpPr>
            <a:spLocks noGrp="1"/>
          </p:cNvSpPr>
          <p:nvPr>
            <p:ph type="title" orient="vert"/>
            <p:custDataLst>
              <p:tags r:id="rId10"/>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1"/>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a:lstStyle/>
          <a:p>
            <a:endParaRPr lang="zh-CN" altLang="en-US"/>
          </a:p>
        </p:txBody>
      </p:sp>
      <p:sp>
        <p:nvSpPr>
          <p:cNvPr id="6" name="灯片编号占位符 5"/>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295.xml"/><Relationship Id="rId23" Type="http://schemas.openxmlformats.org/officeDocument/2006/relationships/tags" Target="../tags/tag294.xml"/><Relationship Id="rId22" Type="http://schemas.openxmlformats.org/officeDocument/2006/relationships/tags" Target="../tags/tag293.xml"/><Relationship Id="rId21" Type="http://schemas.openxmlformats.org/officeDocument/2006/relationships/tags" Target="../tags/tag292.xml"/><Relationship Id="rId20" Type="http://schemas.openxmlformats.org/officeDocument/2006/relationships/tags" Target="../tags/tag291.xml"/><Relationship Id="rId2" Type="http://schemas.openxmlformats.org/officeDocument/2006/relationships/slideLayout" Target="../slideLayouts/slideLayout2.xml"/><Relationship Id="rId19" Type="http://schemas.openxmlformats.org/officeDocument/2006/relationships/tags" Target="../tags/tag290.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01.xml"/><Relationship Id="rId3" Type="http://schemas.openxmlformats.org/officeDocument/2006/relationships/image" Target="../media/image1.png"/><Relationship Id="rId2" Type="http://schemas.openxmlformats.org/officeDocument/2006/relationships/tags" Target="../tags/tag300.xml"/><Relationship Id="rId1" Type="http://schemas.openxmlformats.org/officeDocument/2006/relationships/tags" Target="../tags/tag299.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03.xml"/><Relationship Id="rId2" Type="http://schemas.openxmlformats.org/officeDocument/2006/relationships/image" Target="../media/image2.png"/><Relationship Id="rId1" Type="http://schemas.openxmlformats.org/officeDocument/2006/relationships/tags" Target="../tags/tag30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06.xml"/><Relationship Id="rId4" Type="http://schemas.openxmlformats.org/officeDocument/2006/relationships/image" Target="../media/image2.png"/><Relationship Id="rId3" Type="http://schemas.openxmlformats.org/officeDocument/2006/relationships/tags" Target="../tags/tag305.xml"/><Relationship Id="rId2" Type="http://schemas.openxmlformats.org/officeDocument/2006/relationships/image" Target="../media/image3.png"/><Relationship Id="rId1" Type="http://schemas.openxmlformats.org/officeDocument/2006/relationships/tags" Target="../tags/tag30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08.xml"/><Relationship Id="rId2" Type="http://schemas.openxmlformats.org/officeDocument/2006/relationships/image" Target="../media/image2.png"/><Relationship Id="rId1" Type="http://schemas.openxmlformats.org/officeDocument/2006/relationships/tags" Target="../tags/tag307.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10.xml"/><Relationship Id="rId3" Type="http://schemas.openxmlformats.org/officeDocument/2006/relationships/image" Target="../media/image2.png"/><Relationship Id="rId2" Type="http://schemas.openxmlformats.org/officeDocument/2006/relationships/tags" Target="../tags/tag309.xml"/><Relationship Id="rId1" Type="http://schemas.openxmlformats.org/officeDocument/2006/relationships/hyperlink" Target="https://www.bilibili.com/video/BV1nE41117BQ?from=search&amp;seid=17883960539531662456&amp;spm_id_from=333.337.0.0" TargetMode="Externa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12.xml"/><Relationship Id="rId2" Type="http://schemas.openxmlformats.org/officeDocument/2006/relationships/image" Target="../media/image2.png"/><Relationship Id="rId1" Type="http://schemas.openxmlformats.org/officeDocument/2006/relationships/tags" Target="../tags/tag3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14.xml"/><Relationship Id="rId1" Type="http://schemas.openxmlformats.org/officeDocument/2006/relationships/tags" Target="../tags/tag3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lstStyle/>
          <a:p>
            <a:r>
              <a:rPr lang="zh-CN" altLang="en-US" dirty="0"/>
              <a:t>《城院生态圈》</a:t>
            </a:r>
            <a:endParaRPr lang="zh-CN" altLang="en-US" dirty="0"/>
          </a:p>
        </p:txBody>
      </p:sp>
      <p:sp>
        <p:nvSpPr>
          <p:cNvPr id="5" name="副标题 4"/>
          <p:cNvSpPr>
            <a:spLocks noGrp="1"/>
          </p:cNvSpPr>
          <p:nvPr>
            <p:ph type="subTitle" idx="1"/>
            <p:custDataLst>
              <p:tags r:id="rId2"/>
            </p:custDataLst>
          </p:nvPr>
        </p:nvSpPr>
        <p:spPr>
          <a:xfrm>
            <a:off x="4073482" y="3505200"/>
            <a:ext cx="3984668" cy="398780"/>
          </a:xfrm>
        </p:spPr>
        <p:txBody>
          <a:bodyPr>
            <a:normAutofit fontScale="65000" lnSpcReduction="20000"/>
          </a:bodyPr>
          <a:lstStyle/>
          <a:p>
            <a:r>
              <a:rPr lang="en-US" altLang="zh-CN" dirty="0" smtClean="0"/>
              <a:t>——</a:t>
            </a:r>
            <a:r>
              <a:rPr lang="zh-CN" altLang="en-US" dirty="0"/>
              <a:t>基于微</a:t>
            </a:r>
            <a:r>
              <a:rPr lang="zh-CN" altLang="en-US" dirty="0" smtClean="0"/>
              <a:t>信小程序的城院动植物交流论坛</a:t>
            </a:r>
            <a:endParaRPr lang="zh-CN" altLang="en-US" dirty="0"/>
          </a:p>
        </p:txBody>
      </p: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74925" y="702310"/>
            <a:ext cx="7271385" cy="5620385"/>
          </a:xfrm>
        </p:spPr>
        <p:txBody>
          <a:bodyPr>
            <a:normAutofit lnSpcReduction="10000"/>
          </a:bodyPr>
          <a:lstStyle/>
          <a:p>
            <a:pPr marL="0" algn="ctr">
              <a:lnSpc>
                <a:spcPct val="100000"/>
              </a:lnSpc>
              <a:buClrTx/>
              <a:buSzTx/>
              <a:buFontTx/>
              <a:buNone/>
            </a:pPr>
            <a:r>
              <a:rPr lang="zh-CN" altLang="en-US" sz="3600" b="1" spc="600" dirty="0">
                <a:solidFill>
                  <a:schemeClr val="accent1"/>
                </a:solidFill>
                <a:ea typeface="汉仪旗黑-85S" panose="00020600040101010101" pitchFamily="18" charset="-122"/>
                <a:cs typeface="+mj-cs"/>
              </a:rPr>
              <a:t>一、项目简述</a:t>
            </a:r>
            <a:endParaRPr lang="zh-CN" altLang="en-US" sz="3600" b="1" spc="600" dirty="0">
              <a:solidFill>
                <a:schemeClr val="accent1"/>
              </a:solidFill>
              <a:ea typeface="汉仪旗黑-85S" panose="00020600040101010101" pitchFamily="18" charset="-122"/>
              <a:cs typeface="+mj-cs"/>
            </a:endParaRPr>
          </a:p>
          <a:p>
            <a:pPr marL="0" algn="ctr">
              <a:lnSpc>
                <a:spcPct val="100000"/>
              </a:lnSpc>
              <a:buClrTx/>
              <a:buSzTx/>
              <a:buFontTx/>
              <a:buNone/>
            </a:pPr>
            <a:endParaRPr lang="zh-CN" altLang="en-US" sz="3600" b="1" spc="600" dirty="0">
              <a:solidFill>
                <a:schemeClr val="accent1"/>
              </a:solidFill>
              <a:ea typeface="汉仪旗黑-85S" panose="00020600040101010101" pitchFamily="18" charset="-122"/>
              <a:cs typeface="+mj-cs"/>
            </a:endParaRPr>
          </a:p>
          <a:p>
            <a:pPr marL="0" algn="ctr">
              <a:lnSpc>
                <a:spcPct val="100000"/>
              </a:lnSpc>
              <a:buClrTx/>
              <a:buSzTx/>
              <a:buFontTx/>
              <a:buNone/>
            </a:pPr>
            <a:r>
              <a:rPr lang="zh-CN" altLang="en-US" sz="3600" b="1" spc="600" dirty="0">
                <a:solidFill>
                  <a:schemeClr val="accent1"/>
                </a:solidFill>
                <a:ea typeface="汉仪旗黑-85S" panose="00020600040101010101" pitchFamily="18" charset="-122"/>
                <a:cs typeface="+mj-cs"/>
              </a:rPr>
              <a:t>二、功能介绍</a:t>
            </a:r>
            <a:endParaRPr lang="zh-CN" altLang="en-US" sz="3600" b="1" spc="600" dirty="0">
              <a:solidFill>
                <a:schemeClr val="accent1"/>
              </a:solidFill>
              <a:ea typeface="汉仪旗黑-85S" panose="00020600040101010101" pitchFamily="18" charset="-122"/>
              <a:cs typeface="+mj-cs"/>
            </a:endParaRPr>
          </a:p>
          <a:p>
            <a:pPr marL="0" algn="ctr">
              <a:lnSpc>
                <a:spcPct val="100000"/>
              </a:lnSpc>
              <a:buClrTx/>
              <a:buSzTx/>
              <a:buFontTx/>
              <a:buNone/>
            </a:pPr>
            <a:endParaRPr lang="zh-CN" altLang="en-US" sz="3600" b="1" spc="600" dirty="0">
              <a:solidFill>
                <a:schemeClr val="accent1"/>
              </a:solidFill>
              <a:ea typeface="汉仪旗黑-85S" panose="00020600040101010101" pitchFamily="18" charset="-122"/>
              <a:cs typeface="+mj-cs"/>
            </a:endParaRPr>
          </a:p>
          <a:p>
            <a:pPr marL="0" algn="ctr">
              <a:lnSpc>
                <a:spcPct val="100000"/>
              </a:lnSpc>
              <a:buClrTx/>
              <a:buSzTx/>
              <a:buFontTx/>
              <a:buNone/>
            </a:pPr>
            <a:r>
              <a:rPr lang="zh-CN" altLang="en-US" sz="3600" b="1" spc="600" dirty="0">
                <a:solidFill>
                  <a:schemeClr val="accent1"/>
                </a:solidFill>
                <a:ea typeface="汉仪旗黑-85S" panose="00020600040101010101" pitchFamily="18" charset="-122"/>
                <a:cs typeface="+mj-cs"/>
              </a:rPr>
              <a:t>三、准备</a:t>
            </a:r>
            <a:r>
              <a:rPr lang="zh-CN" altLang="en-US" sz="3600" b="1" spc="600" dirty="0" smtClean="0">
                <a:solidFill>
                  <a:schemeClr val="accent1"/>
                </a:solidFill>
                <a:ea typeface="汉仪旗黑-85S" panose="00020600040101010101" pitchFamily="18" charset="-122"/>
                <a:cs typeface="+mj-cs"/>
              </a:rPr>
              <a:t>工作</a:t>
            </a:r>
            <a:endParaRPr lang="en-US" altLang="zh-CN" sz="3600" b="1" spc="600" dirty="0" smtClean="0">
              <a:solidFill>
                <a:schemeClr val="accent1"/>
              </a:solidFill>
              <a:ea typeface="汉仪旗黑-85S" panose="00020600040101010101" pitchFamily="18" charset="-122"/>
              <a:cs typeface="+mj-cs"/>
            </a:endParaRPr>
          </a:p>
          <a:p>
            <a:pPr marL="0" algn="ctr">
              <a:lnSpc>
                <a:spcPct val="100000"/>
              </a:lnSpc>
              <a:buClrTx/>
              <a:buSzTx/>
              <a:buFontTx/>
              <a:buNone/>
            </a:pPr>
            <a:endParaRPr lang="en-US" altLang="zh-CN" sz="3600" b="1" spc="600" dirty="0" smtClean="0">
              <a:solidFill>
                <a:schemeClr val="accent1"/>
              </a:solidFill>
              <a:ea typeface="汉仪旗黑-85S" panose="00020600040101010101" pitchFamily="18" charset="-122"/>
              <a:cs typeface="+mj-cs"/>
            </a:endParaRPr>
          </a:p>
          <a:p>
            <a:pPr marL="0" algn="ctr">
              <a:lnSpc>
                <a:spcPct val="100000"/>
              </a:lnSpc>
              <a:buClrTx/>
              <a:buSzTx/>
              <a:buFontTx/>
              <a:buNone/>
            </a:pPr>
            <a:r>
              <a:rPr lang="zh-CN" altLang="en-US" sz="3600" b="1" spc="600" dirty="0" smtClean="0">
                <a:solidFill>
                  <a:schemeClr val="accent1"/>
                </a:solidFill>
                <a:ea typeface="汉仪旗黑-85S" panose="00020600040101010101" pitchFamily="18" charset="-122"/>
                <a:cs typeface="+mj-cs"/>
              </a:rPr>
              <a:t>四、参考文献</a:t>
            </a:r>
            <a:endParaRPr lang="zh-CN" altLang="en-US" sz="3600" b="1" spc="600" dirty="0">
              <a:solidFill>
                <a:schemeClr val="accent1"/>
              </a:solidFill>
              <a:ea typeface="汉仪旗黑-85S" panose="00020600040101010101" pitchFamily="18" charset="-122"/>
              <a:cs typeface="+mj-cs"/>
            </a:endParaRPr>
          </a:p>
          <a:p>
            <a:pPr marL="0" algn="ctr">
              <a:lnSpc>
                <a:spcPct val="100000"/>
              </a:lnSpc>
              <a:buClrTx/>
              <a:buSzTx/>
              <a:buFontTx/>
              <a:buNone/>
            </a:pPr>
            <a:endParaRPr lang="zh-CN" altLang="en-US" sz="3600" b="1" spc="600" dirty="0">
              <a:solidFill>
                <a:schemeClr val="accent1"/>
              </a:solidFill>
              <a:ea typeface="汉仪旗黑-85S" panose="00020600040101010101" pitchFamily="18" charset="-122"/>
              <a:cs typeface="+mj-cs"/>
            </a:endParaRPr>
          </a:p>
          <a:p>
            <a:pPr marL="0" algn="ctr">
              <a:lnSpc>
                <a:spcPct val="100000"/>
              </a:lnSpc>
              <a:buClrTx/>
              <a:buSzTx/>
              <a:buFontTx/>
              <a:buNone/>
            </a:pPr>
            <a:r>
              <a:rPr lang="zh-CN" altLang="en-US" sz="3600" b="1" spc="600" dirty="0" smtClean="0">
                <a:solidFill>
                  <a:schemeClr val="accent1"/>
                </a:solidFill>
                <a:ea typeface="汉仪旗黑-85S" panose="00020600040101010101" pitchFamily="18" charset="-122"/>
                <a:cs typeface="+mj-cs"/>
              </a:rPr>
              <a:t>五、</a:t>
            </a:r>
            <a:r>
              <a:rPr lang="zh-CN" altLang="en-US" sz="3600" b="1" spc="600" dirty="0">
                <a:solidFill>
                  <a:schemeClr val="accent1"/>
                </a:solidFill>
                <a:ea typeface="汉仪旗黑-85S" panose="00020600040101010101" pitchFamily="18" charset="-122"/>
                <a:cs typeface="+mj-cs"/>
              </a:rPr>
              <a:t>小组分工</a:t>
            </a:r>
            <a:endParaRPr lang="zh-CN" altLang="en-US" sz="3600" b="1" spc="600" dirty="0">
              <a:solidFill>
                <a:schemeClr val="accent1"/>
              </a:solidFill>
              <a:ea typeface="汉仪旗黑-85S" panose="00020600040101010101" pitchFamily="18" charset="-122"/>
              <a:cs typeface="+mj-cs"/>
            </a:endParaRPr>
          </a:p>
        </p:txBody>
      </p:sp>
      <p:sp>
        <p:nvSpPr>
          <p:cNvPr id="4" name="标题 3"/>
          <p:cNvSpPr>
            <a:spLocks noGrp="1"/>
          </p:cNvSpPr>
          <p:nvPr>
            <p:custDataLst>
              <p:tags r:id="rId1"/>
            </p:custDataLst>
          </p:nvPr>
        </p:nvSpPr>
        <p:spPr>
          <a:xfrm>
            <a:off x="2679700" y="702310"/>
            <a:ext cx="1481455" cy="2016125"/>
          </a:xfrm>
          <a:prstGeom prst="rect">
            <a:avLst/>
          </a:prstGeom>
        </p:spPr>
        <p:txBody>
          <a:bodyPr vert="horz" lIns="90170" tIns="46990" rIns="90170" bIns="46990" rtlCol="0" anchor="b" anchorCtr="0">
            <a:noAutofit/>
          </a:bodyPr>
          <a:lstStyle>
            <a:lvl1pPr algn="ctr" defTabSz="914400" rtl="0" eaLnBrk="1" fontAlgn="auto" latinLnBrk="0" hangingPunct="1">
              <a:lnSpc>
                <a:spcPct val="100000"/>
              </a:lnSpc>
              <a:spcBef>
                <a:spcPct val="0"/>
              </a:spcBef>
              <a:buNone/>
              <a:defRPr sz="6000" b="1" u="none" strike="noStrike" kern="1200" cap="none" spc="600" normalizeH="0" baseline="0">
                <a:solidFill>
                  <a:schemeClr val="accent1"/>
                </a:solidFill>
                <a:uFillTx/>
                <a:latin typeface="Arial" panose="020B0604020202020204" pitchFamily="34" charset="0"/>
                <a:ea typeface="汉仪旗黑-85S" panose="00020600040101010101" pitchFamily="18" charset="-122"/>
                <a:cs typeface="+mj-cs"/>
              </a:defRPr>
            </a:lvl1pPr>
          </a:lstStyle>
          <a:p>
            <a:r>
              <a:rPr lang="zh-CN" altLang="en-US" sz="5900" dirty="0"/>
              <a:t>目</a:t>
            </a:r>
            <a:endParaRPr lang="zh-CN" altLang="en-US" sz="5900" dirty="0"/>
          </a:p>
          <a:p>
            <a:r>
              <a:rPr lang="zh-CN" altLang="en-US" sz="5900" dirty="0"/>
              <a:t>录</a:t>
            </a:r>
            <a:endParaRPr lang="zh-CN" altLang="en-US" sz="5900" dirty="0"/>
          </a:p>
        </p:txBody>
      </p:sp>
      <p:pic>
        <p:nvPicPr>
          <p:cNvPr id="2" name="图片 1" descr="项目logo透明"/>
          <p:cNvPicPr>
            <a:picLocks noChangeAspect="1"/>
          </p:cNvPicPr>
          <p:nvPr>
            <p:custDataLst>
              <p:tags r:id="rId2"/>
            </p:custDataLst>
          </p:nvPr>
        </p:nvPicPr>
        <p:blipFill>
          <a:blip r:embed="rId3"/>
          <a:stretch>
            <a:fillRect/>
          </a:stretch>
        </p:blipFill>
        <p:spPr>
          <a:xfrm>
            <a:off x="11180445" y="5843270"/>
            <a:ext cx="1231265" cy="1253490"/>
          </a:xfrm>
          <a:prstGeom prst="rect">
            <a:avLst/>
          </a:prstGeom>
        </p:spPr>
      </p:pic>
    </p:spTree>
    <p:custDataLst>
      <p:tags r:id="rId4"/>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2" y="443234"/>
            <a:ext cx="10852237" cy="441964"/>
          </a:xfrm>
        </p:spPr>
        <p:txBody>
          <a:bodyPr>
            <a:normAutofit fontScale="90000"/>
          </a:bodyPr>
          <a:lstStyle/>
          <a:p>
            <a:r>
              <a:rPr lang="zh-CN" altLang="en-US"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rPr>
              <a:t>一、项目简述</a:t>
            </a:r>
            <a:endParaRPr lang="zh-CN" altLang="en-US"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ndParaRPr>
          </a:p>
        </p:txBody>
      </p:sp>
      <p:sp>
        <p:nvSpPr>
          <p:cNvPr id="3" name="内容占位符 2"/>
          <p:cNvSpPr>
            <a:spLocks noGrp="1"/>
          </p:cNvSpPr>
          <p:nvPr>
            <p:ph idx="1"/>
          </p:nvPr>
        </p:nvSpPr>
        <p:spPr/>
        <p:txBody>
          <a:bodyPr>
            <a:normAutofit/>
          </a:bodyPr>
          <a:lstStyle/>
          <a:p>
            <a:r>
              <a:rPr lang="zh-CN" altLang="en-US" sz="1780" b="1" spc="600" dirty="0">
                <a:solidFill>
                  <a:schemeClr val="accent1"/>
                </a:solidFill>
                <a:latin typeface="微软雅黑" panose="020B0503020204020204" charset="-122"/>
                <a:cs typeface="+mj-cs"/>
              </a:rPr>
              <a:t>项目名称</a:t>
            </a:r>
            <a:endParaRPr lang="zh-CN" altLang="en-US" sz="1780" b="1" spc="600" dirty="0">
              <a:solidFill>
                <a:schemeClr val="accent1"/>
              </a:solidFill>
              <a:latin typeface="微软雅黑" panose="020B0503020204020204" charset="-122"/>
              <a:cs typeface="+mj-cs"/>
            </a:endParaRPr>
          </a:p>
          <a:p>
            <a:pPr marL="457200" lvl="1" indent="0">
              <a:buNone/>
            </a:pPr>
            <a:r>
              <a:rPr sz="1780" b="1" spc="600" dirty="0">
                <a:solidFill>
                  <a:schemeClr val="accent1"/>
                </a:solidFill>
                <a:latin typeface="微软雅黑" panose="020B0503020204020204" charset="-122"/>
                <a:cs typeface="+mj-cs"/>
                <a:sym typeface="+mn-ea"/>
              </a:rPr>
              <a:t>城院生态圈</a:t>
            </a:r>
            <a:endParaRPr lang="zh-CN" altLang="en-US" sz="1780" b="1" spc="600" dirty="0">
              <a:solidFill>
                <a:schemeClr val="accent1"/>
              </a:solidFill>
              <a:latin typeface="微软雅黑" panose="020B0503020204020204" charset="-122"/>
              <a:cs typeface="+mj-cs"/>
            </a:endParaRPr>
          </a:p>
          <a:p>
            <a:r>
              <a:rPr lang="zh-CN" altLang="en-US" sz="1780" b="1" spc="600" dirty="0">
                <a:solidFill>
                  <a:schemeClr val="accent1"/>
                </a:solidFill>
                <a:latin typeface="微软雅黑" panose="020B0503020204020204" charset="-122"/>
                <a:cs typeface="+mj-cs"/>
              </a:rPr>
              <a:t>发布平台</a:t>
            </a:r>
            <a:endParaRPr lang="zh-CN" altLang="en-US" sz="1780" b="1" spc="600" dirty="0">
              <a:solidFill>
                <a:schemeClr val="accent1"/>
              </a:solidFill>
              <a:latin typeface="微软雅黑" panose="020B0503020204020204" charset="-122"/>
              <a:cs typeface="+mj-cs"/>
            </a:endParaRPr>
          </a:p>
          <a:p>
            <a:pPr marL="457200" lvl="1" indent="0">
              <a:buNone/>
            </a:pPr>
            <a:r>
              <a:rPr lang="zh-CN" altLang="en-US" sz="1780" b="1" spc="600" dirty="0">
                <a:solidFill>
                  <a:schemeClr val="accent1"/>
                </a:solidFill>
                <a:latin typeface="微软雅黑" panose="020B0503020204020204" charset="-122"/>
                <a:cs typeface="+mj-cs"/>
              </a:rPr>
              <a:t>微信小程序</a:t>
            </a:r>
            <a:endParaRPr lang="zh-CN" altLang="en-US" sz="1780" b="1" spc="600" dirty="0">
              <a:solidFill>
                <a:schemeClr val="accent1"/>
              </a:solidFill>
              <a:latin typeface="微软雅黑" panose="020B0503020204020204" charset="-122"/>
              <a:cs typeface="+mj-cs"/>
            </a:endParaRPr>
          </a:p>
          <a:p>
            <a:r>
              <a:rPr lang="zh-CN" altLang="en-US" sz="1780" b="1" spc="600" dirty="0">
                <a:solidFill>
                  <a:schemeClr val="accent1"/>
                </a:solidFill>
                <a:latin typeface="微软雅黑" panose="020B0503020204020204" charset="-122"/>
                <a:cs typeface="+mj-cs"/>
              </a:rPr>
              <a:t>项目类型</a:t>
            </a:r>
            <a:endParaRPr lang="zh-CN" altLang="en-US" sz="1780" b="1" spc="600" dirty="0">
              <a:solidFill>
                <a:schemeClr val="accent1"/>
              </a:solidFill>
              <a:latin typeface="微软雅黑" panose="020B0503020204020204" charset="-122"/>
              <a:cs typeface="+mj-cs"/>
            </a:endParaRPr>
          </a:p>
          <a:p>
            <a:pPr marL="457200" lvl="1" indent="0">
              <a:buNone/>
            </a:pPr>
            <a:r>
              <a:rPr lang="zh-CN" altLang="en-US" sz="1780" b="1" spc="600" dirty="0">
                <a:solidFill>
                  <a:schemeClr val="accent1"/>
                </a:solidFill>
                <a:latin typeface="微软雅黑" panose="020B0503020204020204" charset="-122"/>
                <a:cs typeface="+mj-cs"/>
              </a:rPr>
              <a:t>论坛</a:t>
            </a:r>
            <a:endParaRPr lang="zh-CN" altLang="en-US" sz="1780" b="1" spc="600" dirty="0">
              <a:solidFill>
                <a:schemeClr val="accent1"/>
              </a:solidFill>
              <a:latin typeface="微软雅黑" panose="020B0503020204020204" charset="-122"/>
              <a:cs typeface="+mj-cs"/>
            </a:endParaRPr>
          </a:p>
          <a:p>
            <a:r>
              <a:rPr lang="zh-CN" altLang="en-US" sz="1780" b="1" spc="600" dirty="0">
                <a:solidFill>
                  <a:schemeClr val="accent1"/>
                </a:solidFill>
                <a:latin typeface="微软雅黑" panose="020B0503020204020204" charset="-122"/>
                <a:cs typeface="+mj-cs"/>
              </a:rPr>
              <a:t>背景</a:t>
            </a:r>
            <a:endParaRPr lang="zh-CN" altLang="en-US" sz="1780" b="1" spc="600" dirty="0">
              <a:solidFill>
                <a:schemeClr val="accent1"/>
              </a:solidFill>
              <a:latin typeface="微软雅黑" panose="020B0503020204020204" charset="-122"/>
              <a:cs typeface="+mj-cs"/>
            </a:endParaRPr>
          </a:p>
          <a:p>
            <a:pPr marL="457200" lvl="1" indent="0">
              <a:buNone/>
            </a:pPr>
            <a:r>
              <a:rPr lang="zh-CN" altLang="en-US" sz="1780" b="1" spc="600" dirty="0">
                <a:solidFill>
                  <a:schemeClr val="accent1"/>
                </a:solidFill>
                <a:latin typeface="微软雅黑" panose="020B0503020204020204" charset="-122"/>
                <a:cs typeface="+mj-cs"/>
              </a:rPr>
              <a:t>在微信朋友圈、云朵朵论坛上时常能看到学生们自发的保护校园流浪动物的活动，但是并没有一个很好地平台让他们去发布相关信息。面对这个需求我们就有了这个想法。既然是和校内动物有关，我们就想可以设计并提供一个专门交流校内动植物的论坛平台供学生们使用。</a:t>
            </a:r>
            <a:endParaRPr lang="zh-CN" altLang="en-US" sz="1780" b="1" spc="600" dirty="0">
              <a:solidFill>
                <a:schemeClr val="accent1"/>
              </a:solidFill>
              <a:latin typeface="微软雅黑" panose="020B0503020204020204" charset="-122"/>
              <a:cs typeface="+mj-cs"/>
            </a:endParaRPr>
          </a:p>
        </p:txBody>
      </p:sp>
      <p:sp>
        <p:nvSpPr>
          <p:cNvPr id="5" name="标题 1"/>
          <p:cNvSpPr>
            <a:spLocks noGrp="1"/>
          </p:cNvSpPr>
          <p:nvPr/>
        </p:nvSpPr>
        <p:spPr>
          <a:xfrm>
            <a:off x="7717747" y="3580134"/>
            <a:ext cx="10852237" cy="441964"/>
          </a:xfrm>
          <a:prstGeom prst="rect">
            <a:avLst/>
          </a:prstGeom>
        </p:spPr>
        <p:txBody>
          <a:bodyPr vert="horz" lIns="90000" tIns="46800" rIns="90000" bIns="46800" rtlCol="0" anchor="t" anchorCtr="0">
            <a:normAutofit fontScale="90000"/>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r>
              <a:rPr lang="en-US" altLang="zh-CN"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rPr>
              <a:t>Logo</a:t>
            </a:r>
            <a:r>
              <a:rPr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rPr>
              <a:t>设计</a:t>
            </a:r>
            <a:endParaRPr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ndParaRPr>
          </a:p>
        </p:txBody>
      </p:sp>
      <p:pic>
        <p:nvPicPr>
          <p:cNvPr id="6" name="图片 5" descr="项目logo透明"/>
          <p:cNvPicPr>
            <a:picLocks noChangeAspect="1"/>
          </p:cNvPicPr>
          <p:nvPr>
            <p:custDataLst>
              <p:tags r:id="rId1"/>
            </p:custDataLst>
          </p:nvPr>
        </p:nvPicPr>
        <p:blipFill>
          <a:blip r:embed="rId2"/>
          <a:stretch>
            <a:fillRect/>
          </a:stretch>
        </p:blipFill>
        <p:spPr>
          <a:xfrm>
            <a:off x="7634605" y="1255395"/>
            <a:ext cx="1858645" cy="225107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rPr>
              <a:t>二、功能介绍</a:t>
            </a:r>
            <a:endParaRPr lang="zh-CN" altLang="en-US"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ndParaRPr>
          </a:p>
        </p:txBody>
      </p:sp>
      <p:sp>
        <p:nvSpPr>
          <p:cNvPr id="3" name="内容占位符 2"/>
          <p:cNvSpPr>
            <a:spLocks noGrp="1"/>
          </p:cNvSpPr>
          <p:nvPr>
            <p:ph idx="1"/>
          </p:nvPr>
        </p:nvSpPr>
        <p:spPr/>
        <p:txBody>
          <a:bodyPr>
            <a:normAutofit/>
          </a:bodyPr>
          <a:lstStyle/>
          <a:p>
            <a:r>
              <a:rPr lang="zh-CN" altLang="en-US" sz="1780" b="1" i="1" u="sng" spc="600" dirty="0">
                <a:solidFill>
                  <a:schemeClr val="accent1"/>
                </a:solidFill>
                <a:latin typeface="微软雅黑" panose="020B0503020204020204" charset="-122"/>
                <a:cs typeface="+mj-cs"/>
              </a:rPr>
              <a:t>1.动植物科普</a:t>
            </a:r>
            <a:endParaRPr lang="zh-CN" altLang="en-US" sz="1780" b="1" i="1" u="sng" spc="600" dirty="0">
              <a:solidFill>
                <a:schemeClr val="accent1"/>
              </a:solidFill>
              <a:latin typeface="微软雅黑" panose="020B0503020204020204" charset="-122"/>
              <a:cs typeface="+mj-cs"/>
            </a:endParaRPr>
          </a:p>
          <a:p>
            <a:r>
              <a:rPr lang="zh-CN" altLang="en-US" sz="1780" b="1" spc="600" dirty="0">
                <a:solidFill>
                  <a:schemeClr val="accent1"/>
                </a:solidFill>
                <a:latin typeface="微软雅黑" panose="020B0503020204020204" charset="-122"/>
                <a:cs typeface="+mj-cs"/>
              </a:rPr>
              <a:t>收集校园内的动植物照片和基本信息，也可以收集一些学生取的小名，例如“小黑”“小白”等外号，整理成词条供用户查询，同时加入一些物种知识，来作为一个科普类的功能。同时用户可以补充上传未被发现的动植物信息，后续更新会补充。</a:t>
            </a:r>
            <a:endParaRPr lang="zh-CN" altLang="en-US" sz="1780" b="1" spc="600" dirty="0">
              <a:solidFill>
                <a:schemeClr val="accent1"/>
              </a:solidFill>
              <a:latin typeface="微软雅黑" panose="020B0503020204020204" charset="-122"/>
              <a:cs typeface="+mj-cs"/>
            </a:endParaRPr>
          </a:p>
          <a:p>
            <a:r>
              <a:rPr lang="zh-CN" altLang="en-US" sz="1780" b="1" i="1" u="sng" spc="600" dirty="0">
                <a:solidFill>
                  <a:schemeClr val="accent1"/>
                </a:solidFill>
                <a:latin typeface="微软雅黑" panose="020B0503020204020204" charset="-122"/>
                <a:cs typeface="+mj-cs"/>
              </a:rPr>
              <a:t>2.“云吸猫”“云撸狗”等</a:t>
            </a:r>
            <a:endParaRPr lang="zh-CN" altLang="en-US" sz="1780" b="1" i="1" u="sng" spc="600" dirty="0">
              <a:solidFill>
                <a:schemeClr val="accent1"/>
              </a:solidFill>
              <a:latin typeface="微软雅黑" panose="020B0503020204020204" charset="-122"/>
              <a:cs typeface="+mj-cs"/>
            </a:endParaRPr>
          </a:p>
          <a:p>
            <a:r>
              <a:rPr lang="zh-CN" altLang="en-US" sz="1780" b="1" spc="600" dirty="0">
                <a:solidFill>
                  <a:schemeClr val="accent1"/>
                </a:solidFill>
                <a:latin typeface="微软雅黑" panose="020B0503020204020204" charset="-122"/>
                <a:cs typeface="+mj-cs"/>
              </a:rPr>
              <a:t>作为一个开放类的功能，用户可以拍照上传校园内的猫猫狗狗，或者松鼠，甚至是某条鱼。实时更新动物的位置信息和状态，和平台其他用户一起讨论，对小动物有进一步的关照。</a:t>
            </a:r>
            <a:endParaRPr lang="zh-CN" altLang="en-US" sz="1780" b="1" spc="600" dirty="0">
              <a:solidFill>
                <a:schemeClr val="accent1"/>
              </a:solidFill>
              <a:latin typeface="微软雅黑" panose="020B0503020204020204" charset="-122"/>
              <a:cs typeface="+mj-cs"/>
            </a:endParaRPr>
          </a:p>
          <a:p>
            <a:r>
              <a:rPr lang="zh-CN" altLang="en-US" sz="1780" b="1" i="1" u="sng" spc="600" dirty="0">
                <a:solidFill>
                  <a:schemeClr val="accent1"/>
                </a:solidFill>
                <a:latin typeface="微软雅黑" panose="020B0503020204020204" charset="-122"/>
                <a:cs typeface="+mj-cs"/>
              </a:rPr>
              <a:t>3.“动物城友会”</a:t>
            </a:r>
            <a:endParaRPr lang="zh-CN" altLang="en-US" sz="1780" b="1" i="1" u="sng" spc="600" dirty="0">
              <a:solidFill>
                <a:schemeClr val="accent1"/>
              </a:solidFill>
              <a:latin typeface="微软雅黑" panose="020B0503020204020204" charset="-122"/>
              <a:cs typeface="+mj-cs"/>
            </a:endParaRPr>
          </a:p>
          <a:p>
            <a:r>
              <a:rPr lang="zh-CN" altLang="en-US" sz="1780" b="1" spc="600" dirty="0">
                <a:solidFill>
                  <a:schemeClr val="accent1"/>
                </a:solidFill>
                <a:latin typeface="微软雅黑" panose="020B0503020204020204" charset="-122"/>
                <a:cs typeface="+mj-cs"/>
              </a:rPr>
              <a:t>用户可以通过这里发起自己想要为小动物举办的活动，可以是筹资投食、购买治疗药品等。发起活动的用户需要经过平台认证，并且保证后续活动透明公开，需要实时发布活动进展信息。</a:t>
            </a:r>
            <a:endParaRPr lang="zh-CN" altLang="en-US" sz="1780" b="1" spc="600" dirty="0">
              <a:solidFill>
                <a:schemeClr val="accent1"/>
              </a:solidFill>
              <a:latin typeface="微软雅黑" panose="020B0503020204020204" charset="-122"/>
              <a:cs typeface="+mj-cs"/>
            </a:endParaRPr>
          </a:p>
        </p:txBody>
      </p:sp>
      <p:pic>
        <p:nvPicPr>
          <p:cNvPr id="4" name="图片 1" descr="效果图"/>
          <p:cNvPicPr>
            <a:picLocks noChangeAspect="1"/>
          </p:cNvPicPr>
          <p:nvPr>
            <p:custDataLst>
              <p:tags r:id="rId1"/>
            </p:custDataLst>
          </p:nvPr>
        </p:nvPicPr>
        <p:blipFill>
          <a:blip r:embed="rId2"/>
          <a:srcRect t="10956" r="1090"/>
          <a:stretch>
            <a:fillRect/>
          </a:stretch>
        </p:blipFill>
        <p:spPr>
          <a:xfrm>
            <a:off x="6484620" y="210185"/>
            <a:ext cx="3134360" cy="6209030"/>
          </a:xfrm>
          <a:prstGeom prst="rect">
            <a:avLst/>
          </a:prstGeom>
        </p:spPr>
      </p:pic>
      <p:sp>
        <p:nvSpPr>
          <p:cNvPr id="6" name="文本框 5"/>
          <p:cNvSpPr txBox="1"/>
          <p:nvPr/>
        </p:nvSpPr>
        <p:spPr>
          <a:xfrm>
            <a:off x="7452995" y="6438265"/>
            <a:ext cx="4436745" cy="337185"/>
          </a:xfrm>
          <a:prstGeom prst="rect">
            <a:avLst/>
          </a:prstGeom>
          <a:noFill/>
        </p:spPr>
        <p:txBody>
          <a:bodyPr wrap="square" rtlCol="0">
            <a:spAutoFit/>
          </a:bodyPr>
          <a:p>
            <a:r>
              <a:rPr lang="zh-CN" altLang="en-US" sz="1600" b="1" spc="600">
                <a:ln w="6600">
                  <a:solidFill>
                    <a:schemeClr val="accent2"/>
                  </a:solidFill>
                  <a:prstDash val="solid"/>
                </a:ln>
                <a:solidFill>
                  <a:srgbClr val="FFFFFF"/>
                </a:solidFill>
                <a:effectLst>
                  <a:outerShdw dist="38100" dir="2700000" algn="tl" rotWithShape="0">
                    <a:schemeClr val="accent2"/>
                  </a:outerShdw>
                </a:effectLst>
                <a:uFillTx/>
                <a:latin typeface="微软雅黑" panose="020B0503020204020204" charset="-122"/>
                <a:ea typeface="微软雅黑" panose="020B0503020204020204" charset="-122"/>
                <a:cs typeface="+mj-cs"/>
              </a:rPr>
              <a:t>图</a:t>
            </a:r>
            <a:r>
              <a:rPr lang="en-US" altLang="zh-CN" sz="1600" b="1" spc="600">
                <a:ln w="6600">
                  <a:solidFill>
                    <a:schemeClr val="accent2"/>
                  </a:solidFill>
                  <a:prstDash val="solid"/>
                </a:ln>
                <a:solidFill>
                  <a:srgbClr val="FFFFFF"/>
                </a:solidFill>
                <a:effectLst>
                  <a:outerShdw dist="38100" dir="2700000" algn="tl" rotWithShape="0">
                    <a:schemeClr val="accent2"/>
                  </a:outerShdw>
                </a:effectLst>
                <a:uFillTx/>
                <a:latin typeface="微软雅黑" panose="020B0503020204020204" charset="-122"/>
                <a:ea typeface="微软雅黑" panose="020B0503020204020204" charset="-122"/>
                <a:cs typeface="+mj-cs"/>
              </a:rPr>
              <a:t>[1]</a:t>
            </a:r>
            <a:endParaRPr lang="en-US" altLang="zh-CN" sz="1600" b="1" spc="600">
              <a:ln w="6600">
                <a:solidFill>
                  <a:schemeClr val="accent2"/>
                </a:solidFill>
                <a:prstDash val="solid"/>
              </a:ln>
              <a:solidFill>
                <a:srgbClr val="FFFFFF"/>
              </a:solidFill>
              <a:effectLst>
                <a:outerShdw dist="38100" dir="2700000" algn="tl" rotWithShape="0">
                  <a:schemeClr val="accent2"/>
                </a:outerShdw>
              </a:effectLst>
              <a:uFillTx/>
              <a:latin typeface="微软雅黑" panose="020B0503020204020204" charset="-122"/>
              <a:ea typeface="微软雅黑" panose="020B0503020204020204" charset="-122"/>
              <a:cs typeface="+mj-cs"/>
            </a:endParaRPr>
          </a:p>
        </p:txBody>
      </p:sp>
      <p:pic>
        <p:nvPicPr>
          <p:cNvPr id="7" name="图片 6" descr="项目logo透明"/>
          <p:cNvPicPr>
            <a:picLocks noChangeAspect="1"/>
          </p:cNvPicPr>
          <p:nvPr>
            <p:custDataLst>
              <p:tags r:id="rId3"/>
            </p:custDataLst>
          </p:nvPr>
        </p:nvPicPr>
        <p:blipFill>
          <a:blip r:embed="rId4"/>
          <a:stretch>
            <a:fillRect/>
          </a:stretch>
        </p:blipFill>
        <p:spPr>
          <a:xfrm>
            <a:off x="11457305" y="6115685"/>
            <a:ext cx="544195" cy="65976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rPr>
              <a:t>三、准备工作</a:t>
            </a:r>
            <a:endParaRPr lang="zh-CN" altLang="en-US"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ndParaRPr>
          </a:p>
        </p:txBody>
      </p:sp>
      <p:sp>
        <p:nvSpPr>
          <p:cNvPr id="3" name="内容占位符 2"/>
          <p:cNvSpPr>
            <a:spLocks noGrp="1"/>
          </p:cNvSpPr>
          <p:nvPr>
            <p:ph idx="1"/>
          </p:nvPr>
        </p:nvSpPr>
        <p:spPr/>
        <p:txBody>
          <a:bodyPr>
            <a:normAutofit/>
          </a:bodyPr>
          <a:lstStyle/>
          <a:p>
            <a:r>
              <a:rPr lang="zh-CN" altLang="en-US" sz="1780" b="1" spc="600">
                <a:solidFill>
                  <a:schemeClr val="accent1"/>
                </a:solidFill>
                <a:latin typeface="微软雅黑" panose="020B0503020204020204" charset="-122"/>
                <a:cs typeface="+mj-cs"/>
              </a:rPr>
              <a:t>开发一个小程序不难，但是实用以及界面好看不容易，因此需要有些准备工作：</a:t>
            </a:r>
            <a:endParaRPr lang="zh-CN" altLang="en-US" sz="1780" b="1" spc="600">
              <a:solidFill>
                <a:schemeClr val="accent1"/>
              </a:solidFill>
              <a:latin typeface="微软雅黑" panose="020B0503020204020204" charset="-122"/>
              <a:cs typeface="+mj-cs"/>
            </a:endParaRPr>
          </a:p>
          <a:p>
            <a:pPr lvl="1"/>
            <a:r>
              <a:rPr lang="zh-CN" altLang="en-US" sz="1780" b="1" spc="600">
                <a:solidFill>
                  <a:schemeClr val="accent1"/>
                </a:solidFill>
                <a:latin typeface="微软雅黑" panose="020B0503020204020204" charset="-122"/>
                <a:cs typeface="+mj-cs"/>
              </a:rPr>
              <a:t>1.提前调研面向的用户群体</a:t>
            </a:r>
            <a:endParaRPr lang="zh-CN" altLang="en-US" sz="1780" b="1" spc="600">
              <a:solidFill>
                <a:schemeClr val="accent1"/>
              </a:solidFill>
              <a:latin typeface="微软雅黑" panose="020B0503020204020204" charset="-122"/>
              <a:cs typeface="+mj-cs"/>
            </a:endParaRPr>
          </a:p>
          <a:p>
            <a:pPr lvl="1"/>
            <a:r>
              <a:rPr lang="zh-CN" altLang="en-US" sz="1780" b="1" spc="600">
                <a:solidFill>
                  <a:schemeClr val="accent1"/>
                </a:solidFill>
                <a:latin typeface="微软雅黑" panose="020B0503020204020204" charset="-122"/>
                <a:cs typeface="+mj-cs"/>
              </a:rPr>
              <a:t>2.UI界面构思</a:t>
            </a:r>
            <a:endParaRPr lang="zh-CN" altLang="en-US" sz="1780" b="1" spc="600">
              <a:solidFill>
                <a:schemeClr val="accent1"/>
              </a:solidFill>
              <a:latin typeface="微软雅黑" panose="020B0503020204020204" charset="-122"/>
              <a:cs typeface="+mj-cs"/>
            </a:endParaRPr>
          </a:p>
          <a:p>
            <a:pPr lvl="1"/>
            <a:r>
              <a:rPr lang="zh-CN" altLang="en-US" sz="1780" b="1" spc="600">
                <a:solidFill>
                  <a:schemeClr val="accent1"/>
                </a:solidFill>
                <a:latin typeface="微软雅黑" panose="020B0503020204020204" charset="-122"/>
                <a:cs typeface="+mj-cs"/>
              </a:rPr>
              <a:t>3.小程序基于的技术</a:t>
            </a:r>
            <a:endParaRPr lang="zh-CN" altLang="en-US" sz="1780" b="1" spc="600">
              <a:solidFill>
                <a:schemeClr val="accent1"/>
              </a:solidFill>
              <a:latin typeface="微软雅黑" panose="020B0503020204020204" charset="-122"/>
              <a:cs typeface="+mj-cs"/>
            </a:endParaRPr>
          </a:p>
          <a:p>
            <a:pPr lvl="1"/>
            <a:r>
              <a:rPr lang="zh-CN" altLang="en-US" sz="1780" b="1" spc="600">
                <a:solidFill>
                  <a:schemeClr val="accent1"/>
                </a:solidFill>
                <a:latin typeface="微软雅黑" panose="020B0503020204020204" charset="-122"/>
                <a:cs typeface="+mj-cs"/>
              </a:rPr>
              <a:t>4.了解做小程序可以提前避免的坑</a:t>
            </a:r>
            <a:endParaRPr lang="zh-CN" altLang="en-US" sz="1780" b="1" spc="600">
              <a:solidFill>
                <a:schemeClr val="accent1"/>
              </a:solidFill>
              <a:latin typeface="微软雅黑" panose="020B0503020204020204" charset="-122"/>
              <a:cs typeface="+mj-cs"/>
            </a:endParaRPr>
          </a:p>
          <a:p>
            <a:pPr lvl="1"/>
            <a:r>
              <a:rPr lang="zh-CN" altLang="en-US" sz="1780" b="1" spc="600">
                <a:solidFill>
                  <a:schemeClr val="accent1"/>
                </a:solidFill>
                <a:latin typeface="微软雅黑" panose="020B0503020204020204" charset="-122"/>
                <a:cs typeface="+mj-cs"/>
              </a:rPr>
              <a:t>5.思考做出的小程序要达到什么样的目的</a:t>
            </a:r>
            <a:endParaRPr lang="zh-CN" altLang="en-US" sz="1780" b="1" spc="600">
              <a:solidFill>
                <a:schemeClr val="accent1"/>
              </a:solidFill>
              <a:latin typeface="微软雅黑" panose="020B0503020204020204" charset="-122"/>
              <a:cs typeface="+mj-cs"/>
            </a:endParaRPr>
          </a:p>
          <a:p>
            <a:pPr lvl="1"/>
            <a:r>
              <a:rPr lang="zh-CN" altLang="en-US" sz="1780" b="1" spc="600">
                <a:solidFill>
                  <a:schemeClr val="accent1"/>
                </a:solidFill>
                <a:latin typeface="微软雅黑" panose="020B0503020204020204" charset="-122"/>
                <a:cs typeface="+mj-cs"/>
              </a:rPr>
              <a:t>技术基于 Springboot+微信小程序开发</a:t>
            </a:r>
            <a:endParaRPr lang="zh-CN" altLang="en-US" sz="1780" b="1" spc="600">
              <a:solidFill>
                <a:schemeClr val="accent1"/>
              </a:solidFill>
              <a:latin typeface="微软雅黑" panose="020B0503020204020204" charset="-122"/>
              <a:cs typeface="+mj-cs"/>
            </a:endParaRPr>
          </a:p>
        </p:txBody>
      </p:sp>
      <p:pic>
        <p:nvPicPr>
          <p:cNvPr id="7" name="图片 6" descr="项目logo透明"/>
          <p:cNvPicPr>
            <a:picLocks noChangeAspect="1"/>
          </p:cNvPicPr>
          <p:nvPr>
            <p:custDataLst>
              <p:tags r:id="rId1"/>
            </p:custDataLst>
          </p:nvPr>
        </p:nvPicPr>
        <p:blipFill>
          <a:blip r:embed="rId2"/>
          <a:stretch>
            <a:fillRect/>
          </a:stretch>
        </p:blipFill>
        <p:spPr>
          <a:xfrm>
            <a:off x="11457305" y="6115685"/>
            <a:ext cx="544195" cy="659765"/>
          </a:xfrm>
          <a:prstGeom prst="rect">
            <a:avLst/>
          </a:prstGeom>
        </p:spPr>
      </p:pic>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2220" spc="600" dirty="0" smtClean="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rPr>
              <a:t>四、参考文献</a:t>
            </a:r>
            <a:endParaRPr lang="zh-CN" altLang="en-US" sz="2220" spc="6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ndParaRPr>
          </a:p>
        </p:txBody>
      </p:sp>
      <p:sp>
        <p:nvSpPr>
          <p:cNvPr id="3" name="内容占位符 2"/>
          <p:cNvSpPr>
            <a:spLocks noGrp="1"/>
          </p:cNvSpPr>
          <p:nvPr>
            <p:ph idx="1"/>
          </p:nvPr>
        </p:nvSpPr>
        <p:spPr/>
        <p:txBody>
          <a:bodyPr>
            <a:normAutofit/>
          </a:bodyPr>
          <a:lstStyle/>
          <a:p>
            <a:r>
              <a:rPr lang="zh-CN" altLang="en-US" sz="1780" b="1" spc="600" dirty="0" smtClean="0">
                <a:solidFill>
                  <a:schemeClr val="accent1"/>
                </a:solidFill>
                <a:latin typeface="微软雅黑" panose="020B0503020204020204" charset="-122"/>
                <a:cs typeface="+mj-cs"/>
              </a:rPr>
              <a:t>图</a:t>
            </a:r>
            <a:r>
              <a:rPr lang="en-US" altLang="zh-CN" sz="1780" b="1" spc="600" dirty="0" smtClean="0">
                <a:solidFill>
                  <a:schemeClr val="accent1"/>
                </a:solidFill>
                <a:latin typeface="微软雅黑" panose="020B0503020204020204" charset="-122"/>
                <a:cs typeface="+mj-cs"/>
              </a:rPr>
              <a:t>[1]</a:t>
            </a:r>
            <a:r>
              <a:rPr lang="zh-CN" altLang="en-US" sz="1780" b="1" spc="600" dirty="0" smtClean="0">
                <a:solidFill>
                  <a:schemeClr val="accent1"/>
                </a:solidFill>
                <a:latin typeface="微软雅黑" panose="020B0503020204020204" charset="-122"/>
                <a:cs typeface="+mj-cs"/>
              </a:rPr>
              <a:t>经过</a:t>
            </a:r>
            <a:r>
              <a:rPr lang="en-US" altLang="zh-CN" sz="1780" b="1" spc="600" dirty="0" smtClean="0">
                <a:solidFill>
                  <a:schemeClr val="accent1"/>
                </a:solidFill>
                <a:latin typeface="微软雅黑" panose="020B0503020204020204" charset="-122"/>
                <a:cs typeface="+mj-cs"/>
              </a:rPr>
              <a:t>ps</a:t>
            </a:r>
            <a:r>
              <a:rPr sz="1780" b="1" spc="600" dirty="0" smtClean="0">
                <a:solidFill>
                  <a:schemeClr val="accent1"/>
                </a:solidFill>
                <a:latin typeface="微软雅黑" panose="020B0503020204020204" charset="-122"/>
                <a:cs typeface="+mj-cs"/>
              </a:rPr>
              <a:t>，</a:t>
            </a:r>
            <a:r>
              <a:rPr lang="zh-CN" altLang="en-US" sz="1780" b="1" spc="600" dirty="0" smtClean="0">
                <a:solidFill>
                  <a:schemeClr val="accent1"/>
                </a:solidFill>
                <a:latin typeface="微软雅黑" panose="020B0503020204020204" charset="-122"/>
                <a:cs typeface="+mj-cs"/>
              </a:rPr>
              <a:t>原图来自于云朵</a:t>
            </a:r>
            <a:r>
              <a:rPr lang="zh-CN" altLang="en-US" sz="1780" b="1" spc="600" dirty="0">
                <a:solidFill>
                  <a:schemeClr val="accent1"/>
                </a:solidFill>
                <a:latin typeface="微软雅黑" panose="020B0503020204020204" charset="-122"/>
                <a:cs typeface="+mj-cs"/>
              </a:rPr>
              <a:t>朵小程序</a:t>
            </a:r>
            <a:endParaRPr lang="en-US" altLang="zh-CN" sz="1780" b="1" spc="600" dirty="0">
              <a:solidFill>
                <a:schemeClr val="accent1"/>
              </a:solidFill>
              <a:latin typeface="微软雅黑" panose="020B0503020204020204" charset="-122"/>
              <a:cs typeface="+mj-cs"/>
            </a:endParaRPr>
          </a:p>
          <a:p>
            <a:pPr fontAlgn="base"/>
            <a:r>
              <a:rPr lang="en-US" altLang="zh-CN" sz="1780" b="1" spc="600" dirty="0" err="1">
                <a:solidFill>
                  <a:schemeClr val="accent1"/>
                </a:solidFill>
                <a:latin typeface="微软雅黑" panose="020B0503020204020204" charset="-122"/>
                <a:cs typeface="+mj-cs"/>
              </a:rPr>
              <a:t>Bilibili</a:t>
            </a:r>
            <a:r>
              <a:rPr lang="zh-CN" altLang="en-US" sz="1780" b="1" spc="600" dirty="0">
                <a:solidFill>
                  <a:schemeClr val="accent1"/>
                </a:solidFill>
                <a:latin typeface="微软雅黑" panose="020B0503020204020204" charset="-122"/>
                <a:cs typeface="+mj-cs"/>
              </a:rPr>
              <a:t>黑马程序员微信小程序开发前端教程</a:t>
            </a:r>
            <a:r>
              <a:rPr lang="en-US" altLang="zh-CN" sz="1780" b="1" spc="600" dirty="0">
                <a:solidFill>
                  <a:schemeClr val="accent1"/>
                </a:solidFill>
                <a:latin typeface="微软雅黑" panose="020B0503020204020204" charset="-122"/>
                <a:cs typeface="+mj-cs"/>
              </a:rPr>
              <a:t>_</a:t>
            </a:r>
            <a:r>
              <a:rPr lang="zh-CN" altLang="en-US" sz="1780" b="1" spc="600" dirty="0">
                <a:solidFill>
                  <a:schemeClr val="accent1"/>
                </a:solidFill>
                <a:latin typeface="微软雅黑" panose="020B0503020204020204" charset="-122"/>
                <a:cs typeface="+mj-cs"/>
              </a:rPr>
              <a:t>零基础玩转微信小程序</a:t>
            </a:r>
            <a:endParaRPr lang="zh-CN" altLang="en-US" sz="1780" b="1" spc="600" dirty="0">
              <a:solidFill>
                <a:schemeClr val="accent1"/>
              </a:solidFill>
              <a:latin typeface="微软雅黑" panose="020B0503020204020204" charset="-122"/>
              <a:cs typeface="+mj-cs"/>
            </a:endParaRPr>
          </a:p>
          <a:p>
            <a:pPr marL="0" indent="0">
              <a:buNone/>
            </a:pPr>
            <a:r>
              <a:rPr lang="en-US" altLang="zh-CN" sz="1780" b="1" spc="600" dirty="0">
                <a:solidFill>
                  <a:schemeClr val="accent1"/>
                </a:solidFill>
                <a:latin typeface="微软雅黑" panose="020B0503020204020204" charset="-122"/>
                <a:cs typeface="+mj-cs"/>
                <a:hlinkClick r:id="rId1"/>
              </a:rPr>
              <a:t>https://www.bilibili.com/video/BV1nE41117BQ?from=search&amp;seid=17883960539531662456&amp;spm_id_from=333.337.0.0</a:t>
            </a:r>
            <a:r>
              <a:rPr lang="en-US" altLang="zh-CN" sz="1780" b="1" spc="600" dirty="0">
                <a:solidFill>
                  <a:schemeClr val="accent1"/>
                </a:solidFill>
                <a:latin typeface="微软雅黑" panose="020B0503020204020204" charset="-122"/>
                <a:cs typeface="+mj-cs"/>
              </a:rPr>
              <a:t> 【2021.9.15版】</a:t>
            </a:r>
            <a:endParaRPr lang="en-US" altLang="zh-CN" sz="1780" b="1" spc="600" dirty="0">
              <a:solidFill>
                <a:schemeClr val="accent1"/>
              </a:solidFill>
              <a:latin typeface="微软雅黑" panose="020B0503020204020204" charset="-122"/>
              <a:cs typeface="+mj-cs"/>
            </a:endParaRPr>
          </a:p>
        </p:txBody>
      </p:sp>
      <p:pic>
        <p:nvPicPr>
          <p:cNvPr id="7" name="图片 6" descr="项目logo透明"/>
          <p:cNvPicPr>
            <a:picLocks noChangeAspect="1"/>
          </p:cNvPicPr>
          <p:nvPr>
            <p:custDataLst>
              <p:tags r:id="rId2"/>
            </p:custDataLst>
          </p:nvPr>
        </p:nvPicPr>
        <p:blipFill>
          <a:blip r:embed="rId3"/>
          <a:stretch>
            <a:fillRect/>
          </a:stretch>
        </p:blipFill>
        <p:spPr>
          <a:xfrm>
            <a:off x="11457305" y="6115685"/>
            <a:ext cx="544195" cy="659765"/>
          </a:xfrm>
          <a:prstGeom prst="rect">
            <a:avLst/>
          </a:prstGeom>
        </p:spPr>
      </p:pic>
    </p:spTree>
    <p:custDataLst>
      <p:tags r:id="rId4"/>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rPr>
              <a:t>四、小组分工</a:t>
            </a:r>
            <a:endParaRPr lang="zh-CN" altLang="en-US"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ndParaRPr>
          </a:p>
        </p:txBody>
      </p:sp>
      <p:sp>
        <p:nvSpPr>
          <p:cNvPr id="3" name="内容占位符 2"/>
          <p:cNvSpPr>
            <a:spLocks noGrp="1"/>
          </p:cNvSpPr>
          <p:nvPr>
            <p:ph idx="1"/>
          </p:nvPr>
        </p:nvSpPr>
        <p:spPr/>
        <p:txBody>
          <a:bodyPr>
            <a:normAutofit/>
          </a:bodyPr>
          <a:lstStyle/>
          <a:p>
            <a:pPr marL="0" indent="0">
              <a:buNone/>
            </a:pPr>
            <a:endParaRPr sz="1780" b="1" spc="600" dirty="0">
              <a:solidFill>
                <a:schemeClr val="accent1"/>
              </a:solidFill>
              <a:latin typeface="微软雅黑" panose="020B0503020204020204" charset="-122"/>
              <a:cs typeface="+mj-cs"/>
            </a:endParaRPr>
          </a:p>
          <a:p>
            <a:r>
              <a:rPr sz="1780" b="1" spc="600" dirty="0">
                <a:solidFill>
                  <a:schemeClr val="accent1"/>
                </a:solidFill>
                <a:latin typeface="微软雅黑" panose="020B0503020204020204" charset="-122"/>
                <a:cs typeface="+mj-cs"/>
              </a:rPr>
              <a:t>想法完善：梁晓勇，李东泽，黄依豪</a:t>
            </a:r>
            <a:endParaRPr sz="1780" b="1" spc="600" dirty="0">
              <a:solidFill>
                <a:schemeClr val="accent1"/>
              </a:solidFill>
              <a:latin typeface="微软雅黑" panose="020B0503020204020204" charset="-122"/>
              <a:cs typeface="+mj-cs"/>
            </a:endParaRPr>
          </a:p>
          <a:p>
            <a:endParaRPr lang="en-US" altLang="zh-CN" sz="1780" b="1" spc="600" dirty="0">
              <a:solidFill>
                <a:schemeClr val="accent1"/>
              </a:solidFill>
              <a:latin typeface="微软雅黑" panose="020B0503020204020204" charset="-122"/>
              <a:cs typeface="+mj-cs"/>
            </a:endParaRPr>
          </a:p>
          <a:p>
            <a:r>
              <a:rPr lang="en-US" altLang="zh-CN" sz="1780" b="1" spc="600" dirty="0">
                <a:solidFill>
                  <a:schemeClr val="accent1"/>
                </a:solidFill>
                <a:latin typeface="微软雅黑" panose="020B0503020204020204" charset="-122"/>
                <a:cs typeface="+mj-cs"/>
              </a:rPr>
              <a:t>logo</a:t>
            </a:r>
            <a:r>
              <a:rPr sz="1780" b="1" spc="600" dirty="0">
                <a:solidFill>
                  <a:schemeClr val="accent1"/>
                </a:solidFill>
                <a:latin typeface="微软雅黑" panose="020B0503020204020204" charset="-122"/>
                <a:cs typeface="+mj-cs"/>
              </a:rPr>
              <a:t>设计：黄依豪</a:t>
            </a:r>
            <a:endParaRPr sz="1780" b="1" spc="600" dirty="0">
              <a:solidFill>
                <a:schemeClr val="accent1"/>
              </a:solidFill>
              <a:latin typeface="微软雅黑" panose="020B0503020204020204" charset="-122"/>
              <a:cs typeface="+mj-cs"/>
            </a:endParaRPr>
          </a:p>
          <a:p>
            <a:endParaRPr lang="en-US" altLang="zh-CN" sz="1780" b="1" spc="600" dirty="0">
              <a:solidFill>
                <a:schemeClr val="accent1"/>
              </a:solidFill>
              <a:latin typeface="微软雅黑" panose="020B0503020204020204" charset="-122"/>
              <a:cs typeface="+mj-cs"/>
            </a:endParaRPr>
          </a:p>
          <a:p>
            <a:r>
              <a:rPr lang="en-US" altLang="zh-CN" sz="1780" b="1" spc="600" dirty="0">
                <a:solidFill>
                  <a:schemeClr val="accent1"/>
                </a:solidFill>
                <a:latin typeface="微软雅黑" panose="020B0503020204020204" charset="-122"/>
                <a:cs typeface="+mj-cs"/>
              </a:rPr>
              <a:t>Word</a:t>
            </a:r>
            <a:r>
              <a:rPr sz="1780" b="1" spc="600" dirty="0">
                <a:solidFill>
                  <a:schemeClr val="accent1"/>
                </a:solidFill>
                <a:latin typeface="微软雅黑" panose="020B0503020204020204" charset="-122"/>
                <a:cs typeface="+mj-cs"/>
              </a:rPr>
              <a:t>文案：李东泽，黄依豪</a:t>
            </a:r>
            <a:endParaRPr sz="1780" b="1" spc="600" dirty="0">
              <a:solidFill>
                <a:schemeClr val="accent1"/>
              </a:solidFill>
              <a:latin typeface="微软雅黑" panose="020B0503020204020204" charset="-122"/>
              <a:cs typeface="+mj-cs"/>
            </a:endParaRPr>
          </a:p>
          <a:p>
            <a:endParaRPr lang="en-US" altLang="zh-CN" sz="1780" b="1" spc="600" dirty="0">
              <a:solidFill>
                <a:schemeClr val="accent1"/>
              </a:solidFill>
              <a:latin typeface="微软雅黑" panose="020B0503020204020204" charset="-122"/>
              <a:cs typeface="+mj-cs"/>
            </a:endParaRPr>
          </a:p>
          <a:p>
            <a:r>
              <a:rPr lang="en-US" altLang="zh-CN" sz="1780" b="1" spc="600" dirty="0">
                <a:solidFill>
                  <a:schemeClr val="accent1"/>
                </a:solidFill>
                <a:latin typeface="微软雅黑" panose="020B0503020204020204" charset="-122"/>
                <a:cs typeface="+mj-cs"/>
              </a:rPr>
              <a:t>PPT</a:t>
            </a:r>
            <a:r>
              <a:rPr sz="1780" b="1" spc="600" dirty="0">
                <a:solidFill>
                  <a:schemeClr val="accent1"/>
                </a:solidFill>
                <a:latin typeface="微软雅黑" panose="020B0503020204020204" charset="-122"/>
                <a:cs typeface="+mj-cs"/>
              </a:rPr>
              <a:t>制作：黄依豪</a:t>
            </a:r>
            <a:endParaRPr sz="1780" b="1" spc="600" dirty="0">
              <a:solidFill>
                <a:schemeClr val="accent1"/>
              </a:solidFill>
              <a:latin typeface="微软雅黑" panose="020B0503020204020204" charset="-122"/>
              <a:cs typeface="+mj-cs"/>
            </a:endParaRPr>
          </a:p>
          <a:p>
            <a:endParaRPr sz="1780" b="1" spc="600" dirty="0">
              <a:solidFill>
                <a:schemeClr val="accent1"/>
              </a:solidFill>
              <a:latin typeface="微软雅黑" panose="020B0503020204020204" charset="-122"/>
              <a:cs typeface="+mj-cs"/>
            </a:endParaRPr>
          </a:p>
          <a:p>
            <a:r>
              <a:rPr sz="1780" b="1" spc="600" dirty="0">
                <a:solidFill>
                  <a:schemeClr val="accent1"/>
                </a:solidFill>
                <a:latin typeface="微软雅黑" panose="020B0503020204020204" charset="-122"/>
                <a:cs typeface="+mj-cs"/>
              </a:rPr>
              <a:t>贡献比：黄依豪</a:t>
            </a:r>
            <a:r>
              <a:rPr lang="en-US" altLang="zh-CN" sz="1780" b="1" spc="600" dirty="0" smtClean="0">
                <a:solidFill>
                  <a:schemeClr val="accent1"/>
                </a:solidFill>
                <a:latin typeface="微软雅黑" panose="020B0503020204020204" charset="-122"/>
                <a:cs typeface="+mj-cs"/>
              </a:rPr>
              <a:t>40</a:t>
            </a:r>
            <a:r>
              <a:rPr lang="en-US" altLang="zh-CN" sz="1780" b="1" spc="600" dirty="0" smtClean="0">
                <a:solidFill>
                  <a:schemeClr val="accent1"/>
                </a:solidFill>
                <a:latin typeface="微软雅黑" panose="020B0503020204020204" charset="-122"/>
                <a:cs typeface="+mj-cs"/>
              </a:rPr>
              <a:t>% </a:t>
            </a:r>
            <a:r>
              <a:rPr sz="1780" b="1" spc="600" dirty="0">
                <a:solidFill>
                  <a:schemeClr val="accent1"/>
                </a:solidFill>
                <a:latin typeface="微软雅黑" panose="020B0503020204020204" charset="-122"/>
                <a:cs typeface="+mj-cs"/>
              </a:rPr>
              <a:t>李东泽</a:t>
            </a:r>
            <a:r>
              <a:rPr lang="en-US" altLang="zh-CN" sz="1780" b="1" spc="600" dirty="0" smtClean="0">
                <a:solidFill>
                  <a:schemeClr val="accent1"/>
                </a:solidFill>
                <a:latin typeface="微软雅黑" panose="020B0503020204020204" charset="-122"/>
                <a:cs typeface="+mj-cs"/>
              </a:rPr>
              <a:t>33% </a:t>
            </a:r>
            <a:r>
              <a:rPr sz="1780" b="1" spc="600" dirty="0" smtClean="0">
                <a:solidFill>
                  <a:schemeClr val="accent1"/>
                </a:solidFill>
                <a:latin typeface="微软雅黑" panose="020B0503020204020204" charset="-122"/>
                <a:cs typeface="+mj-cs"/>
              </a:rPr>
              <a:t>梁晓勇</a:t>
            </a:r>
            <a:r>
              <a:rPr lang="en-US" altLang="zh-CN" sz="1780" b="1" spc="600" dirty="0" smtClean="0">
                <a:solidFill>
                  <a:schemeClr val="accent1"/>
                </a:solidFill>
                <a:latin typeface="微软雅黑" panose="020B0503020204020204" charset="-122"/>
                <a:cs typeface="+mj-cs"/>
              </a:rPr>
              <a:t>27%</a:t>
            </a:r>
            <a:endParaRPr lang="en-US" altLang="zh-CN" sz="1780" b="1" spc="600" dirty="0">
              <a:solidFill>
                <a:schemeClr val="accent1"/>
              </a:solidFill>
              <a:latin typeface="微软雅黑" panose="020B0503020204020204" charset="-122"/>
              <a:cs typeface="+mj-cs"/>
            </a:endParaRPr>
          </a:p>
        </p:txBody>
      </p:sp>
      <p:pic>
        <p:nvPicPr>
          <p:cNvPr id="7" name="图片 6" descr="项目logo透明"/>
          <p:cNvPicPr>
            <a:picLocks noChangeAspect="1"/>
          </p:cNvPicPr>
          <p:nvPr>
            <p:custDataLst>
              <p:tags r:id="rId1"/>
            </p:custDataLst>
          </p:nvPr>
        </p:nvPicPr>
        <p:blipFill>
          <a:blip r:embed="rId2"/>
          <a:stretch>
            <a:fillRect/>
          </a:stretch>
        </p:blipFill>
        <p:spPr>
          <a:xfrm>
            <a:off x="11457305" y="6115685"/>
            <a:ext cx="544195" cy="659765"/>
          </a:xfrm>
          <a:prstGeom prst="rect">
            <a:avLst/>
          </a:prstGeom>
        </p:spPr>
      </p:pic>
    </p:spTree>
    <p:custDataLst>
      <p:tags r:id="rId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1852930" y="2649855"/>
            <a:ext cx="8713470" cy="1198880"/>
          </a:xfrm>
        </p:spPr>
        <p:txBody>
          <a:bodyPr>
            <a:normAutofit/>
          </a:bodyPr>
          <a:lstStyle/>
          <a:p>
            <a:r>
              <a:rPr lang="en-US" altLang="zh-CN" sz="4890" dirty="0"/>
              <a:t>Thanks for watching</a:t>
            </a:r>
            <a:endParaRPr lang="zh-CN" altLang="en-US" sz="4890" dirty="0"/>
          </a:p>
        </p:txBody>
      </p:sp>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8"/>
  <p:tag name="KSO_WM_UNIT_LAYERLEVEL" val="1"/>
  <p:tag name="KSO_WM_TAG_VERSION" val="1.0"/>
  <p:tag name="KSO_WM_BEAUTIFY_FLAG" val="#wm#"/>
  <p:tag name="KSO_WM_SLIDE_BACKGROUND_MASK_FLAG" val="1"/>
  <p:tag name="KSO_WM_UNIT_TYPE" val="y"/>
  <p:tag name="KSO_WM_UNIT_INDEX" val="8"/>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 name="KSO_WM_SLIDE_BACKGROUND_TYPE" val="frame"/>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5"/>
  <p:tag name="KSO_WM_UNIT_LAYERLEVEL" val="1"/>
  <p:tag name="KSO_WM_TAG_VERSION" val="1.0"/>
  <p:tag name="KSO_WM_BEAUTIFY_FLAG" val="#wm#"/>
  <p:tag name="KSO_WM_SLIDE_BACKGROUND_TYPE" val="frame"/>
  <p:tag name="KSO_WM_SLIDE_BK_DARK_LIGHT" val="2"/>
  <p:tag name="KSO_WM_UNIT_TYPE" val="i"/>
  <p:tag name="KSO_WM_UNIT_INDEX" val="5"/>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6"/>
  <p:tag name="KSO_WM_UNIT_LAYERLEVEL" val="1"/>
  <p:tag name="KSO_WM_TAG_VERSION" val="1.0"/>
  <p:tag name="KSO_WM_BEAUTIFY_FLAG" val="#wm#"/>
  <p:tag name="KSO_WM_SLIDE_BACKGROUND_TYPE" val="frame"/>
  <p:tag name="KSO_WM_SLIDE_BK_DARK_LIGHT" val="2"/>
  <p:tag name="KSO_WM_UNIT_TYPE" val="i"/>
  <p:tag name="KSO_WM_UNIT_INDEX" val="6"/>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 name="KSO_WM_SLIDE_BACKGROUND_TYPE" val="frame"/>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5"/>
  <p:tag name="KSO_WM_UNIT_LAYERLEVEL" val="1"/>
  <p:tag name="KSO_WM_TAG_VERSION" val="1.0"/>
  <p:tag name="KSO_WM_BEAUTIFY_FLAG" val="#wm#"/>
  <p:tag name="KSO_WM_SLIDE_BACKGROUND_TYPE" val="frame"/>
  <p:tag name="KSO_WM_SLIDE_BK_DARK_LIGHT" val="2"/>
  <p:tag name="KSO_WM_UNIT_TYPE" val="i"/>
  <p:tag name="KSO_WM_UNIT_INDEX" val="5"/>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6"/>
  <p:tag name="KSO_WM_UNIT_LAYERLEVEL" val="1"/>
  <p:tag name="KSO_WM_TAG_VERSION" val="1.0"/>
  <p:tag name="KSO_WM_BEAUTIFY_FLAG" val="#wm#"/>
  <p:tag name="KSO_WM_SLIDE_BACKGROUND_TYPE" val="frame"/>
  <p:tag name="KSO_WM_SLIDE_BK_DARK_LIGHT" val="2"/>
  <p:tag name="KSO_WM_UNIT_TYPE" val="i"/>
  <p:tag name="KSO_WM_UNIT_INDEX" val="6"/>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 name="KSO_WM_SLIDE_BACKGROUND_TYPE" val="general"/>
  <p:tag name="KSO_WM_SLIDE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 name="KSO_WM_SLIDE_BACKGROUND_TYPE" val="general"/>
  <p:tag name="KSO_WM_SLIDE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2"/>
  <p:tag name="KSO_WM_UNIT_TYPE" val="i"/>
  <p:tag name="KSO_WM_UNIT_INDEX" val="5"/>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6"/>
  <p:tag name="KSO_WM_UNIT_LAYERLEVEL" val="1"/>
  <p:tag name="KSO_WM_TAG_VERSION" val="1.0"/>
  <p:tag name="KSO_WM_BEAUTIFY_FLAG" val="#wm#"/>
  <p:tag name="KSO_WM_SLIDE_BACKGROUND_TYPE" val="frame"/>
  <p:tag name="KSO_WM_SLIDE_BK_DARK_LIGHT" val="2"/>
  <p:tag name="KSO_WM_UNIT_TYPE" val="i"/>
  <p:tag name="KSO_WM_UNIT_INDEX" val="6"/>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SLIDE_BACKGROUND_TYPE" val="leftRight"/>
  <p:tag name="KSO_WM_SLIDE_BK_DARK_LIGHT" val="2"/>
  <p:tag name="KSO_WM_UNIT_TYPE" val="i"/>
  <p:tag name="KSO_WM_UNIT_INDEX" val="4"/>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5"/>
  <p:tag name="KSO_WM_UNIT_LAYERLEVEL" val="1"/>
  <p:tag name="KSO_WM_TAG_VERSION" val="1.0"/>
  <p:tag name="KSO_WM_BEAUTIFY_FLAG" val="#wm#"/>
  <p:tag name="KSO_WM_SLIDE_BACKGROUND_TYPE" val="leftRight"/>
  <p:tag name="KSO_WM_SLIDE_BK_DARK_LIGHT" val="2"/>
  <p:tag name="KSO_WM_UNIT_TYPE" val="i"/>
  <p:tag name="KSO_WM_UNIT_INDEX" val="5"/>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6"/>
  <p:tag name="KSO_WM_UNIT_LAYERLEVEL" val="1"/>
  <p:tag name="KSO_WM_TAG_VERSION" val="1.0"/>
  <p:tag name="KSO_WM_BEAUTIFY_FLAG" val="#wm#"/>
  <p:tag name="KSO_WM_SLIDE_BACKGROUND_TYPE" val="leftRight"/>
  <p:tag name="KSO_WM_SLIDE_BK_DARK_LIGHT" val="2"/>
  <p:tag name="KSO_WM_UNIT_TYPE" val="i"/>
  <p:tag name="KSO_WM_UNIT_INDEX" val="6"/>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7"/>
  <p:tag name="KSO_WM_UNIT_LAYERLEVEL" val="1"/>
  <p:tag name="KSO_WM_TAG_VERSION" val="1.0"/>
  <p:tag name="KSO_WM_BEAUTIFY_FLAG" val="#wm#"/>
  <p:tag name="KSO_WM_SLIDE_BACKGROUND_TYPE" val="leftRight"/>
  <p:tag name="KSO_WM_SLIDE_BK_DARK_LIGHT" val="2"/>
  <p:tag name="KSO_WM_UNIT_TYPE" val="i"/>
  <p:tag name="KSO_WM_UNIT_INDEX" val="7"/>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8"/>
  <p:tag name="KSO_WM_UNIT_LAYERLEVEL" val="1"/>
  <p:tag name="KSO_WM_TAG_VERSION" val="1.0"/>
  <p:tag name="KSO_WM_BEAUTIFY_FLAG" val="#wm#"/>
  <p:tag name="KSO_WM_SLIDE_BACKGROUND_TYPE" val="leftRight"/>
  <p:tag name="KSO_WM_SLIDE_BK_DARK_LIGHT" val="2"/>
  <p:tag name="KSO_WM_UNIT_TYPE" val="i"/>
  <p:tag name="KSO_WM_UNIT_INDEX" val="8"/>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9"/>
  <p:tag name="KSO_WM_UNIT_LAYERLEVEL" val="1"/>
  <p:tag name="KSO_WM_TAG_VERSION" val="1.0"/>
  <p:tag name="KSO_WM_BEAUTIFY_FLAG" val="#wm#"/>
  <p:tag name="KSO_WM_SLIDE_BACKGROUND_TYPE" val="leftRight"/>
  <p:tag name="KSO_WM_SLIDE_BK_DARK_LIGHT" val="2"/>
  <p:tag name="KSO_WM_UNIT_TYPE" val="i"/>
  <p:tag name="KSO_WM_UNIT_INDEX" val="9"/>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0"/>
  <p:tag name="KSO_WM_UNIT_LAYERLEVEL" val="1"/>
  <p:tag name="KSO_WM_TAG_VERSION" val="1.0"/>
  <p:tag name="KSO_WM_BEAUTIFY_FLAG" val="#wm#"/>
  <p:tag name="KSO_WM_SLIDE_BACKGROUND_TYPE" val="leftRight"/>
  <p:tag name="KSO_WM_SLIDE_BK_DARK_LIGHT" val="2"/>
  <p:tag name="KSO_WM_UNIT_TYPE" val="i"/>
  <p:tag name="KSO_WM_UNIT_INDEX" val="10"/>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SLIDE_BACKGROUND_TYPE" val="topBottom"/>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 name="KSO_WM_SLIDE_BACKGROUND_TYPE" val="topBottom"/>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 name="KSO_WM_SLIDE_BACKGROUND_TYPE" val="topBottom"/>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5"/>
  <p:tag name="KSO_WM_UNIT_LAYERLEVEL" val="1"/>
  <p:tag name="KSO_WM_TAG_VERSION" val="1.0"/>
  <p:tag name="KSO_WM_BEAUTIFY_FLAG" val="#wm#"/>
  <p:tag name="KSO_WM_UNIT_TYPE" val="i"/>
  <p:tag name="KSO_WM_UNIT_INDEX" val="5"/>
  <p:tag name="KSO_WM_SLIDE_BACKGROUND_TYPE" val="topBottom"/>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ACKGROUND_TYPE" val="bottomTop"/>
  <p:tag name="KSO_WM_SLIDE_BK_DARK_LIGHT" val="2"/>
  <p:tag name="KSO_WM_UNIT_TYPE" val="i"/>
  <p:tag name="KSO_WM_UNIT_INDEX"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SLIDE_BACKGROUND_TYPE" val="bottomTop"/>
  <p:tag name="KSO_WM_SLIDE_BK_DARK_LIGHT" val="2"/>
  <p:tag name="KSO_WM_UNIT_TYPE" val="i"/>
  <p:tag name="KSO_WM_UNIT_INDEX" val="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SLIDE_BACKGROUND_TYPE" val="bottomTop"/>
  <p:tag name="KSO_WM_SLIDE_BK_DARK_LIGHT" val="2"/>
  <p:tag name="KSO_WM_UNIT_TYPE" val="i"/>
  <p:tag name="KSO_WM_UNIT_INDEX" val="3"/>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SLIDE_BACKGROUND_TYPE" val="bottomTop"/>
  <p:tag name="KSO_WM_SLIDE_BK_DARK_LIGHT" val="2"/>
  <p:tag name="KSO_WM_UNIT_TYPE" val="i"/>
  <p:tag name="KSO_WM_UNIT_INDEX" val="4"/>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5"/>
  <p:tag name="KSO_WM_UNIT_LAYERLEVEL" val="1"/>
  <p:tag name="KSO_WM_TAG_VERSION" val="1.0"/>
  <p:tag name="KSO_WM_BEAUTIFY_FLAG" val="#wm#"/>
  <p:tag name="KSO_WM_SLIDE_BACKGROUND_TYPE" val="bottomTop"/>
  <p:tag name="KSO_WM_SLIDE_BK_DARK_LIGHT" val="2"/>
  <p:tag name="KSO_WM_UNIT_TYPE" val="i"/>
  <p:tag name="KSO_WM_UNIT_INDEX" val="5"/>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TYPE" val="i"/>
  <p:tag name="KSO_WM_UNIT_INDEX" val="4"/>
  <p:tag name="KSO_WM_SLIDE_BACKGROUND_TYPE" val="navigation"/>
  <p:tag name="KSO_WM_SLIDE_BK_DARK_LIGHT" val="2"/>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
  <p:tag name="KSO_WM_UNIT_LAYERLEVEL" val="1"/>
  <p:tag name="KSO_WM_TAG_VERSION" val="1.0"/>
  <p:tag name="KSO_WM_BEAUTIFY_FLAG" val="#wm#"/>
  <p:tag name="KSO_WM_UNIT_TYPE" val="i"/>
  <p:tag name="KSO_WM_UNIT_INDEX" val="5"/>
  <p:tag name="KSO_WM_SLIDE_BACKGROUND_TYPE" val="navigation"/>
  <p:tag name="KSO_WM_SLIDE_BK_DARK_LIGHT" val="2"/>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SLIDE_BACKGROUND_MASK_FLAG" val="1"/>
  <p:tag name="KSO_WM_UNIT_TYPE" val="y"/>
  <p:tag name="KSO_WM_UNIT_INDEX" val="6"/>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2"/>
  <p:tag name="KSO_WM_UNIT_TYPE" val="i"/>
  <p:tag name="KSO_WM_UNIT_INDEX"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SLIDE_BACKGROUND_TYPE" val="belt"/>
  <p:tag name="KSO_WM_SLIDE_BK_DARK_LIGHT" val="2"/>
  <p:tag name="KSO_WM_UNIT_TYPE" val="i"/>
  <p:tag name="KSO_WM_UNIT_INDEX" val="6"/>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0"/>
  <p:tag name="KSO_WM_UNIT_LAYERLEVEL" val="1"/>
  <p:tag name="KSO_WM_TAG_VERSION" val="1.0"/>
  <p:tag name="KSO_WM_BEAUTIFY_FLAG" val="#wm#"/>
  <p:tag name="KSO_WM_SLIDE_BACKGROUND_TYPE" val="belt"/>
  <p:tag name="KSO_WM_SLIDE_BK_DARK_LIGHT" val="2"/>
  <p:tag name="KSO_WM_UNIT_TYPE" val="i"/>
  <p:tag name="KSO_WM_UNIT_INDEX" val="10"/>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SLIDE_BACKGROUND_TYPE" val="belt"/>
  <p:tag name="KSO_WM_SLIDE_BK_DARK_LIGHT" val="2"/>
  <p:tag name="KSO_WM_UNIT_TYPE" val="i"/>
  <p:tag name="KSO_WM_UNIT_INDEX" val="7"/>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SLIDE_BACKGROUND_TYPE" val="belt"/>
  <p:tag name="KSO_WM_SLIDE_BK_DARK_LIGHT" val="2"/>
  <p:tag name="KSO_WM_UNIT_TYPE" val="i"/>
  <p:tag name="KSO_WM_UNIT_INDEX" val="8"/>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9"/>
  <p:tag name="KSO_WM_UNIT_LAYERLEVEL" val="1"/>
  <p:tag name="KSO_WM_TAG_VERSION" val="1.0"/>
  <p:tag name="KSO_WM_BEAUTIFY_FLAG" val="#wm#"/>
  <p:tag name="KSO_WM_SLIDE_BACKGROUND_TYPE" val="belt"/>
  <p:tag name="KSO_WM_SLIDE_BK_DARK_LIGHT" val="2"/>
  <p:tag name="KSO_WM_UNIT_TYPE" val="i"/>
  <p:tag name="KSO_WM_UNIT_INDEX" val="9"/>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2"/>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2"/>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5.xml><?xml version="1.0" encoding="utf-8"?>
<p:tagLst xmlns:p="http://schemas.openxmlformats.org/presentationml/2006/main">
  <p:tag name="KSO_WM_TEMPLATE_SUBCATEGORY" val="0"/>
  <p:tag name="KSO_WM_TEMPLATE_MASTER_TYPE" val="1"/>
  <p:tag name="KSO_WM_TEMPLATE_COLOR_TYPE" val="1"/>
  <p:tag name="KSO_WM_TEMPLATE_MASTER_THUMB_INDEX" val="18"/>
  <p:tag name="KSO_WM_UNIT_SHOW_EDIT_AREA_INDICATION" val="0"/>
  <p:tag name="KSO_WM_TAG_VERSION" val="1.0"/>
  <p:tag name="KSO_WM_BEAUTIFY_FLAG" val="#wm#"/>
  <p:tag name="KSO_WM_TEMPLATE_CATEGORY" val="custom"/>
  <p:tag name="KSO_WM_TEMPLATE_INDEX" val="20202602"/>
  <p:tag name="KSO_WM_TEMPLATE_THUMBS_INDEX" val="1、4、6、7、8、9、10、12、13、14"/>
</p:tagLst>
</file>

<file path=ppt/tags/tag296.xml><?xml version="1.0" encoding="utf-8"?>
<p:tagLst xmlns:p="http://schemas.openxmlformats.org/presentationml/2006/main">
  <p:tag name="KSO_WM_UNIT_ISCONTENTSTITLE" val="0"/>
  <p:tag name="KSO_WM_UNIT_PRESET_TEXT" val="简约通用模板"/>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02_1*a*1"/>
  <p:tag name="KSO_WM_TEMPLATE_CATEGORY" val="custom"/>
  <p:tag name="KSO_WM_TEMPLATE_INDEX" val="20202602"/>
  <p:tag name="KSO_WM_UNIT_LAYERLEVEL" val="1"/>
  <p:tag name="KSO_WM_TAG_VERSION" val="1.0"/>
  <p:tag name="KSO_WM_BEAUTIFY_FLAG" val="#wm#"/>
</p:tagLst>
</file>

<file path=ppt/tags/tag297.xml><?xml version="1.0" encoding="utf-8"?>
<p:tagLst xmlns:p="http://schemas.openxmlformats.org/presentationml/2006/main">
  <p:tag name="KSO_WM_UNIT_ISCONTENTSTITLE" val="0"/>
  <p:tag name="KSO_WM_UNIT_PRESET_TEXT" val="单击此处添加副标题"/>
  <p:tag name="KSO_WM_UNIT_NOCLEAR" val="0"/>
  <p:tag name="KSO_WM_UNIT_VALUE" val="12"/>
  <p:tag name="KSO_WM_UNIT_HIGHLIGHT" val="0"/>
  <p:tag name="KSO_WM_UNIT_COMPATIBLE" val="0"/>
  <p:tag name="KSO_WM_UNIT_DIAGRAM_ISNUMVISUAL" val="0"/>
  <p:tag name="KSO_WM_UNIT_DIAGRAM_ISREFERUNIT" val="0"/>
  <p:tag name="KSO_WM_UNIT_TYPE" val="b"/>
  <p:tag name="KSO_WM_UNIT_INDEX" val="1"/>
  <p:tag name="KSO_WM_UNIT_ID" val="custom20202602_1*b*1"/>
  <p:tag name="KSO_WM_TEMPLATE_CATEGORY" val="custom"/>
  <p:tag name="KSO_WM_TEMPLATE_INDEX" val="20202602"/>
  <p:tag name="KSO_WM_UNIT_LAYERLEVEL" val="1"/>
  <p:tag name="KSO_WM_TAG_VERSION" val="1.0"/>
  <p:tag name="KSO_WM_BEAUTIFY_FLAG" val="#wm#"/>
</p:tagLst>
</file>

<file path=ppt/tags/tag298.xml><?xml version="1.0" encoding="utf-8"?>
<p:tagLst xmlns:p="http://schemas.openxmlformats.org/presentationml/2006/main">
  <p:tag name="KSO_WM_SLIDE_ID" val="custom2020260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02"/>
  <p:tag name="KSO_WM_SLIDE_LAYOUT" val="a_b"/>
  <p:tag name="KSO_WM_SLIDE_LAYOUT_CNT" val="1_1"/>
  <p:tag name="KSO_WM_TEMPLATE_THUMBS_INDEX" val="1、4、6、7、8、9、10、12、13、14"/>
  <p:tag name="KSO_WM_TEMPLATE_MASTER_THUMB_INDEX" val="12"/>
</p:tagLst>
</file>

<file path=ppt/tags/tag299.xml><?xml version="1.0" encoding="utf-8"?>
<p:tagLst xmlns:p="http://schemas.openxmlformats.org/presentationml/2006/main">
  <p:tag name="KSO_WM_UNIT_ISCONTENTSTITLE" val="0"/>
  <p:tag name="KSO_WM_UNIT_PRESET_TEXT" val="简约通用模板"/>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02_1*a*1"/>
  <p:tag name="KSO_WM_TEMPLATE_CATEGORY" val="custom"/>
  <p:tag name="KSO_WM_TEMPLATE_INDEX" val="2020260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0.xml><?xml version="1.0" encoding="utf-8"?>
<p:tagLst xmlns:p="http://schemas.openxmlformats.org/presentationml/2006/main">
  <p:tag name="KSO_WM_UNIT_PLACING_PICTURE_USER_VIEWPORT" val="{&quot;height&quot;:7127,&quot;width&quot;:7002}"/>
</p:tagLst>
</file>

<file path=ppt/tags/tag301.xml><?xml version="1.0" encoding="utf-8"?>
<p:tagLst xmlns:p="http://schemas.openxmlformats.org/presentationml/2006/main">
  <p:tag name="KSO_WM_BEAUTIFY_FLAG" val="#wm#"/>
  <p:tag name="KSO_WM_TEMPLATE_CATEGORY" val="custom"/>
  <p:tag name="KSO_WM_TEMPLATE_INDEX" val="20202602"/>
</p:tagLst>
</file>

<file path=ppt/tags/tag302.xml><?xml version="1.0" encoding="utf-8"?>
<p:tagLst xmlns:p="http://schemas.openxmlformats.org/presentationml/2006/main">
  <p:tag name="KSO_WM_UNIT_PLACING_PICTURE_USER_VIEWPORT" val="{&quot;height&quot;:10800,&quot;width&quot;:8920}"/>
</p:tagLst>
</file>

<file path=ppt/tags/tag303.xml><?xml version="1.0" encoding="utf-8"?>
<p:tagLst xmlns:p="http://schemas.openxmlformats.org/presentationml/2006/main">
  <p:tag name="KSO_WM_BEAUTIFY_FLAG" val="#wm#"/>
  <p:tag name="KSO_WM_TEMPLATE_CATEGORY" val="custom"/>
  <p:tag name="KSO_WM_TEMPLATE_INDEX" val="20202602"/>
</p:tagLst>
</file>

<file path=ppt/tags/tag304.xml><?xml version="1.0" encoding="utf-8"?>
<p:tagLst xmlns:p="http://schemas.openxmlformats.org/presentationml/2006/main">
  <p:tag name="KSO_WM_UNIT_PLACING_PICTURE_USER_VIEWPORT" val="{&quot;height&quot;:7550,&quot;width&quot;:3812}"/>
</p:tagLst>
</file>

<file path=ppt/tags/tag305.xml><?xml version="1.0" encoding="utf-8"?>
<p:tagLst xmlns:p="http://schemas.openxmlformats.org/presentationml/2006/main">
  <p:tag name="KSO_WM_UNIT_PLACING_PICTURE_USER_VIEWPORT" val="{&quot;height&quot;:10800,&quot;width&quot;:8920}"/>
</p:tagLst>
</file>

<file path=ppt/tags/tag306.xml><?xml version="1.0" encoding="utf-8"?>
<p:tagLst xmlns:p="http://schemas.openxmlformats.org/presentationml/2006/main">
  <p:tag name="KSO_WM_BEAUTIFY_FLAG" val="#wm#"/>
  <p:tag name="KSO_WM_TEMPLATE_CATEGORY" val="custom"/>
  <p:tag name="KSO_WM_TEMPLATE_INDEX" val="20202602"/>
</p:tagLst>
</file>

<file path=ppt/tags/tag307.xml><?xml version="1.0" encoding="utf-8"?>
<p:tagLst xmlns:p="http://schemas.openxmlformats.org/presentationml/2006/main">
  <p:tag name="KSO_WM_UNIT_PLACING_PICTURE_USER_VIEWPORT" val="{&quot;height&quot;:10800,&quot;width&quot;:8920}"/>
</p:tagLst>
</file>

<file path=ppt/tags/tag308.xml><?xml version="1.0" encoding="utf-8"?>
<p:tagLst xmlns:p="http://schemas.openxmlformats.org/presentationml/2006/main">
  <p:tag name="KSO_WM_BEAUTIFY_FLAG" val="#wm#"/>
  <p:tag name="KSO_WM_TEMPLATE_CATEGORY" val="custom"/>
  <p:tag name="KSO_WM_TEMPLATE_INDEX" val="20202602"/>
</p:tagLst>
</file>

<file path=ppt/tags/tag309.xml><?xml version="1.0" encoding="utf-8"?>
<p:tagLst xmlns:p="http://schemas.openxmlformats.org/presentationml/2006/main">
  <p:tag name="KSO_WM_UNIT_PLACING_PICTURE_USER_VIEWPORT" val="{&quot;height&quot;:10800,&quot;width&quot;:892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p="http://schemas.openxmlformats.org/presentationml/2006/main">
  <p:tag name="KSO_WM_BEAUTIFY_FLAG" val="#wm#"/>
  <p:tag name="KSO_WM_TEMPLATE_CATEGORY" val="custom"/>
  <p:tag name="KSO_WM_TEMPLATE_INDEX" val="20202602"/>
</p:tagLst>
</file>

<file path=ppt/tags/tag311.xml><?xml version="1.0" encoding="utf-8"?>
<p:tagLst xmlns:p="http://schemas.openxmlformats.org/presentationml/2006/main">
  <p:tag name="KSO_WM_UNIT_PLACING_PICTURE_USER_VIEWPORT" val="{&quot;height&quot;:10800,&quot;width&quot;:8920}"/>
</p:tagLst>
</file>

<file path=ppt/tags/tag312.xml><?xml version="1.0" encoding="utf-8"?>
<p:tagLst xmlns:p="http://schemas.openxmlformats.org/presentationml/2006/main">
  <p:tag name="KSO_WM_BEAUTIFY_FLAG" val="#wm#"/>
  <p:tag name="KSO_WM_TEMPLATE_CATEGORY" val="custom"/>
  <p:tag name="KSO_WM_TEMPLATE_INDEX" val="20202602"/>
</p:tagLst>
</file>

<file path=ppt/tags/tag313.xml><?xml version="1.0" encoding="utf-8"?>
<p:tagLst xmlns:p="http://schemas.openxmlformats.org/presentationml/2006/main">
  <p:tag name="KSO_WM_UNIT_ISCONTENTSTITLE" val="0"/>
  <p:tag name="KSO_WM_UNIT_PRESET_TEXT" val="简约通用模板"/>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02_1*a*1"/>
  <p:tag name="KSO_WM_TEMPLATE_CATEGORY" val="custom"/>
  <p:tag name="KSO_WM_TEMPLATE_INDEX" val="20202602"/>
  <p:tag name="KSO_WM_UNIT_LAYERLEVEL" val="1"/>
  <p:tag name="KSO_WM_TAG_VERSION" val="1.0"/>
  <p:tag name="KSO_WM_BEAUTIFY_FLAG" val="#wm#"/>
</p:tagLst>
</file>

<file path=ppt/tags/tag314.xml><?xml version="1.0" encoding="utf-8"?>
<p:tagLst xmlns:p="http://schemas.openxmlformats.org/presentationml/2006/main">
  <p:tag name="KSO_WM_SLIDE_ID" val="custom2020260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02"/>
  <p:tag name="KSO_WM_SLIDE_LAYOUT" val="a_b"/>
  <p:tag name="KSO_WM_SLIDE_LAYOUT_CNT" val="1_1"/>
  <p:tag name="KSO_WM_TEMPLATE_THUMBS_INDEX" val="1、4、6、7、8、9、10、12、13、14"/>
  <p:tag name="KSO_WM_TEMPLATE_MASTER_THUMB_INDEX" val="1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SLIDE_BACKGROUND_MASK_FLAG" val="1"/>
  <p:tag name="KSO_WM_UNIT_TYPE" val="y"/>
  <p:tag name="KSO_WM_UNIT_INDEX" val="5"/>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SLIDE_BACKGROUND_MASK_FLAG" val="1"/>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SLIDE_BACKGROUND_MASK_FLAG" val="1"/>
  <p:tag name="KSO_WM_UNIT_TYPE" val="y"/>
  <p:tag name="KSO_WM_UNIT_INDEX" val="7"/>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26">
      <a:dk1>
        <a:srgbClr val="000000"/>
      </a:dk1>
      <a:lt1>
        <a:srgbClr val="FFFFFF"/>
      </a:lt1>
      <a:dk2>
        <a:srgbClr val="F3F8F8"/>
      </a:dk2>
      <a:lt2>
        <a:srgbClr val="FFFFFF"/>
      </a:lt2>
      <a:accent1>
        <a:srgbClr val="3AB7B7"/>
      </a:accent1>
      <a:accent2>
        <a:srgbClr val="4EBDA5"/>
      </a:accent2>
      <a:accent3>
        <a:srgbClr val="61C08E"/>
      </a:accent3>
      <a:accent4>
        <a:srgbClr val="78BF74"/>
      </a:accent4>
      <a:accent5>
        <a:srgbClr val="96BB5C"/>
      </a:accent5>
      <a:accent6>
        <a:srgbClr val="B6B646"/>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Words>
  <Application>WPS 演示</Application>
  <PresentationFormat>自定义</PresentationFormat>
  <Paragraphs>71</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微软雅黑</vt:lpstr>
      <vt:lpstr>汉仪旗黑-85S</vt:lpstr>
      <vt:lpstr>黑体</vt:lpstr>
      <vt:lpstr>Arial Unicode MS</vt:lpstr>
      <vt:lpstr>Calibri</vt:lpstr>
      <vt:lpstr>1_Office 主题​​</vt:lpstr>
      <vt:lpstr>《城院生态圈》</vt:lpstr>
      <vt:lpstr>PowerPoint 演示文稿</vt:lpstr>
      <vt:lpstr>一、项目简述</vt:lpstr>
      <vt:lpstr>二、功能介绍</vt:lpstr>
      <vt:lpstr>三、准备工作</vt:lpstr>
      <vt:lpstr>四、参考文献</vt:lpstr>
      <vt:lpstr>四、小组分工</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《城院生态圈》</dc:title>
  <dc:creator/>
  <cp:lastModifiedBy>Hyi</cp:lastModifiedBy>
  <cp:revision>14</cp:revision>
  <dcterms:created xsi:type="dcterms:W3CDTF">2021-09-19T02:30:00Z</dcterms:created>
  <dcterms:modified xsi:type="dcterms:W3CDTF">2021-10-10T03:29:02Z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CCABF4DB02EF481E993E7D630E19023A</vt:lpwstr>
  </property>
  <property fmtid="{D5CDD505-2E9C-101B-9397-08002B2CF9AE}" pid="3" name="KSOProductBuildVer">
    <vt:lpwstr>2052-11.1.0.10938</vt:lpwstr>
  </property>
</Properties>
</file>