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5" r:id="rId3"/>
  </p:sldMasterIdLst>
  <p:notesMasterIdLst>
    <p:notesMasterId r:id="rId5"/>
  </p:notesMasterIdLst>
  <p:sldIdLst>
    <p:sldId id="317" r:id="rId4"/>
    <p:sldId id="258" r:id="rId6"/>
    <p:sldId id="259" r:id="rId7"/>
    <p:sldId id="437" r:id="rId8"/>
    <p:sldId id="383" r:id="rId9"/>
    <p:sldId id="458" r:id="rId10"/>
    <p:sldId id="459" r:id="rId11"/>
    <p:sldId id="422" r:id="rId12"/>
    <p:sldId id="433" r:id="rId13"/>
    <p:sldId id="460" r:id="rId14"/>
    <p:sldId id="461" r:id="rId15"/>
    <p:sldId id="462" r:id="rId16"/>
    <p:sldId id="463" r:id="rId17"/>
    <p:sldId id="464" r:id="rId18"/>
    <p:sldId id="465" r:id="rId19"/>
    <p:sldId id="466" r:id="rId20"/>
    <p:sldId id="467" r:id="rId21"/>
    <p:sldId id="470" r:id="rId22"/>
    <p:sldId id="477" r:id="rId23"/>
    <p:sldId id="478" r:id="rId24"/>
    <p:sldId id="485" r:id="rId25"/>
    <p:sldId id="486" r:id="rId26"/>
    <p:sldId id="487" r:id="rId27"/>
    <p:sldId id="488" r:id="rId28"/>
    <p:sldId id="489" r:id="rId29"/>
    <p:sldId id="490" r:id="rId30"/>
    <p:sldId id="491" r:id="rId31"/>
    <p:sldId id="492" r:id="rId32"/>
    <p:sldId id="493" r:id="rId33"/>
    <p:sldId id="499" r:id="rId34"/>
    <p:sldId id="471" r:id="rId35"/>
    <p:sldId id="472" r:id="rId36"/>
    <p:sldId id="473" r:id="rId37"/>
    <p:sldId id="474" r:id="rId38"/>
    <p:sldId id="505" r:id="rId39"/>
    <p:sldId id="507" r:id="rId40"/>
    <p:sldId id="427" r:id="rId41"/>
  </p:sldIdLst>
  <p:sldSz cx="12192000" cy="6858000"/>
  <p:notesSz cx="6858000" cy="9144000"/>
  <p:custDataLst>
    <p:tags r:id="rId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7688"/>
    <a:srgbClr val="F6F6F6"/>
    <a:srgbClr val="00A3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70" autoAdjust="0"/>
    <p:restoredTop sz="94660"/>
  </p:normalViewPr>
  <p:slideViewPr>
    <p:cSldViewPr snapToGrid="0">
      <p:cViewPr varScale="1">
        <p:scale>
          <a:sx n="90" d="100"/>
          <a:sy n="90" d="100"/>
        </p:scale>
        <p:origin x="110" y="19"/>
      </p:cViewPr>
      <p:guideLst>
        <p:guide orient="horz" pos="2057"/>
        <p:guide pos="3815"/>
      </p:guideLst>
    </p:cSldViewPr>
  </p:slideViewPr>
  <p:notesTextViewPr>
    <p:cViewPr>
      <p:scale>
        <a:sx n="1" d="1"/>
        <a:sy n="1" d="1"/>
      </p:scale>
      <p:origin x="0" y="0"/>
    </p:cViewPr>
  </p:notesTextViewPr>
  <p:sorterViewPr>
    <p:cViewPr>
      <p:scale>
        <a:sx n="25" d="100"/>
        <a:sy n="25" d="100"/>
      </p:scale>
      <p:origin x="0" y="0"/>
    </p:cViewPr>
  </p:sorter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5" Type="http://schemas.openxmlformats.org/officeDocument/2006/relationships/tags" Target="tags/tag4.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C0F7B8-3097-4669-8E62-5BE6BCD9FB5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7E94B9-1F08-48DF-B7B6-E879767F1CA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55B25F-535F-4C5D-B1DA-56F763568BB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5711C0B8-ACC3-4D91-8B38-72ED5A969CBF}" type="slidenum">
              <a:rPr lang="zh-CN" altLang="en-US" smtClean="0"/>
            </a:fld>
            <a:endParaRPr 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61266"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市场分析</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87022"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投资回报</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zh-CN" altLang="en-US" sz="2400"/>
          </a:p>
        </p:txBody>
      </p:sp>
      <p:sp>
        <p:nvSpPr>
          <p:cNvPr id="3" name="TextBox 1"/>
          <p:cNvSpPr txBox="1"/>
          <p:nvPr userDrawn="1"/>
        </p:nvSpPr>
        <p:spPr>
          <a:xfrm>
            <a:off x="5154218" y="491612"/>
            <a:ext cx="1723516" cy="399967"/>
          </a:xfrm>
          <a:prstGeom prst="rect">
            <a:avLst/>
          </a:prstGeom>
          <a:noFill/>
        </p:spPr>
        <p:txBody>
          <a:bodyPr wrap="none" lIns="91424" tIns="45713" rIns="91424" bIns="45713" rtlCol="0">
            <a:spAutoFit/>
          </a:bodyPr>
          <a:lstStyle/>
          <a:p>
            <a:pPr lvl="0" algn="ctr"/>
            <a:r>
              <a:rPr lang="zh-CN" altLang="en-US" sz="20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rPr>
              <a:t>点击添加标题</a:t>
            </a:r>
            <a:endParaRPr lang="en-US" altLang="zh-CN" sz="20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2"/>
          <p:cNvSpPr txBox="1"/>
          <p:nvPr userDrawn="1"/>
        </p:nvSpPr>
        <p:spPr>
          <a:xfrm>
            <a:off x="4366331" y="947397"/>
            <a:ext cx="3416309" cy="461651"/>
          </a:xfrm>
          <a:prstGeom prst="rect">
            <a:avLst/>
          </a:prstGeom>
          <a:noFill/>
        </p:spPr>
        <p:txBody>
          <a:bodyPr wrap="square" lIns="91424" tIns="45713" rIns="91424" bIns="45713" rtlCol="0">
            <a:spAutoFit/>
          </a:bodyPr>
          <a:lstStyle/>
          <a:p>
            <a:pPr algn="ctr"/>
            <a:r>
              <a:rPr lang="zh-CN" altLang="en-US" sz="12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sz="12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第五章">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5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Main Title+ SubTitle_Footer">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5_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1"/>
            <a:ext cx="2743200" cy="365125"/>
          </a:xfrm>
        </p:spPr>
        <p:txBody>
          <a:bodyPr/>
          <a:lstStyle>
            <a:lvl1pPr>
              <a:defRPr/>
            </a:lvl1pPr>
          </a:lstStyle>
          <a:p>
            <a:fld id="{1F931BFC-FA3C-44C9-BDF3-A1EA94A517F2}" type="datetime1">
              <a:rPr lang="zh-CN" altLang="en-US"/>
            </a:fld>
            <a:endParaRPr lang="zh-CN" altLang="en-US" sz="1865" dirty="0">
              <a:solidFill>
                <a:schemeClr val="tx1"/>
              </a:solidFill>
            </a:endParaRPr>
          </a:p>
        </p:txBody>
      </p:sp>
      <p:sp>
        <p:nvSpPr>
          <p:cNvPr id="4" name="页脚占位符 3"/>
          <p:cNvSpPr>
            <a:spLocks noGrp="1"/>
          </p:cNvSpPr>
          <p:nvPr>
            <p:ph type="ftr" sz="quarter" idx="11"/>
          </p:nvPr>
        </p:nvSpPr>
        <p:spPr>
          <a:xfrm>
            <a:off x="4038600" y="6356351"/>
            <a:ext cx="4114800" cy="365125"/>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8610600" y="6356351"/>
            <a:ext cx="2743200" cy="365125"/>
          </a:xfrm>
        </p:spPr>
        <p:txBody>
          <a:bodyPr/>
          <a:lstStyle>
            <a:lvl1pPr>
              <a:defRPr/>
            </a:lvl1pPr>
          </a:lstStyle>
          <a:p>
            <a:fld id="{2E9294EB-43AD-4253-9111-B513B7CCDA25}" type="slidenum">
              <a:rPr lang="zh-CN" altLang="en-US"/>
            </a:fld>
            <a:endParaRPr lang="zh-CN" altLang="en-US" sz="1865"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
        <p:nvSpPr>
          <p:cNvPr id="2" name="矩形 1"/>
          <p:cNvSpPr/>
          <p:nvPr userDrawn="1"/>
        </p:nvSpPr>
        <p:spPr>
          <a:xfrm>
            <a:off x="0" y="1"/>
            <a:ext cx="12192000" cy="6858000"/>
          </a:xfrm>
          <a:prstGeom prst="rect">
            <a:avLst/>
          </a:prstGeom>
          <a:gradFill>
            <a:gsLst>
              <a:gs pos="0">
                <a:schemeClr val="accent1">
                  <a:lumMod val="5000"/>
                  <a:lumOff val="95000"/>
                  <a:alpha val="84000"/>
                </a:schemeClr>
              </a:gs>
              <a:gs pos="56000">
                <a:srgbClr val="FCFDFA">
                  <a:alpha val="88000"/>
                </a:srgbClr>
              </a:gs>
              <a:gs pos="100000">
                <a:schemeClr val="bg1">
                  <a:alpha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22629" y="283635"/>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项目介绍</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7" grpId="0" bldLvl="0" animBg="1" autoUpdateAnimBg="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74144"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产品运行</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7" grpId="0" bldLvl="0" animBg="1" autoUpdateAnimBg="0"/>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61266"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市场分析</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7" grpId="0" bldLvl="0" animBg="1" autoUpdateAnimBg="0"/>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87022"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投资回报</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7" grpId="0" bldLvl="0" animBg="1" autoUpdateAnimBg="0"/>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zh-CN" altLang="en-US" sz="2400"/>
          </a:p>
        </p:txBody>
      </p:sp>
      <p:sp>
        <p:nvSpPr>
          <p:cNvPr id="3" name="TextBox 1"/>
          <p:cNvSpPr txBox="1"/>
          <p:nvPr userDrawn="1"/>
        </p:nvSpPr>
        <p:spPr>
          <a:xfrm>
            <a:off x="5154218" y="491612"/>
            <a:ext cx="1723516" cy="399967"/>
          </a:xfrm>
          <a:prstGeom prst="rect">
            <a:avLst/>
          </a:prstGeom>
          <a:noFill/>
        </p:spPr>
        <p:txBody>
          <a:bodyPr wrap="none" lIns="91424" tIns="45713" rIns="91424" bIns="45713" rtlCol="0">
            <a:spAutoFit/>
          </a:bodyPr>
          <a:lstStyle/>
          <a:p>
            <a:pPr lvl="0" algn="ctr"/>
            <a:r>
              <a:rPr lang="zh-CN" altLang="en-US" sz="20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rPr>
              <a:t>点击添加标题</a:t>
            </a:r>
            <a:endParaRPr lang="en-US" altLang="zh-CN" sz="20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2"/>
          <p:cNvSpPr txBox="1"/>
          <p:nvPr userDrawn="1"/>
        </p:nvSpPr>
        <p:spPr>
          <a:xfrm>
            <a:off x="4366331" y="947397"/>
            <a:ext cx="3416309" cy="461651"/>
          </a:xfrm>
          <a:prstGeom prst="rect">
            <a:avLst/>
          </a:prstGeom>
          <a:noFill/>
        </p:spPr>
        <p:txBody>
          <a:bodyPr wrap="square" lIns="91424" tIns="45713" rIns="91424" bIns="45713" rtlCol="0">
            <a:spAutoFit/>
          </a:bodyPr>
          <a:lstStyle/>
          <a:p>
            <a:pPr algn="ctr"/>
            <a:r>
              <a:rPr lang="zh-CN" altLang="en-US" sz="12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sz="12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第五章">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75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Main Title+ SubTitle_Footer">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5_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1"/>
            <a:ext cx="2743200" cy="365125"/>
          </a:xfrm>
        </p:spPr>
        <p:txBody>
          <a:bodyPr/>
          <a:lstStyle>
            <a:lvl1pPr>
              <a:defRPr/>
            </a:lvl1pPr>
          </a:lstStyle>
          <a:p>
            <a:fld id="{1F931BFC-FA3C-44C9-BDF3-A1EA94A517F2}" type="datetime1">
              <a:rPr lang="zh-CN" altLang="en-US"/>
            </a:fld>
            <a:endParaRPr lang="zh-CN" altLang="en-US" sz="1865" dirty="0">
              <a:solidFill>
                <a:schemeClr val="tx1"/>
              </a:solidFill>
            </a:endParaRPr>
          </a:p>
        </p:txBody>
      </p:sp>
      <p:sp>
        <p:nvSpPr>
          <p:cNvPr id="4" name="页脚占位符 3"/>
          <p:cNvSpPr>
            <a:spLocks noGrp="1"/>
          </p:cNvSpPr>
          <p:nvPr>
            <p:ph type="ftr" sz="quarter" idx="11"/>
          </p:nvPr>
        </p:nvSpPr>
        <p:spPr>
          <a:xfrm>
            <a:off x="4038600" y="6356351"/>
            <a:ext cx="4114800" cy="365125"/>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8610600" y="6356351"/>
            <a:ext cx="2743200" cy="365125"/>
          </a:xfrm>
        </p:spPr>
        <p:txBody>
          <a:bodyPr/>
          <a:lstStyle>
            <a:lvl1pPr>
              <a:defRPr/>
            </a:lvl1pPr>
          </a:lstStyle>
          <a:p>
            <a:fld id="{2E9294EB-43AD-4253-9111-B513B7CCDA25}" type="slidenum">
              <a:rPr lang="zh-CN" altLang="en-US"/>
            </a:fld>
            <a:endParaRPr lang="zh-CN" altLang="en-US" sz="1865"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
        <p:nvSpPr>
          <p:cNvPr id="2" name="矩形 1"/>
          <p:cNvSpPr/>
          <p:nvPr userDrawn="1"/>
        </p:nvSpPr>
        <p:spPr>
          <a:xfrm>
            <a:off x="0" y="1"/>
            <a:ext cx="12192000" cy="6858000"/>
          </a:xfrm>
          <a:prstGeom prst="rect">
            <a:avLst/>
          </a:prstGeom>
          <a:gradFill>
            <a:gsLst>
              <a:gs pos="0">
                <a:schemeClr val="accent1">
                  <a:lumMod val="5000"/>
                  <a:lumOff val="95000"/>
                  <a:alpha val="84000"/>
                </a:schemeClr>
              </a:gs>
              <a:gs pos="56000">
                <a:srgbClr val="FCFDFA">
                  <a:alpha val="88000"/>
                </a:srgbClr>
              </a:gs>
              <a:gs pos="100000">
                <a:schemeClr val="bg1">
                  <a:alpha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22629" y="283635"/>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项目介绍</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74144"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产品运行</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7" Type="http://schemas.openxmlformats.org/officeDocument/2006/relationships/theme" Target="../theme/theme1.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5.xml"/><Relationship Id="rId8" Type="http://schemas.openxmlformats.org/officeDocument/2006/relationships/slideLayout" Target="../slideLayouts/slideLayout34.xml"/><Relationship Id="rId7" Type="http://schemas.openxmlformats.org/officeDocument/2006/relationships/slideLayout" Target="../slideLayouts/slideLayout33.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3" Type="http://schemas.openxmlformats.org/officeDocument/2006/relationships/slideLayout" Target="../slideLayouts/slideLayout29.xml"/><Relationship Id="rId27" Type="http://schemas.openxmlformats.org/officeDocument/2006/relationships/theme" Target="../theme/theme2.xml"/><Relationship Id="rId26" Type="http://schemas.openxmlformats.org/officeDocument/2006/relationships/slideLayout" Target="../slideLayouts/slideLayout52.xml"/><Relationship Id="rId25" Type="http://schemas.openxmlformats.org/officeDocument/2006/relationships/slideLayout" Target="../slideLayouts/slideLayout51.xml"/><Relationship Id="rId24" Type="http://schemas.openxmlformats.org/officeDocument/2006/relationships/slideLayout" Target="../slideLayouts/slideLayout50.xml"/><Relationship Id="rId23" Type="http://schemas.openxmlformats.org/officeDocument/2006/relationships/slideLayout" Target="../slideLayouts/slideLayout49.xml"/><Relationship Id="rId22" Type="http://schemas.openxmlformats.org/officeDocument/2006/relationships/slideLayout" Target="../slideLayouts/slideLayout48.xml"/><Relationship Id="rId21" Type="http://schemas.openxmlformats.org/officeDocument/2006/relationships/slideLayout" Target="../slideLayouts/slideLayout47.xml"/><Relationship Id="rId20" Type="http://schemas.openxmlformats.org/officeDocument/2006/relationships/slideLayout" Target="../slideLayouts/slideLayout46.xml"/><Relationship Id="rId2" Type="http://schemas.openxmlformats.org/officeDocument/2006/relationships/slideLayout" Target="../slideLayouts/slideLayout28.xml"/><Relationship Id="rId19" Type="http://schemas.openxmlformats.org/officeDocument/2006/relationships/slideLayout" Target="../slideLayouts/slideLayout45.xml"/><Relationship Id="rId18" Type="http://schemas.openxmlformats.org/officeDocument/2006/relationships/slideLayout" Target="../slideLayouts/slideLayout44.xml"/><Relationship Id="rId17" Type="http://schemas.openxmlformats.org/officeDocument/2006/relationships/slideLayout" Target="../slideLayouts/slideLayout43.xml"/><Relationship Id="rId16" Type="http://schemas.openxmlformats.org/officeDocument/2006/relationships/slideLayout" Target="../slideLayouts/slideLayout42.xml"/><Relationship Id="rId15" Type="http://schemas.openxmlformats.org/officeDocument/2006/relationships/slideLayout" Target="../slideLayouts/slideLayout41.xml"/><Relationship Id="rId14" Type="http://schemas.openxmlformats.org/officeDocument/2006/relationships/slideLayout" Target="../slideLayouts/slideLayout40.xml"/><Relationship Id="rId13" Type="http://schemas.openxmlformats.org/officeDocument/2006/relationships/slideLayout" Target="../slideLayouts/slideLayout39.xml"/><Relationship Id="rId12" Type="http://schemas.openxmlformats.org/officeDocument/2006/relationships/slideLayout" Target="../slideLayouts/slideLayout38.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656BBA-ABFE-41B3-B648-AB586EB40D1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5F372B-0072-4BE8-B1FF-3116CE4E13A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656BBA-ABFE-41B3-B648-AB586EB40D1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5F372B-0072-4BE8-B1FF-3116CE4E13A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Lst>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3.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6.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4.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4.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4.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34.xml"/><Relationship Id="rId2" Type="http://schemas.openxmlformats.org/officeDocument/2006/relationships/image" Target="../media/image9.png"/><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4.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18.png"/><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3" Type="http://schemas.openxmlformats.org/officeDocument/2006/relationships/notesSlide" Target="../notesSlides/notesSlide16.xml"/><Relationship Id="rId12" Type="http://schemas.openxmlformats.org/officeDocument/2006/relationships/slideLayout" Target="../slideLayouts/slideLayout34.xml"/><Relationship Id="rId11" Type="http://schemas.openxmlformats.org/officeDocument/2006/relationships/image" Target="../media/image21.png"/><Relationship Id="rId10" Type="http://schemas.openxmlformats.org/officeDocument/2006/relationships/image" Target="../media/image20.png"/><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4.xml"/><Relationship Id="rId1"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8.xml"/><Relationship Id="rId2" Type="http://schemas.openxmlformats.org/officeDocument/2006/relationships/image" Target="../media/image24.png"/><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8.xml"/><Relationship Id="rId2" Type="http://schemas.openxmlformats.org/officeDocument/2006/relationships/image" Target="../media/image26.png"/><Relationship Id="rId1"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8.xml"/><Relationship Id="rId1"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8.xml"/><Relationship Id="rId1" Type="http://schemas.openxmlformats.org/officeDocument/2006/relationships/image" Target="../media/image29.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8.xml"/><Relationship Id="rId2" Type="http://schemas.openxmlformats.org/officeDocument/2006/relationships/image" Target="../media/image31.png"/><Relationship Id="rId1"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8.xml"/><Relationship Id="rId1"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8.xml"/><Relationship Id="rId1" Type="http://schemas.openxmlformats.org/officeDocument/2006/relationships/image" Target="../media/image33.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8.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8.xml"/><Relationship Id="rId1"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8.xml"/><Relationship Id="rId2" Type="http://schemas.openxmlformats.org/officeDocument/2006/relationships/image" Target="../media/image38.png"/><Relationship Id="rId1" Type="http://schemas.openxmlformats.org/officeDocument/2006/relationships/tags" Target="../tags/tag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4.xml"/></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8.xml"/><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tags" Target="../tags/tag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8.xml"/><Relationship Id="rId1" Type="http://schemas.openxmlformats.org/officeDocument/2006/relationships/image" Target="../media/image4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3.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rotWithShape="1">
          <a:blip r:embed="rId1">
            <a:extLst>
              <a:ext uri="{28A0092B-C50C-407E-A947-70E740481C1C}">
                <a14:useLocalDpi xmlns:a14="http://schemas.microsoft.com/office/drawing/2010/main" val="0"/>
              </a:ext>
            </a:extLst>
          </a:blip>
          <a:srcRect t="1" b="9206"/>
          <a:stretch>
            <a:fillRect/>
          </a:stretch>
        </p:blipFill>
        <p:spPr>
          <a:xfrm rot="16200000">
            <a:off x="6925266" y="1499518"/>
            <a:ext cx="6752664" cy="3772929"/>
          </a:xfrm>
          <a:prstGeom prst="rect">
            <a:avLst/>
          </a:prstGeom>
          <a:solidFill>
            <a:srgbClr val="F6F6F6"/>
          </a:solidFill>
        </p:spPr>
      </p:pic>
      <p:sp>
        <p:nvSpPr>
          <p:cNvPr id="5" name="文本框 3"/>
          <p:cNvSpPr txBox="1"/>
          <p:nvPr/>
        </p:nvSpPr>
        <p:spPr>
          <a:xfrm>
            <a:off x="1217211" y="3213488"/>
            <a:ext cx="7719524" cy="1013460"/>
          </a:xfrm>
          <a:prstGeom prst="rect">
            <a:avLst/>
          </a:prstGeom>
          <a:noFill/>
        </p:spPr>
        <p:txBody>
          <a:bodyPr wrap="square" lIns="91412" tIns="45706" rIns="91412" bIns="45706" rtlCol="0">
            <a:spAutoFit/>
          </a:bodyPr>
          <a:lstStyle/>
          <a:p>
            <a:r>
              <a:rPr lang="zh-CN" sz="6000" dirty="0">
                <a:ln w="12700">
                  <a:noFill/>
                </a:ln>
                <a:solidFill>
                  <a:schemeClr val="tx1">
                    <a:lumMod val="75000"/>
                    <a:lumOff val="25000"/>
                  </a:schemeClr>
                </a:solidFill>
                <a:latin typeface="微软雅黑" panose="020B0503020204020204" pitchFamily="34" charset="-122"/>
                <a:ea typeface="微软雅黑" panose="020B0503020204020204" pitchFamily="34" charset="-122"/>
                <a:cs typeface="经典综艺体简" panose="02010609000101010101" pitchFamily="49" charset="-122"/>
              </a:rPr>
              <a:t>软件需求说明书汇报</a:t>
            </a:r>
            <a:endParaRPr lang="zh-CN" sz="6000" dirty="0">
              <a:ln w="12700">
                <a:noFill/>
              </a:ln>
              <a:solidFill>
                <a:schemeClr val="tx1">
                  <a:lumMod val="75000"/>
                  <a:lumOff val="25000"/>
                </a:schemeClr>
              </a:solidFill>
              <a:latin typeface="微软雅黑" panose="020B0503020204020204" pitchFamily="34" charset="-122"/>
              <a:ea typeface="微软雅黑" panose="020B0503020204020204" pitchFamily="34" charset="-122"/>
              <a:cs typeface="经典综艺体简" panose="02010609000101010101" pitchFamily="49" charset="-122"/>
            </a:endParaRPr>
          </a:p>
        </p:txBody>
      </p:sp>
      <p:sp>
        <p:nvSpPr>
          <p:cNvPr id="7" name="文本框 5"/>
          <p:cNvSpPr txBox="1"/>
          <p:nvPr/>
        </p:nvSpPr>
        <p:spPr>
          <a:xfrm>
            <a:off x="3114260" y="4888220"/>
            <a:ext cx="3018948" cy="274320"/>
          </a:xfrm>
          <a:prstGeom prst="rect">
            <a:avLst/>
          </a:prstGeom>
          <a:solidFill>
            <a:schemeClr val="accent2"/>
          </a:solidFill>
          <a:ln>
            <a:noFill/>
          </a:ln>
        </p:spPr>
        <p:txBody>
          <a:bodyPr wrap="square" lIns="91412" tIns="45706" rIns="91412" bIns="45706" rtlCol="0">
            <a:spAutoFit/>
          </a:bodyPr>
          <a:lstStyle/>
          <a:p>
            <a:pPr algn="ctr"/>
            <a:r>
              <a:rPr lang="zh-CN" altLang="en-US" sz="1200" dirty="0">
                <a:solidFill>
                  <a:schemeClr val="bg1"/>
                </a:solidFill>
                <a:latin typeface="锐字云字库美黑体1.0" panose="02010604000000000000" charset="-122"/>
                <a:ea typeface="锐字云字库美黑体1.0" panose="02010604000000000000" charset="-122"/>
              </a:rPr>
              <a:t>汇报组：</a:t>
            </a:r>
            <a:r>
              <a:rPr lang="en-US" altLang="zh-CN" sz="1200" dirty="0">
                <a:solidFill>
                  <a:schemeClr val="bg1"/>
                </a:solidFill>
                <a:latin typeface="锐字云字库美黑体1.0" panose="02010604000000000000" charset="-122"/>
                <a:ea typeface="锐字云字库美黑体1.0" panose="02010604000000000000" charset="-122"/>
              </a:rPr>
              <a:t>G005</a:t>
            </a:r>
            <a:r>
              <a:rPr lang="zh-CN" altLang="en-US" sz="1200" dirty="0">
                <a:solidFill>
                  <a:schemeClr val="bg1"/>
                </a:solidFill>
                <a:latin typeface="锐字云字库美黑体1.0" panose="02010604000000000000" charset="-122"/>
                <a:ea typeface="锐字云字库美黑体1.0" panose="02010604000000000000" charset="-122"/>
              </a:rPr>
              <a:t>     时间：</a:t>
            </a:r>
            <a:r>
              <a:rPr lang="en-US" altLang="zh-CN" sz="1200" dirty="0">
                <a:solidFill>
                  <a:schemeClr val="bg1"/>
                </a:solidFill>
                <a:latin typeface="锐字云字库美黑体1.0" panose="02010604000000000000" charset="-122"/>
                <a:ea typeface="锐字云字库美黑体1.0" panose="02010604000000000000" charset="-122"/>
              </a:rPr>
              <a:t>2021</a:t>
            </a:r>
            <a:r>
              <a:rPr lang="zh-CN" altLang="en-US" sz="1200" dirty="0">
                <a:solidFill>
                  <a:schemeClr val="bg1"/>
                </a:solidFill>
                <a:latin typeface="锐字云字库美黑体1.0" panose="02010604000000000000" charset="-122"/>
                <a:ea typeface="锐字云字库美黑体1.0" panose="02010604000000000000" charset="-122"/>
              </a:rPr>
              <a:t>年</a:t>
            </a:r>
            <a:r>
              <a:rPr lang="en-US" altLang="zh-CN" sz="1200" dirty="0">
                <a:solidFill>
                  <a:schemeClr val="bg1"/>
                </a:solidFill>
                <a:latin typeface="锐字云字库美黑体1.0" panose="02010604000000000000" charset="-122"/>
                <a:ea typeface="锐字云字库美黑体1.0" panose="02010604000000000000" charset="-122"/>
              </a:rPr>
              <a:t>10</a:t>
            </a:r>
            <a:r>
              <a:rPr lang="zh-CN" altLang="en-US" sz="1200" dirty="0">
                <a:solidFill>
                  <a:schemeClr val="bg1"/>
                </a:solidFill>
                <a:latin typeface="锐字云字库美黑体1.0" panose="02010604000000000000" charset="-122"/>
                <a:ea typeface="锐字云字库美黑体1.0" panose="02010604000000000000" charset="-122"/>
              </a:rPr>
              <a:t>月</a:t>
            </a:r>
            <a:endParaRPr lang="zh-CN" altLang="zh-CN" sz="1200" dirty="0">
              <a:solidFill>
                <a:schemeClr val="bg1"/>
              </a:solidFill>
              <a:latin typeface="锐字云字库美黑体1.0" panose="02010604000000000000" charset="-122"/>
              <a:ea typeface="锐字云字库美黑体1.0" panose="02010604000000000000" charset="-122"/>
            </a:endParaRPr>
          </a:p>
        </p:txBody>
      </p:sp>
      <p:sp>
        <p:nvSpPr>
          <p:cNvPr id="17" name="原创设计师QQ598969553                 _16"/>
          <p:cNvSpPr txBox="1"/>
          <p:nvPr/>
        </p:nvSpPr>
        <p:spPr>
          <a:xfrm>
            <a:off x="1102360" y="1442720"/>
            <a:ext cx="8996045" cy="1915160"/>
          </a:xfrm>
          <a:prstGeom prst="rect">
            <a:avLst/>
          </a:prstGeom>
          <a:noFill/>
          <a:effectLst/>
        </p:spPr>
        <p:txBody>
          <a:bodyPr wrap="square" lIns="68580" tIns="34290" rIns="68580" bIns="34290" rtlCol="0">
            <a:spAutoFit/>
          </a:bodyPr>
          <a:lstStyle/>
          <a:p>
            <a:pPr>
              <a:lnSpc>
                <a:spcPct val="150000"/>
              </a:lnSpc>
            </a:pPr>
            <a:r>
              <a:rPr lang="zh-CN" altLang="en-US" sz="8000" dirty="0">
                <a:solidFill>
                  <a:schemeClr val="tx1">
                    <a:lumMod val="75000"/>
                    <a:lumOff val="25000"/>
                  </a:schemeClr>
                </a:solidFill>
                <a:latin typeface="Agency FB" panose="020B0503020202020204" pitchFamily="34" charset="0"/>
                <a:ea typeface="微软雅黑" panose="020B0503020204020204" pitchFamily="34" charset="-122"/>
              </a:rPr>
              <a:t>《城院生态圈》</a:t>
            </a:r>
            <a:endParaRPr lang="zh-CN" altLang="en-US" sz="8000" dirty="0">
              <a:solidFill>
                <a:schemeClr val="tx1">
                  <a:lumMod val="75000"/>
                  <a:lumOff val="25000"/>
                </a:schemeClr>
              </a:solidFill>
              <a:latin typeface="Agency FB" panose="020B0503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5"/>
                                        </p:tgtEl>
                                        <p:attrNameLst>
                                          <p:attrName>style.visibility</p:attrName>
                                        </p:attrNameLst>
                                      </p:cBhvr>
                                      <p:to>
                                        <p:strVal val="visible"/>
                                      </p:to>
                                    </p:set>
                                    <p:anim by="(-#ppt_w*2)" calcmode="lin" valueType="num">
                                      <p:cBhvr rctx="PPT">
                                        <p:cTn id="16" dur="500" autoRev="1" fill="hold">
                                          <p:stCondLst>
                                            <p:cond delay="0"/>
                                          </p:stCondLst>
                                        </p:cTn>
                                        <p:tgtEl>
                                          <p:spTgt spid="5"/>
                                        </p:tgtEl>
                                        <p:attrNameLst>
                                          <p:attrName>ppt_w</p:attrName>
                                        </p:attrNameLst>
                                      </p:cBhvr>
                                    </p:anim>
                                    <p:anim by="(#ppt_w*0.50)" calcmode="lin" valueType="num">
                                      <p:cBhvr>
                                        <p:cTn id="17" dur="500" decel="50000" autoRev="1" fill="hold">
                                          <p:stCondLst>
                                            <p:cond delay="0"/>
                                          </p:stCondLst>
                                        </p:cTn>
                                        <p:tgtEl>
                                          <p:spTgt spid="5"/>
                                        </p:tgtEl>
                                        <p:attrNameLst>
                                          <p:attrName>ppt_x</p:attrName>
                                        </p:attrNameLst>
                                      </p:cBhvr>
                                    </p:anim>
                                    <p:anim from="(-#ppt_h/2)" to="(#ppt_y)" calcmode="lin" valueType="num">
                                      <p:cBhvr>
                                        <p:cTn id="18" dur="1000" fill="hold">
                                          <p:stCondLst>
                                            <p:cond delay="0"/>
                                          </p:stCondLst>
                                        </p:cTn>
                                        <p:tgtEl>
                                          <p:spTgt spid="5"/>
                                        </p:tgtEl>
                                        <p:attrNameLst>
                                          <p:attrName>ppt_y</p:attrName>
                                        </p:attrNameLst>
                                      </p:cBhvr>
                                    </p:anim>
                                    <p:animRot by="21600000">
                                      <p:cBhvr>
                                        <p:cTn id="19" dur="1000" fill="hold">
                                          <p:stCondLst>
                                            <p:cond delay="0"/>
                                          </p:stCondLst>
                                        </p:cTn>
                                        <p:tgtEl>
                                          <p:spTgt spid="5"/>
                                        </p:tgtEl>
                                        <p:attrNameLst>
                                          <p:attrName>r</p:attrName>
                                        </p:attrNameLst>
                                      </p:cBhvr>
                                    </p:animRot>
                                  </p:childTnLst>
                                </p:cTn>
                              </p:par>
                            </p:childTnLst>
                          </p:cTn>
                        </p:par>
                        <p:par>
                          <p:cTn id="20" fill="hold">
                            <p:stCondLst>
                              <p:cond delay="2299"/>
                            </p:stCondLst>
                            <p:childTnLst>
                              <p:par>
                                <p:cTn id="21" presetID="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0-#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ldLvl="0" animBg="1"/>
      <p:bldP spid="17"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Rectangle 7"/>
          <p:cNvSpPr/>
          <p:nvPr/>
        </p:nvSpPr>
        <p:spPr>
          <a:xfrm>
            <a:off x="3245203" y="1"/>
            <a:ext cx="9088728" cy="6858001"/>
          </a:xfrm>
          <a:custGeom>
            <a:avLst/>
            <a:gdLst>
              <a:gd name="connsiteX0" fmla="*/ 0 w 7664245"/>
              <a:gd name="connsiteY0" fmla="*/ 0 h 6858000"/>
              <a:gd name="connsiteX1" fmla="*/ 7664245 w 7664245"/>
              <a:gd name="connsiteY1" fmla="*/ 0 h 6858000"/>
              <a:gd name="connsiteX2" fmla="*/ 7664245 w 7664245"/>
              <a:gd name="connsiteY2" fmla="*/ 6858000 h 6858000"/>
              <a:gd name="connsiteX3" fmla="*/ 0 w 7664245"/>
              <a:gd name="connsiteY3" fmla="*/ 6858000 h 6858000"/>
              <a:gd name="connsiteX4" fmla="*/ 0 w 7664245"/>
              <a:gd name="connsiteY4" fmla="*/ 0 h 6858000"/>
              <a:gd name="connsiteX0-1" fmla="*/ 3657600 w 7664245"/>
              <a:gd name="connsiteY0-2" fmla="*/ 0 h 6858000"/>
              <a:gd name="connsiteX1-3" fmla="*/ 7664245 w 7664245"/>
              <a:gd name="connsiteY1-4" fmla="*/ 0 h 6858000"/>
              <a:gd name="connsiteX2-5" fmla="*/ 7664245 w 7664245"/>
              <a:gd name="connsiteY2-6" fmla="*/ 6858000 h 6858000"/>
              <a:gd name="connsiteX3-7" fmla="*/ 0 w 7664245"/>
              <a:gd name="connsiteY3-8" fmla="*/ 6858000 h 6858000"/>
              <a:gd name="connsiteX4-9" fmla="*/ 3657600 w 7664245"/>
              <a:gd name="connsiteY4-10" fmla="*/ 0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664245" h="6858000">
                <a:moveTo>
                  <a:pt x="3657600" y="0"/>
                </a:moveTo>
                <a:lnTo>
                  <a:pt x="7664245" y="0"/>
                </a:lnTo>
                <a:lnTo>
                  <a:pt x="7664245" y="6858000"/>
                </a:lnTo>
                <a:lnTo>
                  <a:pt x="0" y="6858000"/>
                </a:lnTo>
                <a:lnTo>
                  <a:pt x="3657600" y="0"/>
                </a:lnTo>
                <a:close/>
              </a:path>
            </a:pathLst>
          </a:custGeom>
          <a:blipFill dpi="0" rotWithShape="1">
            <a:blip r:embed="rId1"/>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10" rIns="91418" bIns="45710" rtlCol="0" anchor="ctr"/>
          <a:lstStyle/>
          <a:p>
            <a:pPr algn="ctr"/>
            <a:endParaRPr lang="en-GB" sz="2400">
              <a:solidFill>
                <a:schemeClr val="tx1">
                  <a:lumMod val="65000"/>
                  <a:lumOff val="35000"/>
                </a:schemeClr>
              </a:solidFill>
            </a:endParaRPr>
          </a:p>
        </p:txBody>
      </p:sp>
      <p:sp>
        <p:nvSpPr>
          <p:cNvPr id="138" name="Pentagon 25"/>
          <p:cNvSpPr/>
          <p:nvPr/>
        </p:nvSpPr>
        <p:spPr>
          <a:xfrm>
            <a:off x="362236" y="1061026"/>
            <a:ext cx="607294" cy="364112"/>
          </a:xfrm>
          <a:prstGeom prst="homePlate">
            <a:avLst/>
          </a:prstGeom>
          <a:solidFill>
            <a:schemeClr val="accent1"/>
          </a:solidFill>
          <a:ln w="28575">
            <a:solidFill>
              <a:srgbClr val="F2F2F2"/>
            </a:solidFill>
          </a:ln>
          <a:effectLst/>
        </p:spPr>
        <p:style>
          <a:lnRef idx="2">
            <a:schemeClr val="accent1">
              <a:shade val="50000"/>
            </a:schemeClr>
          </a:lnRef>
          <a:fillRef idx="1">
            <a:schemeClr val="accent1"/>
          </a:fillRef>
          <a:effectRef idx="0">
            <a:schemeClr val="accent1"/>
          </a:effectRef>
          <a:fontRef idx="minor">
            <a:schemeClr val="lt1"/>
          </a:fontRef>
        </p:style>
        <p:txBody>
          <a:bodyPr lIns="91418" tIns="45710" rIns="91418" bIns="45710" rtlCol="0" anchor="ctr"/>
          <a:lstStyle/>
          <a:p>
            <a:pPr algn="ctr"/>
            <a:r>
              <a:rPr lang="en-US" sz="1600" dirty="0">
                <a:solidFill>
                  <a:schemeClr val="tx1">
                    <a:lumMod val="75000"/>
                    <a:lumOff val="25000"/>
                  </a:schemeClr>
                </a:solidFill>
                <a:latin typeface="微软雅黑" panose="020B0503020204020204" pitchFamily="34" charset="-122"/>
                <a:ea typeface="微软雅黑" panose="020B0503020204020204" pitchFamily="34" charset="-122"/>
              </a:rPr>
              <a:t>01</a:t>
            </a:r>
            <a:endParaRPr lang="en-GB"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9" name="Rectangle 26"/>
          <p:cNvSpPr/>
          <p:nvPr/>
        </p:nvSpPr>
        <p:spPr>
          <a:xfrm>
            <a:off x="1022496" y="1015964"/>
            <a:ext cx="3720544" cy="643890"/>
          </a:xfrm>
          <a:prstGeom prst="rect">
            <a:avLst/>
          </a:prstGeom>
        </p:spPr>
        <p:txBody>
          <a:bodyPr wrap="square" lIns="91418" tIns="45710" rIns="91418" bIns="45710">
            <a:spAutoFit/>
          </a:bodyPr>
          <a:lstStyle/>
          <a:p>
            <a:pPr>
              <a:lnSpc>
                <a:spcPct val="150000"/>
              </a:lnSpc>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经费不足。</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本项目主要目标为通过软件工程课程，没有赞助商和投资，所以经费需要由小组成员自行承担；</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140" name="Pentagon 33"/>
          <p:cNvSpPr/>
          <p:nvPr/>
        </p:nvSpPr>
        <p:spPr>
          <a:xfrm>
            <a:off x="362871" y="1987740"/>
            <a:ext cx="607294" cy="364112"/>
          </a:xfrm>
          <a:prstGeom prst="homePlate">
            <a:avLst/>
          </a:prstGeom>
          <a:solidFill>
            <a:schemeClr val="accent2"/>
          </a:solidFill>
          <a:ln w="28575">
            <a:solidFill>
              <a:srgbClr val="F2F2F2"/>
            </a:solidFill>
          </a:ln>
          <a:effectLst/>
        </p:spPr>
        <p:style>
          <a:lnRef idx="2">
            <a:schemeClr val="accent1">
              <a:shade val="50000"/>
            </a:schemeClr>
          </a:lnRef>
          <a:fillRef idx="1">
            <a:schemeClr val="accent1"/>
          </a:fillRef>
          <a:effectRef idx="0">
            <a:schemeClr val="accent1"/>
          </a:effectRef>
          <a:fontRef idx="minor">
            <a:schemeClr val="lt1"/>
          </a:fontRef>
        </p:style>
        <p:txBody>
          <a:bodyPr lIns="91418" tIns="45710" rIns="91418" bIns="45710" rtlCol="0" anchor="ctr"/>
          <a:lstStyle/>
          <a:p>
            <a:pPr algn="ctr"/>
            <a:r>
              <a:rPr lang="en-US" sz="1600" dirty="0">
                <a:solidFill>
                  <a:schemeClr val="tx1">
                    <a:lumMod val="75000"/>
                    <a:lumOff val="25000"/>
                  </a:schemeClr>
                </a:solidFill>
                <a:latin typeface="微软雅黑" panose="020B0503020204020204" pitchFamily="34" charset="-122"/>
                <a:ea typeface="微软雅黑" panose="020B0503020204020204" pitchFamily="34" charset="-122"/>
              </a:rPr>
              <a:t>02</a:t>
            </a:r>
            <a:endParaRPr lang="en-GB"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1" name="Rectangle 34"/>
          <p:cNvSpPr/>
          <p:nvPr/>
        </p:nvSpPr>
        <p:spPr>
          <a:xfrm>
            <a:off x="1022495" y="1895053"/>
            <a:ext cx="3288620" cy="1475105"/>
          </a:xfrm>
          <a:prstGeom prst="rect">
            <a:avLst/>
          </a:prstGeom>
        </p:spPr>
        <p:txBody>
          <a:bodyPr wrap="square" lIns="91418" tIns="45710" rIns="91418" bIns="45710">
            <a:spAutoFit/>
          </a:bodyPr>
          <a:lstStyle/>
          <a:p>
            <a:pPr>
              <a:lnSpc>
                <a:spcPct val="150000"/>
              </a:lnSpc>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学习技术的时间成本高。</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SpringBoot作为一个随时在更新的技术，小组成员需要不断花时间了解新技术。并且vue对于小组成员来说也不算是很熟悉的语言，花在两门技术上的时间成本会比较高。</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142" name="Pentagon 36"/>
          <p:cNvSpPr/>
          <p:nvPr/>
        </p:nvSpPr>
        <p:spPr>
          <a:xfrm>
            <a:off x="362236" y="3439671"/>
            <a:ext cx="607294" cy="364112"/>
          </a:xfrm>
          <a:prstGeom prst="homePlate">
            <a:avLst/>
          </a:prstGeom>
          <a:solidFill>
            <a:schemeClr val="accent3"/>
          </a:solidFill>
          <a:ln w="28575">
            <a:solidFill>
              <a:srgbClr val="F2F2F2"/>
            </a:solidFill>
          </a:ln>
          <a:effectLst/>
        </p:spPr>
        <p:style>
          <a:lnRef idx="2">
            <a:schemeClr val="accent1">
              <a:shade val="50000"/>
            </a:schemeClr>
          </a:lnRef>
          <a:fillRef idx="1">
            <a:schemeClr val="accent1"/>
          </a:fillRef>
          <a:effectRef idx="0">
            <a:schemeClr val="accent1"/>
          </a:effectRef>
          <a:fontRef idx="minor">
            <a:schemeClr val="lt1"/>
          </a:fontRef>
        </p:style>
        <p:txBody>
          <a:bodyPr lIns="91418" tIns="45710" rIns="91418" bIns="45710" rtlCol="0" anchor="ctr"/>
          <a:lstStyle/>
          <a:p>
            <a:pPr algn="ctr"/>
            <a:r>
              <a:rPr lang="en-US" sz="1600" dirty="0">
                <a:solidFill>
                  <a:schemeClr val="tx1">
                    <a:lumMod val="75000"/>
                    <a:lumOff val="25000"/>
                  </a:schemeClr>
                </a:solidFill>
                <a:latin typeface="微软雅黑" panose="020B0503020204020204" pitchFamily="34" charset="-122"/>
                <a:ea typeface="微软雅黑" panose="020B0503020204020204" pitchFamily="34" charset="-122"/>
              </a:rPr>
              <a:t>03</a:t>
            </a:r>
            <a:endParaRPr lang="en-GB"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3" name="Rectangle 37"/>
          <p:cNvSpPr/>
          <p:nvPr/>
        </p:nvSpPr>
        <p:spPr>
          <a:xfrm>
            <a:off x="1022497" y="3380002"/>
            <a:ext cx="3005562" cy="1197610"/>
          </a:xfrm>
          <a:prstGeom prst="rect">
            <a:avLst/>
          </a:prstGeom>
        </p:spPr>
        <p:txBody>
          <a:bodyPr wrap="square" lIns="91418" tIns="45710" rIns="91418" bIns="45710">
            <a:spAutoFit/>
          </a:bodyPr>
          <a:lstStyle/>
          <a:p>
            <a:pPr>
              <a:lnSpc>
                <a:spcPct val="150000"/>
              </a:lnSpc>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对于服务器知识了解较少。</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开发本项目前，小组成员没有使用过服务器进行远端数据存储的经验，在面对设计论坛实时更新帖子功能时，可能会遇到难题。</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144" name="Pentagon 39"/>
          <p:cNvSpPr/>
          <p:nvPr/>
        </p:nvSpPr>
        <p:spPr>
          <a:xfrm>
            <a:off x="362236" y="4520270"/>
            <a:ext cx="607294" cy="364112"/>
          </a:xfrm>
          <a:prstGeom prst="homePlate">
            <a:avLst/>
          </a:prstGeom>
          <a:solidFill>
            <a:schemeClr val="accent4"/>
          </a:solidFill>
          <a:ln w="28575">
            <a:solidFill>
              <a:srgbClr val="F2F2F2"/>
            </a:solidFill>
          </a:ln>
          <a:effectLst/>
        </p:spPr>
        <p:style>
          <a:lnRef idx="2">
            <a:schemeClr val="accent1">
              <a:shade val="50000"/>
            </a:schemeClr>
          </a:lnRef>
          <a:fillRef idx="1">
            <a:schemeClr val="accent1"/>
          </a:fillRef>
          <a:effectRef idx="0">
            <a:schemeClr val="accent1"/>
          </a:effectRef>
          <a:fontRef idx="minor">
            <a:schemeClr val="lt1"/>
          </a:fontRef>
        </p:style>
        <p:txBody>
          <a:bodyPr lIns="91418" tIns="45710" rIns="91418" bIns="45710" rtlCol="0" anchor="ctr"/>
          <a:lstStyle/>
          <a:p>
            <a:pPr algn="ctr"/>
            <a:r>
              <a:rPr lang="en-US" sz="1600" dirty="0">
                <a:solidFill>
                  <a:schemeClr val="tx1">
                    <a:lumMod val="75000"/>
                    <a:lumOff val="25000"/>
                  </a:schemeClr>
                </a:solidFill>
                <a:latin typeface="微软雅黑" panose="020B0503020204020204" pitchFamily="34" charset="-122"/>
                <a:ea typeface="微软雅黑" panose="020B0503020204020204" pitchFamily="34" charset="-122"/>
              </a:rPr>
              <a:t>04</a:t>
            </a:r>
            <a:endParaRPr lang="en-GB"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5" name="Rectangle 40"/>
          <p:cNvSpPr/>
          <p:nvPr/>
        </p:nvSpPr>
        <p:spPr>
          <a:xfrm>
            <a:off x="1022350" y="4465955"/>
            <a:ext cx="2486660" cy="2305685"/>
          </a:xfrm>
          <a:prstGeom prst="rect">
            <a:avLst/>
          </a:prstGeom>
        </p:spPr>
        <p:txBody>
          <a:bodyPr wrap="square" lIns="91418" tIns="45710" rIns="91418" bIns="45710">
            <a:spAutoFit/>
          </a:bodyPr>
          <a:lstStyle/>
          <a:p>
            <a:pPr>
              <a:lnSpc>
                <a:spcPct val="150000"/>
              </a:lnSpc>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小组成员无法专心开发。</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小组成员目前都处于大三阶段，本学期除了软件工程课程外，还有其他专业课需要学习，无法一心一意全部投入软件工程课程的学习与实践中，同样，其他课程也需要花费不少的精力，所以小组成员的时间精力都是有限的。</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grpSp>
        <p:nvGrpSpPr>
          <p:cNvPr id="2" name="Group 3"/>
          <p:cNvGrpSpPr/>
          <p:nvPr/>
        </p:nvGrpSpPr>
        <p:grpSpPr>
          <a:xfrm>
            <a:off x="4546806" y="2178439"/>
            <a:ext cx="2106730" cy="914399"/>
            <a:chOff x="5621315" y="2514600"/>
            <a:chExt cx="2107496" cy="914400"/>
          </a:xfrm>
        </p:grpSpPr>
        <p:sp>
          <p:nvSpPr>
            <p:cNvPr id="147" name="Parallelogram 14"/>
            <p:cNvSpPr/>
            <p:nvPr/>
          </p:nvSpPr>
          <p:spPr>
            <a:xfrm>
              <a:off x="5621315" y="2514600"/>
              <a:ext cx="2107496" cy="914400"/>
            </a:xfrm>
            <a:prstGeom prst="parallelogram">
              <a:avLst>
                <a:gd name="adj" fmla="val 524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endParaRPr>
            </a:p>
          </p:txBody>
        </p:sp>
        <p:sp>
          <p:nvSpPr>
            <p:cNvPr id="148" name="AutoShape 59"/>
            <p:cNvSpPr/>
            <p:nvPr/>
          </p:nvSpPr>
          <p:spPr bwMode="auto">
            <a:xfrm>
              <a:off x="6442494" y="2777487"/>
              <a:ext cx="465138" cy="46434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2"/>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600" hangingPunct="0"/>
              <a:endParaRPr lang="en-US" sz="2400" dirty="0">
                <a:solidFill>
                  <a:schemeClr val="tx1">
                    <a:lumMod val="65000"/>
                    <a:lumOff val="35000"/>
                  </a:schemeClr>
                </a:solidFill>
                <a:sym typeface="Gill Sans" charset="0"/>
              </a:endParaRPr>
            </a:p>
          </p:txBody>
        </p:sp>
      </p:grpSp>
      <p:grpSp>
        <p:nvGrpSpPr>
          <p:cNvPr id="3" name="Group 1"/>
          <p:cNvGrpSpPr/>
          <p:nvPr/>
        </p:nvGrpSpPr>
        <p:grpSpPr>
          <a:xfrm>
            <a:off x="5087385" y="974154"/>
            <a:ext cx="2106730" cy="914399"/>
            <a:chOff x="6162090" y="1310315"/>
            <a:chExt cx="2107496" cy="914400"/>
          </a:xfrm>
        </p:grpSpPr>
        <p:sp>
          <p:nvSpPr>
            <p:cNvPr id="150" name="Parallelogram 13"/>
            <p:cNvSpPr/>
            <p:nvPr/>
          </p:nvSpPr>
          <p:spPr>
            <a:xfrm>
              <a:off x="6162090" y="1310315"/>
              <a:ext cx="2107496" cy="914400"/>
            </a:xfrm>
            <a:prstGeom prst="parallelogram">
              <a:avLst>
                <a:gd name="adj" fmla="val 5241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endParaRPr>
            </a:p>
          </p:txBody>
        </p:sp>
        <p:grpSp>
          <p:nvGrpSpPr>
            <p:cNvPr id="4" name="Group 42"/>
            <p:cNvGrpSpPr/>
            <p:nvPr/>
          </p:nvGrpSpPr>
          <p:grpSpPr>
            <a:xfrm>
              <a:off x="6983269" y="1549630"/>
              <a:ext cx="465138" cy="435769"/>
              <a:chOff x="5368132" y="3540125"/>
              <a:chExt cx="465138" cy="435769"/>
            </a:xfrm>
            <a:solidFill>
              <a:schemeClr val="bg2"/>
            </a:solidFill>
          </p:grpSpPr>
          <p:sp>
            <p:nvSpPr>
              <p:cNvPr id="152"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600" hangingPunct="0"/>
                <a:endParaRPr lang="en-US" sz="1465" dirty="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sp>
            <p:nvSpPr>
              <p:cNvPr id="153"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600" hangingPunct="0"/>
                <a:endParaRPr lang="en-US" sz="1465" dirty="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grpSp>
      </p:grpSp>
      <p:grpSp>
        <p:nvGrpSpPr>
          <p:cNvPr id="5" name="Group 5"/>
          <p:cNvGrpSpPr/>
          <p:nvPr/>
        </p:nvGrpSpPr>
        <p:grpSpPr>
          <a:xfrm>
            <a:off x="3379930" y="4587010"/>
            <a:ext cx="2106730" cy="914399"/>
            <a:chOff x="4454013" y="4923170"/>
            <a:chExt cx="2107496" cy="914400"/>
          </a:xfrm>
        </p:grpSpPr>
        <p:sp>
          <p:nvSpPr>
            <p:cNvPr id="155" name="Parallelogram 16"/>
            <p:cNvSpPr/>
            <p:nvPr/>
          </p:nvSpPr>
          <p:spPr>
            <a:xfrm>
              <a:off x="4454013" y="4923170"/>
              <a:ext cx="2107496" cy="914400"/>
            </a:xfrm>
            <a:prstGeom prst="parallelogram">
              <a:avLst>
                <a:gd name="adj" fmla="val 5241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endParaRPr>
            </a:p>
          </p:txBody>
        </p:sp>
        <p:grpSp>
          <p:nvGrpSpPr>
            <p:cNvPr id="6" name="Group 45"/>
            <p:cNvGrpSpPr/>
            <p:nvPr/>
          </p:nvGrpSpPr>
          <p:grpSpPr>
            <a:xfrm>
              <a:off x="5348217" y="5147801"/>
              <a:ext cx="319088" cy="465138"/>
              <a:chOff x="3582988" y="3510757"/>
              <a:chExt cx="319088" cy="465138"/>
            </a:xfrm>
            <a:solidFill>
              <a:schemeClr val="bg2"/>
            </a:solidFill>
          </p:grpSpPr>
          <p:sp>
            <p:nvSpPr>
              <p:cNvPr id="157"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600" hangingPunct="0"/>
                <a:endParaRPr lang="en-US" sz="2400" dirty="0">
                  <a:solidFill>
                    <a:schemeClr val="tx1">
                      <a:lumMod val="65000"/>
                      <a:lumOff val="35000"/>
                    </a:schemeClr>
                  </a:solidFill>
                  <a:sym typeface="Gill Sans" charset="0"/>
                </a:endParaRPr>
              </a:p>
            </p:txBody>
          </p:sp>
          <p:sp>
            <p:nvSpPr>
              <p:cNvPr id="158"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600" hangingPunct="0"/>
                <a:endParaRPr lang="en-US" sz="2400" dirty="0">
                  <a:solidFill>
                    <a:schemeClr val="tx1">
                      <a:lumMod val="65000"/>
                      <a:lumOff val="35000"/>
                    </a:schemeClr>
                  </a:solidFill>
                  <a:sym typeface="Gill Sans" charset="0"/>
                </a:endParaRPr>
              </a:p>
            </p:txBody>
          </p:sp>
        </p:grpSp>
      </p:grpSp>
      <p:grpSp>
        <p:nvGrpSpPr>
          <p:cNvPr id="7" name="Group 4"/>
          <p:cNvGrpSpPr/>
          <p:nvPr/>
        </p:nvGrpSpPr>
        <p:grpSpPr>
          <a:xfrm>
            <a:off x="3967954" y="3382725"/>
            <a:ext cx="2106730" cy="914399"/>
            <a:chOff x="5042252" y="3718885"/>
            <a:chExt cx="2107496" cy="914400"/>
          </a:xfrm>
        </p:grpSpPr>
        <p:sp>
          <p:nvSpPr>
            <p:cNvPr id="160" name="Parallelogram 15"/>
            <p:cNvSpPr/>
            <p:nvPr/>
          </p:nvSpPr>
          <p:spPr>
            <a:xfrm>
              <a:off x="5042252" y="3718885"/>
              <a:ext cx="2107496" cy="914400"/>
            </a:xfrm>
            <a:prstGeom prst="parallelogram">
              <a:avLst>
                <a:gd name="adj" fmla="val 5241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endParaRPr>
            </a:p>
          </p:txBody>
        </p:sp>
        <p:grpSp>
          <p:nvGrpSpPr>
            <p:cNvPr id="8" name="Group 48"/>
            <p:cNvGrpSpPr/>
            <p:nvPr/>
          </p:nvGrpSpPr>
          <p:grpSpPr>
            <a:xfrm>
              <a:off x="5863431" y="3980425"/>
              <a:ext cx="465138" cy="391319"/>
              <a:chOff x="5368132" y="2625725"/>
              <a:chExt cx="465138" cy="391319"/>
            </a:xfrm>
            <a:solidFill>
              <a:schemeClr val="bg2"/>
            </a:solidFill>
          </p:grpSpPr>
          <p:sp>
            <p:nvSpPr>
              <p:cNvPr id="162"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600" hangingPunct="0"/>
                <a:endParaRPr lang="en-US" sz="1465" dirty="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sp>
            <p:nvSpPr>
              <p:cNvPr id="163"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600" hangingPunct="0"/>
                <a:endParaRPr lang="en-US" sz="1465" dirty="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sp>
            <p:nvSpPr>
              <p:cNvPr id="164"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600" hangingPunct="0"/>
                <a:endParaRPr lang="en-US" sz="1465" dirty="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grpSp>
      </p:grpSp>
      <p:grpSp>
        <p:nvGrpSpPr>
          <p:cNvPr id="15" name="组合 14"/>
          <p:cNvGrpSpPr/>
          <p:nvPr/>
        </p:nvGrpSpPr>
        <p:grpSpPr>
          <a:xfrm>
            <a:off x="1189355" y="269240"/>
            <a:ext cx="1635125" cy="529590"/>
            <a:chOff x="1873" y="424"/>
            <a:chExt cx="2575" cy="834"/>
          </a:xfrm>
        </p:grpSpPr>
        <p:sp>
          <p:nvSpPr>
            <p:cNvPr id="16" name="矩形 15"/>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矩形 16"/>
            <p:cNvSpPr/>
            <p:nvPr/>
          </p:nvSpPr>
          <p:spPr>
            <a:xfrm>
              <a:off x="1984" y="535"/>
              <a:ext cx="2464"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约束条件</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strips(downLeft)">
                                      <p:cBhvr>
                                        <p:cTn id="7" dur="500"/>
                                        <p:tgtEl>
                                          <p:spTgt spid="137"/>
                                        </p:tgtEl>
                                      </p:cBhvr>
                                    </p:animEffect>
                                  </p:childTnLst>
                                </p:cTn>
                              </p:par>
                            </p:childTnLst>
                          </p:cTn>
                        </p:par>
                        <p:par>
                          <p:cTn id="8" fill="hold">
                            <p:stCondLst>
                              <p:cond delay="500"/>
                            </p:stCondLst>
                            <p:childTnLst>
                              <p:par>
                                <p:cTn id="9" presetID="2" presetClass="entr" presetSubtype="3"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3"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1+#ppt_w/2"/>
                                          </p:val>
                                        </p:tav>
                                        <p:tav tm="100000">
                                          <p:val>
                                            <p:strVal val="#ppt_x"/>
                                          </p:val>
                                        </p:tav>
                                      </p:tavLst>
                                    </p:anim>
                                    <p:anim calcmode="lin" valueType="num">
                                      <p:cBhvr additive="base">
                                        <p:cTn id="17" dur="500" fill="hold"/>
                                        <p:tgtEl>
                                          <p:spTgt spid="2"/>
                                        </p:tgtEl>
                                        <p:attrNameLst>
                                          <p:attrName>ppt_y</p:attrName>
                                        </p:attrNameLst>
                                      </p:cBhvr>
                                      <p:tavLst>
                                        <p:tav tm="0">
                                          <p:val>
                                            <p:strVal val="0-#ppt_h/2"/>
                                          </p:val>
                                        </p:tav>
                                        <p:tav tm="100000">
                                          <p:val>
                                            <p:strVal val="#ppt_y"/>
                                          </p:val>
                                        </p:tav>
                                      </p:tavLst>
                                    </p:anim>
                                  </p:childTnLst>
                                </p:cTn>
                              </p:par>
                            </p:childTnLst>
                          </p:cTn>
                        </p:par>
                        <p:par>
                          <p:cTn id="18" fill="hold">
                            <p:stCondLst>
                              <p:cond delay="1500"/>
                            </p:stCondLst>
                            <p:childTnLst>
                              <p:par>
                                <p:cTn id="19" presetID="2" presetClass="entr" presetSubtype="3"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0-#ppt_h/2"/>
                                          </p:val>
                                        </p:tav>
                                        <p:tav tm="100000">
                                          <p:val>
                                            <p:strVal val="#ppt_y"/>
                                          </p:val>
                                        </p:tav>
                                      </p:tavLst>
                                    </p:anim>
                                  </p:childTnLst>
                                </p:cTn>
                              </p:par>
                            </p:childTnLst>
                          </p:cTn>
                        </p:par>
                        <p:par>
                          <p:cTn id="23" fill="hold">
                            <p:stCondLst>
                              <p:cond delay="2000"/>
                            </p:stCondLst>
                            <p:childTnLst>
                              <p:par>
                                <p:cTn id="24" presetID="2" presetClass="entr" presetSubtype="3"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1+#ppt_w/2"/>
                                          </p:val>
                                        </p:tav>
                                        <p:tav tm="100000">
                                          <p:val>
                                            <p:strVal val="#ppt_x"/>
                                          </p:val>
                                        </p:tav>
                                      </p:tavLst>
                                    </p:anim>
                                    <p:anim calcmode="lin" valueType="num">
                                      <p:cBhvr additive="base">
                                        <p:cTn id="27" dur="500" fill="hold"/>
                                        <p:tgtEl>
                                          <p:spTgt spid="5"/>
                                        </p:tgtEl>
                                        <p:attrNameLst>
                                          <p:attrName>ppt_y</p:attrName>
                                        </p:attrNameLst>
                                      </p:cBhvr>
                                      <p:tavLst>
                                        <p:tav tm="0">
                                          <p:val>
                                            <p:strVal val="0-#ppt_h/2"/>
                                          </p:val>
                                        </p:tav>
                                        <p:tav tm="100000">
                                          <p:val>
                                            <p:strVal val="#ppt_y"/>
                                          </p:val>
                                        </p:tav>
                                      </p:tavLst>
                                    </p:anim>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38"/>
                                        </p:tgtEl>
                                        <p:attrNameLst>
                                          <p:attrName>style.visibility</p:attrName>
                                        </p:attrNameLst>
                                      </p:cBhvr>
                                      <p:to>
                                        <p:strVal val="visible"/>
                                      </p:to>
                                    </p:set>
                                    <p:anim calcmode="lin" valueType="num">
                                      <p:cBhvr additive="base">
                                        <p:cTn id="31" dur="500" fill="hold"/>
                                        <p:tgtEl>
                                          <p:spTgt spid="138"/>
                                        </p:tgtEl>
                                        <p:attrNameLst>
                                          <p:attrName>ppt_x</p:attrName>
                                        </p:attrNameLst>
                                      </p:cBhvr>
                                      <p:tavLst>
                                        <p:tav tm="0">
                                          <p:val>
                                            <p:strVal val="0-#ppt_w/2"/>
                                          </p:val>
                                        </p:tav>
                                        <p:tav tm="100000">
                                          <p:val>
                                            <p:strVal val="#ppt_x"/>
                                          </p:val>
                                        </p:tav>
                                      </p:tavLst>
                                    </p:anim>
                                    <p:anim calcmode="lin" valueType="num">
                                      <p:cBhvr additive="base">
                                        <p:cTn id="32" dur="500" fill="hold"/>
                                        <p:tgtEl>
                                          <p:spTgt spid="138"/>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139"/>
                                        </p:tgtEl>
                                        <p:attrNameLst>
                                          <p:attrName>style.visibility</p:attrName>
                                        </p:attrNameLst>
                                      </p:cBhvr>
                                      <p:to>
                                        <p:strVal val="visible"/>
                                      </p:to>
                                    </p:set>
                                    <p:animEffect transition="in" filter="fade">
                                      <p:cBhvr>
                                        <p:cTn id="36" dur="500"/>
                                        <p:tgtEl>
                                          <p:spTgt spid="139"/>
                                        </p:tgtEl>
                                      </p:cBhvr>
                                    </p:animEffect>
                                  </p:childTnLst>
                                </p:cTn>
                              </p:par>
                            </p:childTnLst>
                          </p:cTn>
                        </p:par>
                        <p:par>
                          <p:cTn id="37" fill="hold">
                            <p:stCondLst>
                              <p:cond delay="3500"/>
                            </p:stCondLst>
                            <p:childTnLst>
                              <p:par>
                                <p:cTn id="38" presetID="2" presetClass="entr" presetSubtype="8" fill="hold" grpId="0" nodeType="afterEffect">
                                  <p:stCondLst>
                                    <p:cond delay="0"/>
                                  </p:stCondLst>
                                  <p:childTnLst>
                                    <p:set>
                                      <p:cBhvr>
                                        <p:cTn id="39" dur="1" fill="hold">
                                          <p:stCondLst>
                                            <p:cond delay="0"/>
                                          </p:stCondLst>
                                        </p:cTn>
                                        <p:tgtEl>
                                          <p:spTgt spid="140"/>
                                        </p:tgtEl>
                                        <p:attrNameLst>
                                          <p:attrName>style.visibility</p:attrName>
                                        </p:attrNameLst>
                                      </p:cBhvr>
                                      <p:to>
                                        <p:strVal val="visible"/>
                                      </p:to>
                                    </p:set>
                                    <p:anim calcmode="lin" valueType="num">
                                      <p:cBhvr additive="base">
                                        <p:cTn id="40" dur="500" fill="hold"/>
                                        <p:tgtEl>
                                          <p:spTgt spid="140"/>
                                        </p:tgtEl>
                                        <p:attrNameLst>
                                          <p:attrName>ppt_x</p:attrName>
                                        </p:attrNameLst>
                                      </p:cBhvr>
                                      <p:tavLst>
                                        <p:tav tm="0">
                                          <p:val>
                                            <p:strVal val="0-#ppt_w/2"/>
                                          </p:val>
                                        </p:tav>
                                        <p:tav tm="100000">
                                          <p:val>
                                            <p:strVal val="#ppt_x"/>
                                          </p:val>
                                        </p:tav>
                                      </p:tavLst>
                                    </p:anim>
                                    <p:anim calcmode="lin" valueType="num">
                                      <p:cBhvr additive="base">
                                        <p:cTn id="41" dur="500" fill="hold"/>
                                        <p:tgtEl>
                                          <p:spTgt spid="140"/>
                                        </p:tgtEl>
                                        <p:attrNameLst>
                                          <p:attrName>ppt_y</p:attrName>
                                        </p:attrNameLst>
                                      </p:cBhvr>
                                      <p:tavLst>
                                        <p:tav tm="0">
                                          <p:val>
                                            <p:strVal val="#ppt_y"/>
                                          </p:val>
                                        </p:tav>
                                        <p:tav tm="100000">
                                          <p:val>
                                            <p:strVal val="#ppt_y"/>
                                          </p:val>
                                        </p:tav>
                                      </p:tavLst>
                                    </p:anim>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141"/>
                                        </p:tgtEl>
                                        <p:attrNameLst>
                                          <p:attrName>style.visibility</p:attrName>
                                        </p:attrNameLst>
                                      </p:cBhvr>
                                      <p:to>
                                        <p:strVal val="visible"/>
                                      </p:to>
                                    </p:set>
                                    <p:animEffect transition="in" filter="fade">
                                      <p:cBhvr>
                                        <p:cTn id="45" dur="500"/>
                                        <p:tgtEl>
                                          <p:spTgt spid="141"/>
                                        </p:tgtEl>
                                      </p:cBhvr>
                                    </p:animEffect>
                                  </p:childTnLst>
                                </p:cTn>
                              </p:par>
                            </p:childTnLst>
                          </p:cTn>
                        </p:par>
                        <p:par>
                          <p:cTn id="46" fill="hold">
                            <p:stCondLst>
                              <p:cond delay="4500"/>
                            </p:stCondLst>
                            <p:childTnLst>
                              <p:par>
                                <p:cTn id="47" presetID="2" presetClass="entr" presetSubtype="8" fill="hold" grpId="0" nodeType="afterEffect">
                                  <p:stCondLst>
                                    <p:cond delay="0"/>
                                  </p:stCondLst>
                                  <p:childTnLst>
                                    <p:set>
                                      <p:cBhvr>
                                        <p:cTn id="48" dur="1" fill="hold">
                                          <p:stCondLst>
                                            <p:cond delay="0"/>
                                          </p:stCondLst>
                                        </p:cTn>
                                        <p:tgtEl>
                                          <p:spTgt spid="142"/>
                                        </p:tgtEl>
                                        <p:attrNameLst>
                                          <p:attrName>style.visibility</p:attrName>
                                        </p:attrNameLst>
                                      </p:cBhvr>
                                      <p:to>
                                        <p:strVal val="visible"/>
                                      </p:to>
                                    </p:set>
                                    <p:anim calcmode="lin" valueType="num">
                                      <p:cBhvr additive="base">
                                        <p:cTn id="49" dur="500" fill="hold"/>
                                        <p:tgtEl>
                                          <p:spTgt spid="142"/>
                                        </p:tgtEl>
                                        <p:attrNameLst>
                                          <p:attrName>ppt_x</p:attrName>
                                        </p:attrNameLst>
                                      </p:cBhvr>
                                      <p:tavLst>
                                        <p:tav tm="0">
                                          <p:val>
                                            <p:strVal val="0-#ppt_w/2"/>
                                          </p:val>
                                        </p:tav>
                                        <p:tav tm="100000">
                                          <p:val>
                                            <p:strVal val="#ppt_x"/>
                                          </p:val>
                                        </p:tav>
                                      </p:tavLst>
                                    </p:anim>
                                    <p:anim calcmode="lin" valueType="num">
                                      <p:cBhvr additive="base">
                                        <p:cTn id="50" dur="500" fill="hold"/>
                                        <p:tgtEl>
                                          <p:spTgt spid="142"/>
                                        </p:tgtEl>
                                        <p:attrNameLst>
                                          <p:attrName>ppt_y</p:attrName>
                                        </p:attrNameLst>
                                      </p:cBhvr>
                                      <p:tavLst>
                                        <p:tav tm="0">
                                          <p:val>
                                            <p:strVal val="#ppt_y"/>
                                          </p:val>
                                        </p:tav>
                                        <p:tav tm="100000">
                                          <p:val>
                                            <p:strVal val="#ppt_y"/>
                                          </p:val>
                                        </p:tav>
                                      </p:tavLst>
                                    </p:anim>
                                  </p:childTnLst>
                                </p:cTn>
                              </p:par>
                            </p:childTnLst>
                          </p:cTn>
                        </p:par>
                        <p:par>
                          <p:cTn id="51" fill="hold">
                            <p:stCondLst>
                              <p:cond delay="5000"/>
                            </p:stCondLst>
                            <p:childTnLst>
                              <p:par>
                                <p:cTn id="52" presetID="10" presetClass="entr" presetSubtype="0" fill="hold" grpId="0" nodeType="afterEffect">
                                  <p:stCondLst>
                                    <p:cond delay="0"/>
                                  </p:stCondLst>
                                  <p:childTnLst>
                                    <p:set>
                                      <p:cBhvr>
                                        <p:cTn id="53" dur="1" fill="hold">
                                          <p:stCondLst>
                                            <p:cond delay="0"/>
                                          </p:stCondLst>
                                        </p:cTn>
                                        <p:tgtEl>
                                          <p:spTgt spid="143"/>
                                        </p:tgtEl>
                                        <p:attrNameLst>
                                          <p:attrName>style.visibility</p:attrName>
                                        </p:attrNameLst>
                                      </p:cBhvr>
                                      <p:to>
                                        <p:strVal val="visible"/>
                                      </p:to>
                                    </p:set>
                                    <p:animEffect transition="in" filter="fade">
                                      <p:cBhvr>
                                        <p:cTn id="54" dur="500"/>
                                        <p:tgtEl>
                                          <p:spTgt spid="143"/>
                                        </p:tgtEl>
                                      </p:cBhvr>
                                    </p:animEffect>
                                  </p:childTnLst>
                                </p:cTn>
                              </p:par>
                            </p:childTnLst>
                          </p:cTn>
                        </p:par>
                        <p:par>
                          <p:cTn id="55" fill="hold">
                            <p:stCondLst>
                              <p:cond delay="5500"/>
                            </p:stCondLst>
                            <p:childTnLst>
                              <p:par>
                                <p:cTn id="56" presetID="2" presetClass="entr" presetSubtype="8" fill="hold" grpId="0" nodeType="afterEffect">
                                  <p:stCondLst>
                                    <p:cond delay="0"/>
                                  </p:stCondLst>
                                  <p:childTnLst>
                                    <p:set>
                                      <p:cBhvr>
                                        <p:cTn id="57" dur="1" fill="hold">
                                          <p:stCondLst>
                                            <p:cond delay="0"/>
                                          </p:stCondLst>
                                        </p:cTn>
                                        <p:tgtEl>
                                          <p:spTgt spid="144"/>
                                        </p:tgtEl>
                                        <p:attrNameLst>
                                          <p:attrName>style.visibility</p:attrName>
                                        </p:attrNameLst>
                                      </p:cBhvr>
                                      <p:to>
                                        <p:strVal val="visible"/>
                                      </p:to>
                                    </p:set>
                                    <p:anim calcmode="lin" valueType="num">
                                      <p:cBhvr additive="base">
                                        <p:cTn id="58" dur="500" fill="hold"/>
                                        <p:tgtEl>
                                          <p:spTgt spid="144"/>
                                        </p:tgtEl>
                                        <p:attrNameLst>
                                          <p:attrName>ppt_x</p:attrName>
                                        </p:attrNameLst>
                                      </p:cBhvr>
                                      <p:tavLst>
                                        <p:tav tm="0">
                                          <p:val>
                                            <p:strVal val="0-#ppt_w/2"/>
                                          </p:val>
                                        </p:tav>
                                        <p:tav tm="100000">
                                          <p:val>
                                            <p:strVal val="#ppt_x"/>
                                          </p:val>
                                        </p:tav>
                                      </p:tavLst>
                                    </p:anim>
                                    <p:anim calcmode="lin" valueType="num">
                                      <p:cBhvr additive="base">
                                        <p:cTn id="59" dur="500" fill="hold"/>
                                        <p:tgtEl>
                                          <p:spTgt spid="144"/>
                                        </p:tgtEl>
                                        <p:attrNameLst>
                                          <p:attrName>ppt_y</p:attrName>
                                        </p:attrNameLst>
                                      </p:cBhvr>
                                      <p:tavLst>
                                        <p:tav tm="0">
                                          <p:val>
                                            <p:strVal val="#ppt_y"/>
                                          </p:val>
                                        </p:tav>
                                        <p:tav tm="100000">
                                          <p:val>
                                            <p:strVal val="#ppt_y"/>
                                          </p:val>
                                        </p:tav>
                                      </p:tavLst>
                                    </p:anim>
                                  </p:childTnLst>
                                </p:cTn>
                              </p:par>
                            </p:childTnLst>
                          </p:cTn>
                        </p:par>
                        <p:par>
                          <p:cTn id="60" fill="hold">
                            <p:stCondLst>
                              <p:cond delay="6000"/>
                            </p:stCondLst>
                            <p:childTnLst>
                              <p:par>
                                <p:cTn id="61" presetID="10" presetClass="entr" presetSubtype="0" fill="hold" grpId="0" nodeType="afterEffect">
                                  <p:stCondLst>
                                    <p:cond delay="0"/>
                                  </p:stCondLst>
                                  <p:childTnLst>
                                    <p:set>
                                      <p:cBhvr>
                                        <p:cTn id="62" dur="1" fill="hold">
                                          <p:stCondLst>
                                            <p:cond delay="0"/>
                                          </p:stCondLst>
                                        </p:cTn>
                                        <p:tgtEl>
                                          <p:spTgt spid="145"/>
                                        </p:tgtEl>
                                        <p:attrNameLst>
                                          <p:attrName>style.visibility</p:attrName>
                                        </p:attrNameLst>
                                      </p:cBhvr>
                                      <p:to>
                                        <p:strVal val="visible"/>
                                      </p:to>
                                    </p:set>
                                    <p:animEffect transition="in" filter="fade">
                                      <p:cBhvr>
                                        <p:cTn id="63"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bldLvl="0" animBg="1"/>
      <p:bldP spid="138" grpId="0" bldLvl="0" animBg="1"/>
      <p:bldP spid="139" grpId="0"/>
      <p:bldP spid="140" grpId="0" bldLvl="0" animBg="1"/>
      <p:bldP spid="141" grpId="0"/>
      <p:bldP spid="142" grpId="0" bldLvl="0" animBg="1"/>
      <p:bldP spid="143" grpId="0"/>
      <p:bldP spid="144" grpId="0" bldLvl="0" animBg="1"/>
      <p:bldP spid="1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a:endCxn id="60" idx="3"/>
          </p:cNvCxnSpPr>
          <p:nvPr/>
        </p:nvCxnSpPr>
        <p:spPr>
          <a:xfrm flipH="1" flipV="1">
            <a:off x="2562860" y="1910080"/>
            <a:ext cx="3498215" cy="23495"/>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71450" y="4923790"/>
            <a:ext cx="5923915" cy="38100"/>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sp>
        <p:nvSpPr>
          <p:cNvPr id="60" name="Title 13"/>
          <p:cNvSpPr txBox="1"/>
          <p:nvPr/>
        </p:nvSpPr>
        <p:spPr>
          <a:xfrm>
            <a:off x="171450" y="1456690"/>
            <a:ext cx="2391410" cy="906145"/>
          </a:xfrm>
          <a:prstGeom prst="rect">
            <a:avLst/>
          </a:prstGeom>
        </p:spPr>
        <p:txBody>
          <a:bodyPr lIns="91424" tIns="45713" rIns="91424" bIns="45713" anchor="ctr">
            <a:noAutofit/>
          </a:bodyPr>
          <a:lstStyle/>
          <a:p>
            <a:pPr algn="ct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用户界面流程图</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61" name="Title 13"/>
          <p:cNvSpPr txBox="1"/>
          <p:nvPr/>
        </p:nvSpPr>
        <p:spPr>
          <a:xfrm>
            <a:off x="406400" y="2567940"/>
            <a:ext cx="4951095" cy="2150745"/>
          </a:xfrm>
          <a:prstGeom prst="rect">
            <a:avLst/>
          </a:prstGeom>
        </p:spPr>
        <p:txBody>
          <a:bodyPr lIns="91424" tIns="45713" rIns="91424" bIns="45713" anchor="ctr">
            <a:noAutofit/>
          </a:bodyPr>
          <a:lstStyle/>
          <a:p>
            <a:pPr algn="l"/>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用户首先进入主界面，不登录即可查看动植物科普、论坛帖子、动物城友会等信息。但是如果要进一步操作，例如评论就会弹出登录界面。登录后即可使用完整功能。</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软件体系总体功能</a:t>
              </a:r>
              <a:r>
                <a:rPr lang="en-US" altLang="zh-CN" sz="2400" dirty="0">
                  <a:solidFill>
                    <a:schemeClr val="accent1"/>
                  </a:solidFill>
                  <a:latin typeface="微软雅黑" panose="020B0503020204020204" pitchFamily="34" charset="-122"/>
                  <a:ea typeface="微软雅黑" panose="020B0503020204020204" pitchFamily="34" charset="-122"/>
                  <a:sym typeface="+mn-ea"/>
                </a:rPr>
                <a:t>/</a:t>
              </a:r>
              <a:r>
                <a:rPr lang="zh-CN" altLang="en-US" sz="2400" dirty="0">
                  <a:solidFill>
                    <a:schemeClr val="accent1"/>
                  </a:solidFill>
                  <a:latin typeface="微软雅黑" panose="020B0503020204020204" pitchFamily="34" charset="-122"/>
                  <a:ea typeface="微软雅黑" panose="020B0503020204020204" pitchFamily="34" charset="-122"/>
                  <a:sym typeface="+mn-ea"/>
                </a:rPr>
                <a:t>对象结构</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8" name="图片 7" descr="用户流程图"/>
          <p:cNvPicPr>
            <a:picLocks noChangeAspect="1"/>
          </p:cNvPicPr>
          <p:nvPr/>
        </p:nvPicPr>
        <p:blipFill>
          <a:blip r:embed="rId1"/>
          <a:stretch>
            <a:fillRect/>
          </a:stretch>
        </p:blipFill>
        <p:spPr>
          <a:xfrm>
            <a:off x="6046470" y="519430"/>
            <a:ext cx="5276850" cy="52673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200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par>
                                <p:cTn id="8" presetID="22" presetClass="entr" presetSubtype="1" fill="hold" grpId="0" nodeType="withEffect">
                                  <p:stCondLst>
                                    <p:cond delay="2000"/>
                                  </p:stCondLst>
                                  <p:childTnLst>
                                    <p:set>
                                      <p:cBhvr>
                                        <p:cTn id="9" dur="1" fill="hold">
                                          <p:stCondLst>
                                            <p:cond delay="0"/>
                                          </p:stCondLst>
                                        </p:cTn>
                                        <p:tgtEl>
                                          <p:spTgt spid="60"/>
                                        </p:tgtEl>
                                        <p:attrNameLst>
                                          <p:attrName>style.visibility</p:attrName>
                                        </p:attrNameLst>
                                      </p:cBhvr>
                                      <p:to>
                                        <p:strVal val="visible"/>
                                      </p:to>
                                    </p:set>
                                    <p:animEffect transition="in" filter="wipe(up)">
                                      <p:cBhvr>
                                        <p:cTn id="10" dur="1000"/>
                                        <p:tgtEl>
                                          <p:spTgt spid="60"/>
                                        </p:tgtEl>
                                      </p:cBhvr>
                                    </p:animEffect>
                                  </p:childTnLst>
                                </p:cTn>
                              </p:par>
                              <p:par>
                                <p:cTn id="11" presetID="22" presetClass="entr" presetSubtype="4" fill="hold" nodeType="withEffect">
                                  <p:stCondLst>
                                    <p:cond delay="4000"/>
                                  </p:stCondLst>
                                  <p:childTnLst>
                                    <p:set>
                                      <p:cBhvr>
                                        <p:cTn id="12" dur="1" fill="hold">
                                          <p:stCondLst>
                                            <p:cond delay="0"/>
                                          </p:stCondLst>
                                        </p:cTn>
                                        <p:tgtEl>
                                          <p:spTgt spid="38"/>
                                        </p:tgtEl>
                                        <p:attrNameLst>
                                          <p:attrName>style.visibility</p:attrName>
                                        </p:attrNameLst>
                                      </p:cBhvr>
                                      <p:to>
                                        <p:strVal val="visible"/>
                                      </p:to>
                                    </p:set>
                                    <p:animEffect transition="in" filter="wipe(down)">
                                      <p:cBhvr>
                                        <p:cTn id="13" dur="500"/>
                                        <p:tgtEl>
                                          <p:spTgt spid="38"/>
                                        </p:tgtEl>
                                      </p:cBhvr>
                                    </p:animEffect>
                                  </p:childTnLst>
                                </p:cTn>
                              </p:par>
                              <p:par>
                                <p:cTn id="14" presetID="22" presetClass="entr" presetSubtype="1" fill="hold" grpId="0" nodeType="withEffect">
                                  <p:stCondLst>
                                    <p:cond delay="4000"/>
                                  </p:stCondLst>
                                  <p:childTnLst>
                                    <p:set>
                                      <p:cBhvr>
                                        <p:cTn id="15" dur="1" fill="hold">
                                          <p:stCondLst>
                                            <p:cond delay="0"/>
                                          </p:stCondLst>
                                        </p:cTn>
                                        <p:tgtEl>
                                          <p:spTgt spid="61"/>
                                        </p:tgtEl>
                                        <p:attrNameLst>
                                          <p:attrName>style.visibility</p:attrName>
                                        </p:attrNameLst>
                                      </p:cBhvr>
                                      <p:to>
                                        <p:strVal val="visible"/>
                                      </p:to>
                                    </p:set>
                                    <p:animEffect transition="in" filter="wipe(up)">
                                      <p:cBhvr>
                                        <p:cTn id="16"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Straight Connector 41"/>
          <p:cNvCxnSpPr/>
          <p:nvPr/>
        </p:nvCxnSpPr>
        <p:spPr>
          <a:xfrm flipH="1" flipV="1">
            <a:off x="171450" y="5057140"/>
            <a:ext cx="5990590" cy="28575"/>
          </a:xfrm>
          <a:prstGeom prst="line">
            <a:avLst/>
          </a:prstGeom>
          <a:ln>
            <a:solidFill>
              <a:schemeClr val="accent5"/>
            </a:solidFill>
            <a:tailEnd type="oval" w="lg" len="lg"/>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7025590" y="5886454"/>
            <a:ext cx="0" cy="619125"/>
          </a:xfrm>
          <a:prstGeom prst="line">
            <a:avLst/>
          </a:prstGeom>
          <a:ln>
            <a:solidFill>
              <a:schemeClr val="bg2">
                <a:lumMod val="7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60" name="Title 13"/>
          <p:cNvSpPr txBox="1"/>
          <p:nvPr/>
        </p:nvSpPr>
        <p:spPr>
          <a:xfrm>
            <a:off x="171450" y="1456690"/>
            <a:ext cx="2391410" cy="906145"/>
          </a:xfrm>
          <a:prstGeom prst="rect">
            <a:avLst/>
          </a:prstGeom>
        </p:spPr>
        <p:txBody>
          <a:bodyPr lIns="91424" tIns="45713" rIns="91424" bIns="45713" anchor="ctr">
            <a:noAutofit/>
          </a:bodyPr>
          <a:lstStyle/>
          <a:p>
            <a:pPr algn="ct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登录系统流程图</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61" name="Title 13"/>
          <p:cNvSpPr txBox="1"/>
          <p:nvPr/>
        </p:nvSpPr>
        <p:spPr>
          <a:xfrm>
            <a:off x="416560" y="2286635"/>
            <a:ext cx="5238750" cy="2546985"/>
          </a:xfrm>
          <a:prstGeom prst="rect">
            <a:avLst/>
          </a:prstGeom>
        </p:spPr>
        <p:txBody>
          <a:bodyPr lIns="91424" tIns="45713" rIns="91424" bIns="45713" anchor="ctr">
            <a:noAutofit/>
          </a:bodyPr>
          <a:lstStyle/>
          <a:p>
            <a:pPr algn="l"/>
            <a:r>
              <a:rPr lang="en-US" sz="2000" dirty="0">
                <a:solidFill>
                  <a:schemeClr val="tx1">
                    <a:lumMod val="65000"/>
                    <a:lumOff val="35000"/>
                  </a:schemeClr>
                </a:solidFill>
                <a:latin typeface="微软雅黑" panose="020B0503020204020204" pitchFamily="34" charset="-122"/>
                <a:ea typeface="微软雅黑" panose="020B0503020204020204" pitchFamily="34" charset="-122"/>
              </a:rPr>
              <a:t>      </a:t>
            </a:r>
            <a:r>
              <a:rPr sz="2000" dirty="0">
                <a:solidFill>
                  <a:schemeClr val="tx1">
                    <a:lumMod val="65000"/>
                    <a:lumOff val="35000"/>
                  </a:schemeClr>
                </a:solidFill>
                <a:latin typeface="微软雅黑" panose="020B0503020204020204" pitchFamily="34" charset="-122"/>
                <a:ea typeface="微软雅黑" panose="020B0503020204020204" pitchFamily="34" charset="-122"/>
              </a:rPr>
              <a:t>用户进入登录界面，登陆界面可以输入账号密码、注册、忘记密码，用户输入账号密码，首先检测账号是否存在，若不存在，则引导用户进行注册。其次检测账号密码是否正确，若不正确，则引导用户进入忘记密码找回密码。最后检测是否为管理员，是则进入管理员界面，否则进入用户界面。</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软件体系总体功能</a:t>
              </a:r>
              <a:r>
                <a:rPr lang="en-US" altLang="zh-CN" sz="2400" dirty="0">
                  <a:solidFill>
                    <a:schemeClr val="accent1"/>
                  </a:solidFill>
                  <a:latin typeface="微软雅黑" panose="020B0503020204020204" pitchFamily="34" charset="-122"/>
                  <a:ea typeface="微软雅黑" panose="020B0503020204020204" pitchFamily="34" charset="-122"/>
                  <a:sym typeface="+mn-ea"/>
                </a:rPr>
                <a:t>/</a:t>
              </a:r>
              <a:r>
                <a:rPr lang="zh-CN" altLang="en-US" sz="2400" dirty="0">
                  <a:solidFill>
                    <a:schemeClr val="accent1"/>
                  </a:solidFill>
                  <a:latin typeface="微软雅黑" panose="020B0503020204020204" pitchFamily="34" charset="-122"/>
                  <a:ea typeface="微软雅黑" panose="020B0503020204020204" pitchFamily="34" charset="-122"/>
                  <a:sym typeface="+mn-ea"/>
                </a:rPr>
                <a:t>对象结构</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cxnSp>
        <p:nvCxnSpPr>
          <p:cNvPr id="3" name="Straight Connector 41"/>
          <p:cNvCxnSpPr/>
          <p:nvPr/>
        </p:nvCxnSpPr>
        <p:spPr>
          <a:xfrm flipH="1" flipV="1">
            <a:off x="2562860" y="1895475"/>
            <a:ext cx="5990590" cy="28575"/>
          </a:xfrm>
          <a:prstGeom prst="line">
            <a:avLst/>
          </a:prstGeom>
          <a:ln>
            <a:solidFill>
              <a:schemeClr val="accent5"/>
            </a:solidFill>
            <a:tailEnd type="oval" w="lg" len="lg"/>
          </a:ln>
        </p:spPr>
        <p:style>
          <a:lnRef idx="1">
            <a:schemeClr val="accent1"/>
          </a:lnRef>
          <a:fillRef idx="0">
            <a:schemeClr val="accent1"/>
          </a:fillRef>
          <a:effectRef idx="0">
            <a:schemeClr val="accent1"/>
          </a:effectRef>
          <a:fontRef idx="minor">
            <a:schemeClr val="tx1"/>
          </a:fontRef>
        </p:style>
      </p:cxnSp>
      <p:pic>
        <p:nvPicPr>
          <p:cNvPr id="2" name="图片 1" descr="登录界面流程图"/>
          <p:cNvPicPr>
            <a:picLocks noChangeAspect="1"/>
          </p:cNvPicPr>
          <p:nvPr/>
        </p:nvPicPr>
        <p:blipFill>
          <a:blip r:embed="rId1"/>
          <a:stretch>
            <a:fillRect/>
          </a:stretch>
        </p:blipFill>
        <p:spPr>
          <a:xfrm>
            <a:off x="6092825" y="339725"/>
            <a:ext cx="5276850" cy="62388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0"/>
                                  </p:stCondLst>
                                  <p:childTnLst>
                                    <p:set>
                                      <p:cBhvr>
                                        <p:cTn id="6" dur="1" fill="hold">
                                          <p:stCondLst>
                                            <p:cond delay="0"/>
                                          </p:stCondLst>
                                        </p:cTn>
                                        <p:tgtEl>
                                          <p:spTgt spid="60"/>
                                        </p:tgtEl>
                                        <p:attrNameLst>
                                          <p:attrName>style.visibility</p:attrName>
                                        </p:attrNameLst>
                                      </p:cBhvr>
                                      <p:to>
                                        <p:strVal val="visible"/>
                                      </p:to>
                                    </p:set>
                                    <p:animEffect transition="in" filter="wipe(up)">
                                      <p:cBhvr>
                                        <p:cTn id="7" dur="1000"/>
                                        <p:tgtEl>
                                          <p:spTgt spid="60"/>
                                        </p:tgtEl>
                                      </p:cBhvr>
                                    </p:animEffect>
                                  </p:childTnLst>
                                </p:cTn>
                              </p:par>
                              <p:par>
                                <p:cTn id="8" presetID="22" presetClass="entr" presetSubtype="1" fill="hold" grpId="0" nodeType="withEffect">
                                  <p:stCondLst>
                                    <p:cond delay="4000"/>
                                  </p:stCondLst>
                                  <p:childTnLst>
                                    <p:set>
                                      <p:cBhvr>
                                        <p:cTn id="9" dur="1" fill="hold">
                                          <p:stCondLst>
                                            <p:cond delay="0"/>
                                          </p:stCondLst>
                                        </p:cTn>
                                        <p:tgtEl>
                                          <p:spTgt spid="61"/>
                                        </p:tgtEl>
                                        <p:attrNameLst>
                                          <p:attrName>style.visibility</p:attrName>
                                        </p:attrNameLst>
                                      </p:cBhvr>
                                      <p:to>
                                        <p:strVal val="visible"/>
                                      </p:to>
                                    </p:set>
                                    <p:animEffect transition="in" filter="wipe(up)">
                                      <p:cBhvr>
                                        <p:cTn id="10" dur="1000"/>
                                        <p:tgtEl>
                                          <p:spTgt spid="61"/>
                                        </p:tgtEl>
                                      </p:cBhvr>
                                    </p:animEffect>
                                  </p:childTnLst>
                                </p:cTn>
                              </p:par>
                              <p:par>
                                <p:cTn id="11" presetID="22" presetClass="entr" presetSubtype="4" fill="hold" nodeType="withEffect">
                                  <p:stCondLst>
                                    <p:cond delay="6000"/>
                                  </p:stCondLst>
                                  <p:childTnLst>
                                    <p:set>
                                      <p:cBhvr>
                                        <p:cTn id="12" dur="1" fill="hold">
                                          <p:stCondLst>
                                            <p:cond delay="0"/>
                                          </p:stCondLst>
                                        </p:cTn>
                                        <p:tgtEl>
                                          <p:spTgt spid="42"/>
                                        </p:tgtEl>
                                        <p:attrNameLst>
                                          <p:attrName>style.visibility</p:attrName>
                                        </p:attrNameLst>
                                      </p:cBhvr>
                                      <p:to>
                                        <p:strVal val="visible"/>
                                      </p:to>
                                    </p:set>
                                    <p:animEffect transition="in" filter="wipe(down)">
                                      <p:cBhvr>
                                        <p:cTn id="13" dur="500"/>
                                        <p:tgtEl>
                                          <p:spTgt spid="42"/>
                                        </p:tgtEl>
                                      </p:cBhvr>
                                    </p:animEffect>
                                  </p:childTnLst>
                                </p:cTn>
                              </p:par>
                              <p:par>
                                <p:cTn id="14" presetID="22" presetClass="entr" presetSubtype="4" fill="hold" nodeType="withEffect">
                                  <p:stCondLst>
                                    <p:cond delay="8000"/>
                                  </p:stCondLst>
                                  <p:childTnLst>
                                    <p:set>
                                      <p:cBhvr>
                                        <p:cTn id="15" dur="1" fill="hold">
                                          <p:stCondLst>
                                            <p:cond delay="0"/>
                                          </p:stCondLst>
                                        </p:cTn>
                                        <p:tgtEl>
                                          <p:spTgt spid="43"/>
                                        </p:tgtEl>
                                        <p:attrNameLst>
                                          <p:attrName>style.visibility</p:attrName>
                                        </p:attrNameLst>
                                      </p:cBhvr>
                                      <p:to>
                                        <p:strVal val="visible"/>
                                      </p:to>
                                    </p:set>
                                    <p:animEffect transition="in" filter="wipe(down)">
                                      <p:cBhvr>
                                        <p:cTn id="16" dur="500"/>
                                        <p:tgtEl>
                                          <p:spTgt spid="43"/>
                                        </p:tgtEl>
                                      </p:cBhvr>
                                    </p:animEffect>
                                  </p:childTnLst>
                                </p:cTn>
                              </p:par>
                              <p:par>
                                <p:cTn id="17" presetID="22" presetClass="entr" presetSubtype="4" fill="hold" nodeType="withEffect">
                                  <p:stCondLst>
                                    <p:cond delay="600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a:endCxn id="60" idx="3"/>
          </p:cNvCxnSpPr>
          <p:nvPr/>
        </p:nvCxnSpPr>
        <p:spPr>
          <a:xfrm flipH="1" flipV="1">
            <a:off x="2745105" y="1910080"/>
            <a:ext cx="3498215" cy="23495"/>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71450" y="4923790"/>
            <a:ext cx="5923915" cy="38100"/>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sp>
        <p:nvSpPr>
          <p:cNvPr id="60" name="Title 13"/>
          <p:cNvSpPr txBox="1"/>
          <p:nvPr/>
        </p:nvSpPr>
        <p:spPr>
          <a:xfrm>
            <a:off x="0" y="1456690"/>
            <a:ext cx="2745105" cy="906145"/>
          </a:xfrm>
          <a:prstGeom prst="rect">
            <a:avLst/>
          </a:prstGeom>
        </p:spPr>
        <p:txBody>
          <a:bodyPr lIns="91424" tIns="45713" rIns="91424" bIns="45713" anchor="ctr">
            <a:noAutofit/>
          </a:bodyPr>
          <a:lstStyle/>
          <a:p>
            <a:pPr algn="ct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管理员界面流程图</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61" name="Title 13"/>
          <p:cNvSpPr txBox="1"/>
          <p:nvPr/>
        </p:nvSpPr>
        <p:spPr>
          <a:xfrm>
            <a:off x="406400" y="2567940"/>
            <a:ext cx="4951095" cy="2150745"/>
          </a:xfrm>
          <a:prstGeom prst="rect">
            <a:avLst/>
          </a:prstGeom>
        </p:spPr>
        <p:txBody>
          <a:bodyPr lIns="91424" tIns="45713" rIns="91424" bIns="45713" anchor="ctr">
            <a:noAutofit/>
          </a:bodyPr>
          <a:lstStyle/>
          <a:p>
            <a:pPr algn="l"/>
            <a:r>
              <a:rPr sz="2000" dirty="0">
                <a:solidFill>
                  <a:schemeClr val="tx1">
                    <a:lumMod val="65000"/>
                    <a:lumOff val="35000"/>
                  </a:schemeClr>
                </a:solidFill>
                <a:latin typeface="微软雅黑" panose="020B0503020204020204" pitchFamily="34" charset="-122"/>
                <a:ea typeface="微软雅黑" panose="020B0503020204020204" pitchFamily="34" charset="-122"/>
              </a:rPr>
              <a:t>管理员登录后，首先进入主界面，管理员界面提供了用户界面的基本功能，同时也有审核功能，分别为科普信息上传的审核功能和城友会活动的审核功能。审核后信息即可更新。</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软件体系总体功能</a:t>
              </a:r>
              <a:r>
                <a:rPr lang="en-US" altLang="zh-CN" sz="2400" dirty="0">
                  <a:solidFill>
                    <a:schemeClr val="accent1"/>
                  </a:solidFill>
                  <a:latin typeface="微软雅黑" panose="020B0503020204020204" pitchFamily="34" charset="-122"/>
                  <a:ea typeface="微软雅黑" panose="020B0503020204020204" pitchFamily="34" charset="-122"/>
                  <a:sym typeface="+mn-ea"/>
                </a:rPr>
                <a:t>/</a:t>
              </a:r>
              <a:r>
                <a:rPr lang="zh-CN" altLang="en-US" sz="2400" dirty="0">
                  <a:solidFill>
                    <a:schemeClr val="accent1"/>
                  </a:solidFill>
                  <a:latin typeface="微软雅黑" panose="020B0503020204020204" pitchFamily="34" charset="-122"/>
                  <a:ea typeface="微软雅黑" panose="020B0503020204020204" pitchFamily="34" charset="-122"/>
                  <a:sym typeface="+mn-ea"/>
                </a:rPr>
                <a:t>对象结构</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2" name="图片 1" descr="管理员程序图"/>
          <p:cNvPicPr>
            <a:picLocks noChangeAspect="1"/>
          </p:cNvPicPr>
          <p:nvPr/>
        </p:nvPicPr>
        <p:blipFill>
          <a:blip r:embed="rId1"/>
          <a:stretch>
            <a:fillRect/>
          </a:stretch>
        </p:blipFill>
        <p:spPr>
          <a:xfrm>
            <a:off x="5357495" y="664210"/>
            <a:ext cx="6718935" cy="53320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200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par>
                                <p:cTn id="8" presetID="22" presetClass="entr" presetSubtype="1" fill="hold" grpId="0" nodeType="withEffect">
                                  <p:stCondLst>
                                    <p:cond delay="2000"/>
                                  </p:stCondLst>
                                  <p:childTnLst>
                                    <p:set>
                                      <p:cBhvr>
                                        <p:cTn id="9" dur="1" fill="hold">
                                          <p:stCondLst>
                                            <p:cond delay="0"/>
                                          </p:stCondLst>
                                        </p:cTn>
                                        <p:tgtEl>
                                          <p:spTgt spid="60"/>
                                        </p:tgtEl>
                                        <p:attrNameLst>
                                          <p:attrName>style.visibility</p:attrName>
                                        </p:attrNameLst>
                                      </p:cBhvr>
                                      <p:to>
                                        <p:strVal val="visible"/>
                                      </p:to>
                                    </p:set>
                                    <p:animEffect transition="in" filter="wipe(up)">
                                      <p:cBhvr>
                                        <p:cTn id="10" dur="1000"/>
                                        <p:tgtEl>
                                          <p:spTgt spid="60"/>
                                        </p:tgtEl>
                                      </p:cBhvr>
                                    </p:animEffect>
                                  </p:childTnLst>
                                </p:cTn>
                              </p:par>
                              <p:par>
                                <p:cTn id="11" presetID="22" presetClass="entr" presetSubtype="4" fill="hold" nodeType="withEffect">
                                  <p:stCondLst>
                                    <p:cond delay="4000"/>
                                  </p:stCondLst>
                                  <p:childTnLst>
                                    <p:set>
                                      <p:cBhvr>
                                        <p:cTn id="12" dur="1" fill="hold">
                                          <p:stCondLst>
                                            <p:cond delay="0"/>
                                          </p:stCondLst>
                                        </p:cTn>
                                        <p:tgtEl>
                                          <p:spTgt spid="38"/>
                                        </p:tgtEl>
                                        <p:attrNameLst>
                                          <p:attrName>style.visibility</p:attrName>
                                        </p:attrNameLst>
                                      </p:cBhvr>
                                      <p:to>
                                        <p:strVal val="visible"/>
                                      </p:to>
                                    </p:set>
                                    <p:animEffect transition="in" filter="wipe(down)">
                                      <p:cBhvr>
                                        <p:cTn id="13" dur="500"/>
                                        <p:tgtEl>
                                          <p:spTgt spid="38"/>
                                        </p:tgtEl>
                                      </p:cBhvr>
                                    </p:animEffect>
                                  </p:childTnLst>
                                </p:cTn>
                              </p:par>
                              <p:par>
                                <p:cTn id="14" presetID="22" presetClass="entr" presetSubtype="1" fill="hold" grpId="0" nodeType="withEffect">
                                  <p:stCondLst>
                                    <p:cond delay="4000"/>
                                  </p:stCondLst>
                                  <p:childTnLst>
                                    <p:set>
                                      <p:cBhvr>
                                        <p:cTn id="15" dur="1" fill="hold">
                                          <p:stCondLst>
                                            <p:cond delay="0"/>
                                          </p:stCondLst>
                                        </p:cTn>
                                        <p:tgtEl>
                                          <p:spTgt spid="61"/>
                                        </p:tgtEl>
                                        <p:attrNameLst>
                                          <p:attrName>style.visibility</p:attrName>
                                        </p:attrNameLst>
                                      </p:cBhvr>
                                      <p:to>
                                        <p:strVal val="visible"/>
                                      </p:to>
                                    </p:set>
                                    <p:animEffect transition="in" filter="wipe(up)">
                                      <p:cBhvr>
                                        <p:cTn id="16"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13"/>
          <p:cNvSpPr txBox="1"/>
          <p:nvPr/>
        </p:nvSpPr>
        <p:spPr>
          <a:xfrm>
            <a:off x="4600575" y="749300"/>
            <a:ext cx="2745105" cy="906145"/>
          </a:xfrm>
          <a:prstGeom prst="rect">
            <a:avLst/>
          </a:prstGeom>
        </p:spPr>
        <p:txBody>
          <a:bodyPr lIns="91424" tIns="45713" rIns="91424" bIns="45713" anchor="ctr">
            <a:noAutofit/>
          </a:bodyPr>
          <a:lstStyle/>
          <a:p>
            <a:pPr algn="ct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产品层次方框图</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软件体系总体功能</a:t>
              </a:r>
              <a:r>
                <a:rPr lang="en-US" altLang="zh-CN" sz="2400" dirty="0">
                  <a:solidFill>
                    <a:schemeClr val="accent1"/>
                  </a:solidFill>
                  <a:latin typeface="微软雅黑" panose="020B0503020204020204" pitchFamily="34" charset="-122"/>
                  <a:ea typeface="微软雅黑" panose="020B0503020204020204" pitchFamily="34" charset="-122"/>
                  <a:sym typeface="+mn-ea"/>
                </a:rPr>
                <a:t>/</a:t>
              </a:r>
              <a:r>
                <a:rPr lang="zh-CN" altLang="en-US" sz="2400" dirty="0">
                  <a:solidFill>
                    <a:schemeClr val="accent1"/>
                  </a:solidFill>
                  <a:latin typeface="微软雅黑" panose="020B0503020204020204" pitchFamily="34" charset="-122"/>
                  <a:ea typeface="微软雅黑" panose="020B0503020204020204" pitchFamily="34" charset="-122"/>
                  <a:sym typeface="+mn-ea"/>
                </a:rPr>
                <a:t>对象结构</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3" name="图片 2" descr="产品层次方框图"/>
          <p:cNvPicPr>
            <a:picLocks noChangeAspect="1"/>
          </p:cNvPicPr>
          <p:nvPr/>
        </p:nvPicPr>
        <p:blipFill>
          <a:blip r:embed="rId1"/>
          <a:stretch>
            <a:fillRect/>
          </a:stretch>
        </p:blipFill>
        <p:spPr>
          <a:xfrm>
            <a:off x="1586230" y="1456690"/>
            <a:ext cx="8334375" cy="4543425"/>
          </a:xfrm>
          <a:prstGeom prst="rect">
            <a:avLst/>
          </a:prstGeom>
        </p:spPr>
      </p:pic>
      <p:pic>
        <p:nvPicPr>
          <p:cNvPr id="2" name="图片 1"/>
          <p:cNvPicPr>
            <a:picLocks noChangeAspect="1"/>
          </p:cNvPicPr>
          <p:nvPr/>
        </p:nvPicPr>
        <p:blipFill>
          <a:blip r:embed="rId2"/>
          <a:stretch>
            <a:fillRect/>
          </a:stretch>
        </p:blipFill>
        <p:spPr>
          <a:xfrm>
            <a:off x="566420" y="2162810"/>
            <a:ext cx="11382375" cy="38373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0"/>
                                  </p:stCondLst>
                                  <p:childTnLst>
                                    <p:set>
                                      <p:cBhvr>
                                        <p:cTn id="6" dur="1" fill="hold">
                                          <p:stCondLst>
                                            <p:cond delay="0"/>
                                          </p:stCondLst>
                                        </p:cTn>
                                        <p:tgtEl>
                                          <p:spTgt spid="60"/>
                                        </p:tgtEl>
                                        <p:attrNameLst>
                                          <p:attrName>style.visibility</p:attrName>
                                        </p:attrNameLst>
                                      </p:cBhvr>
                                      <p:to>
                                        <p:strVal val="visible"/>
                                      </p:to>
                                    </p:set>
                                    <p:animEffect transition="in" filter="wipe(up)">
                                      <p:cBhvr>
                                        <p:cTn id="7" dur="10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13"/>
          <p:cNvSpPr txBox="1"/>
          <p:nvPr/>
        </p:nvSpPr>
        <p:spPr>
          <a:xfrm>
            <a:off x="1259840" y="1841500"/>
            <a:ext cx="2745105" cy="906145"/>
          </a:xfrm>
          <a:prstGeom prst="rect">
            <a:avLst/>
          </a:prstGeom>
        </p:spPr>
        <p:txBody>
          <a:bodyPr lIns="91424" tIns="45713" rIns="91424" bIns="45713" anchor="ctr">
            <a:noAutofit/>
          </a:bodyPr>
          <a:lstStyle/>
          <a:p>
            <a:pPr algn="ct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状态图</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软件体系总体功能</a:t>
              </a:r>
              <a:r>
                <a:rPr lang="en-US" altLang="zh-CN" sz="2400" dirty="0">
                  <a:solidFill>
                    <a:schemeClr val="accent1"/>
                  </a:solidFill>
                  <a:latin typeface="微软雅黑" panose="020B0503020204020204" pitchFamily="34" charset="-122"/>
                  <a:ea typeface="微软雅黑" panose="020B0503020204020204" pitchFamily="34" charset="-122"/>
                  <a:sym typeface="+mn-ea"/>
                </a:rPr>
                <a:t>/</a:t>
              </a:r>
              <a:r>
                <a:rPr lang="zh-CN" altLang="en-US" sz="2400" dirty="0">
                  <a:solidFill>
                    <a:schemeClr val="accent1"/>
                  </a:solidFill>
                  <a:latin typeface="微软雅黑" panose="020B0503020204020204" pitchFamily="34" charset="-122"/>
                  <a:ea typeface="微软雅黑" panose="020B0503020204020204" pitchFamily="34" charset="-122"/>
                  <a:sym typeface="+mn-ea"/>
                </a:rPr>
                <a:t>对象结构</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2" name="图片 1" descr="程序状态图"/>
          <p:cNvPicPr>
            <a:picLocks noChangeAspect="1"/>
          </p:cNvPicPr>
          <p:nvPr/>
        </p:nvPicPr>
        <p:blipFill>
          <a:blip r:embed="rId1"/>
          <a:stretch>
            <a:fillRect/>
          </a:stretch>
        </p:blipFill>
        <p:spPr>
          <a:xfrm>
            <a:off x="5869305" y="-76835"/>
            <a:ext cx="5723255" cy="6858000"/>
          </a:xfrm>
          <a:prstGeom prst="rect">
            <a:avLst/>
          </a:prstGeom>
        </p:spPr>
      </p:pic>
      <p:sp>
        <p:nvSpPr>
          <p:cNvPr id="61" name="Title 13"/>
          <p:cNvSpPr txBox="1"/>
          <p:nvPr/>
        </p:nvSpPr>
        <p:spPr>
          <a:xfrm>
            <a:off x="406400" y="2567940"/>
            <a:ext cx="4951095" cy="2150745"/>
          </a:xfrm>
          <a:prstGeom prst="rect">
            <a:avLst/>
          </a:prstGeom>
        </p:spPr>
        <p:txBody>
          <a:bodyPr lIns="91424" tIns="45713" rIns="91424" bIns="45713" anchor="ctr">
            <a:noAutofit/>
          </a:bodyPr>
          <a:p>
            <a:pPr algn="l"/>
            <a:r>
              <a:rPr lang="en-US" sz="20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sz="2000" dirty="0">
                <a:solidFill>
                  <a:schemeClr val="tx1">
                    <a:lumMod val="65000"/>
                    <a:lumOff val="35000"/>
                  </a:schemeClr>
                </a:solidFill>
                <a:latin typeface="微软雅黑" panose="020B0503020204020204" pitchFamily="34" charset="-122"/>
                <a:ea typeface="微软雅黑" panose="020B0503020204020204" pitchFamily="34" charset="-122"/>
              </a:rPr>
              <a:t>浏览主界面不需要登录，但是一旦用户想要进行评论、点赞等操作就会提示登陆，拒绝登陆就继续浏览主界面。输入账号密码后系统会核对，没有则提示注册并且更新数据库。登入后使用发帖、评论等功能也会更新数据库。</a:t>
            </a:r>
            <a:endParaRPr 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0"/>
                                  </p:stCondLst>
                                  <p:childTnLst>
                                    <p:set>
                                      <p:cBhvr>
                                        <p:cTn id="6" dur="1" fill="hold">
                                          <p:stCondLst>
                                            <p:cond delay="0"/>
                                          </p:stCondLst>
                                        </p:cTn>
                                        <p:tgtEl>
                                          <p:spTgt spid="60"/>
                                        </p:tgtEl>
                                        <p:attrNameLst>
                                          <p:attrName>style.visibility</p:attrName>
                                        </p:attrNameLst>
                                      </p:cBhvr>
                                      <p:to>
                                        <p:strVal val="visible"/>
                                      </p:to>
                                    </p:set>
                                    <p:animEffect transition="in" filter="wipe(up)">
                                      <p:cBhvr>
                                        <p:cTn id="7" dur="1000"/>
                                        <p:tgtEl>
                                          <p:spTgt spid="60"/>
                                        </p:tgtEl>
                                      </p:cBhvr>
                                    </p:animEffect>
                                  </p:childTnLst>
                                </p:cTn>
                              </p:par>
                              <p:par>
                                <p:cTn id="8" presetID="22" presetClass="entr" presetSubtype="1" fill="hold" grpId="0" nodeType="withEffect">
                                  <p:stCondLst>
                                    <p:cond delay="4000"/>
                                  </p:stCondLst>
                                  <p:childTnLst>
                                    <p:set>
                                      <p:cBhvr>
                                        <p:cTn id="9" dur="1" fill="hold">
                                          <p:stCondLst>
                                            <p:cond delay="0"/>
                                          </p:stCondLst>
                                        </p:cTn>
                                        <p:tgtEl>
                                          <p:spTgt spid="61"/>
                                        </p:tgtEl>
                                        <p:attrNameLst>
                                          <p:attrName>style.visibility</p:attrName>
                                        </p:attrNameLst>
                                      </p:cBhvr>
                                      <p:to>
                                        <p:strVal val="visible"/>
                                      </p:to>
                                    </p:set>
                                    <p:animEffect transition="in" filter="wipe(up)">
                                      <p:cBhvr>
                                        <p:cTn id="10"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数据字典以及</a:t>
              </a:r>
              <a:r>
                <a:rPr lang="en-US" sz="2400" dirty="0">
                  <a:solidFill>
                    <a:schemeClr val="accent1"/>
                  </a:solidFill>
                  <a:latin typeface="微软雅黑" panose="020B0503020204020204" pitchFamily="34" charset="-122"/>
                  <a:ea typeface="微软雅黑" panose="020B0503020204020204" pitchFamily="34" charset="-122"/>
                  <a:sym typeface="+mn-ea"/>
                </a:rPr>
                <a:t>ER</a:t>
              </a:r>
              <a:r>
                <a:rPr lang="zh-CN" altLang="en-US" sz="2400" dirty="0">
                  <a:solidFill>
                    <a:schemeClr val="accent1"/>
                  </a:solidFill>
                  <a:latin typeface="微软雅黑" panose="020B0503020204020204" pitchFamily="34" charset="-122"/>
                  <a:ea typeface="微软雅黑" panose="020B0503020204020204" pitchFamily="34" charset="-122"/>
                  <a:sym typeface="+mn-ea"/>
                </a:rPr>
                <a:t>图</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100" name="图片 99"/>
          <p:cNvPicPr/>
          <p:nvPr/>
        </p:nvPicPr>
        <p:blipFill>
          <a:blip r:embed="rId1"/>
          <a:stretch>
            <a:fillRect/>
          </a:stretch>
        </p:blipFill>
        <p:spPr>
          <a:xfrm>
            <a:off x="5157788" y="949008"/>
            <a:ext cx="2181225" cy="1838325"/>
          </a:xfrm>
          <a:prstGeom prst="rect">
            <a:avLst/>
          </a:prstGeom>
          <a:noFill/>
          <a:ln w="9525">
            <a:noFill/>
          </a:ln>
        </p:spPr>
      </p:pic>
      <p:pic>
        <p:nvPicPr>
          <p:cNvPr id="101" name="图片 100"/>
          <p:cNvPicPr/>
          <p:nvPr/>
        </p:nvPicPr>
        <p:blipFill>
          <a:blip r:embed="rId2"/>
          <a:stretch>
            <a:fillRect/>
          </a:stretch>
        </p:blipFill>
        <p:spPr>
          <a:xfrm>
            <a:off x="2957513" y="4606608"/>
            <a:ext cx="2209800" cy="1828800"/>
          </a:xfrm>
          <a:prstGeom prst="rect">
            <a:avLst/>
          </a:prstGeom>
          <a:noFill/>
          <a:ln w="9525">
            <a:noFill/>
          </a:ln>
        </p:spPr>
      </p:pic>
      <p:pic>
        <p:nvPicPr>
          <p:cNvPr id="102" name="图片 101"/>
          <p:cNvPicPr/>
          <p:nvPr/>
        </p:nvPicPr>
        <p:blipFill>
          <a:blip r:embed="rId3"/>
          <a:stretch>
            <a:fillRect/>
          </a:stretch>
        </p:blipFill>
        <p:spPr>
          <a:xfrm>
            <a:off x="5167313" y="2777808"/>
            <a:ext cx="2209800" cy="1828800"/>
          </a:xfrm>
          <a:prstGeom prst="rect">
            <a:avLst/>
          </a:prstGeom>
          <a:noFill/>
          <a:ln w="9525">
            <a:noFill/>
          </a:ln>
        </p:spPr>
      </p:pic>
      <p:pic>
        <p:nvPicPr>
          <p:cNvPr id="103" name="图片 102"/>
          <p:cNvPicPr/>
          <p:nvPr/>
        </p:nvPicPr>
        <p:blipFill>
          <a:blip r:embed="rId4"/>
          <a:stretch>
            <a:fillRect/>
          </a:stretch>
        </p:blipFill>
        <p:spPr>
          <a:xfrm>
            <a:off x="747713" y="949008"/>
            <a:ext cx="2209800" cy="1828800"/>
          </a:xfrm>
          <a:prstGeom prst="rect">
            <a:avLst/>
          </a:prstGeom>
          <a:noFill/>
          <a:ln w="9525">
            <a:noFill/>
          </a:ln>
        </p:spPr>
      </p:pic>
      <p:pic>
        <p:nvPicPr>
          <p:cNvPr id="104" name="图片 103"/>
          <p:cNvPicPr/>
          <p:nvPr/>
        </p:nvPicPr>
        <p:blipFill>
          <a:blip r:embed="rId5"/>
          <a:stretch>
            <a:fillRect/>
          </a:stretch>
        </p:blipFill>
        <p:spPr>
          <a:xfrm>
            <a:off x="747713" y="2777808"/>
            <a:ext cx="2209800" cy="1828800"/>
          </a:xfrm>
          <a:prstGeom prst="rect">
            <a:avLst/>
          </a:prstGeom>
          <a:noFill/>
          <a:ln w="9525">
            <a:noFill/>
          </a:ln>
        </p:spPr>
      </p:pic>
      <p:pic>
        <p:nvPicPr>
          <p:cNvPr id="105" name="图片 104"/>
          <p:cNvPicPr/>
          <p:nvPr/>
        </p:nvPicPr>
        <p:blipFill>
          <a:blip r:embed="rId6"/>
          <a:stretch>
            <a:fillRect/>
          </a:stretch>
        </p:blipFill>
        <p:spPr>
          <a:xfrm>
            <a:off x="747713" y="4606608"/>
            <a:ext cx="2209800" cy="1828800"/>
          </a:xfrm>
          <a:prstGeom prst="rect">
            <a:avLst/>
          </a:prstGeom>
          <a:noFill/>
          <a:ln w="9525">
            <a:noFill/>
          </a:ln>
        </p:spPr>
      </p:pic>
      <p:pic>
        <p:nvPicPr>
          <p:cNvPr id="106" name="图片 105"/>
          <p:cNvPicPr/>
          <p:nvPr/>
        </p:nvPicPr>
        <p:blipFill>
          <a:blip r:embed="rId7"/>
          <a:stretch>
            <a:fillRect/>
          </a:stretch>
        </p:blipFill>
        <p:spPr>
          <a:xfrm>
            <a:off x="2957513" y="949008"/>
            <a:ext cx="2200275" cy="1828800"/>
          </a:xfrm>
          <a:prstGeom prst="rect">
            <a:avLst/>
          </a:prstGeom>
          <a:noFill/>
          <a:ln w="9525">
            <a:noFill/>
          </a:ln>
        </p:spPr>
      </p:pic>
      <p:pic>
        <p:nvPicPr>
          <p:cNvPr id="107" name="图片 106"/>
          <p:cNvPicPr/>
          <p:nvPr/>
        </p:nvPicPr>
        <p:blipFill>
          <a:blip r:embed="rId8"/>
          <a:stretch>
            <a:fillRect/>
          </a:stretch>
        </p:blipFill>
        <p:spPr>
          <a:xfrm>
            <a:off x="2957513" y="2777808"/>
            <a:ext cx="2209800" cy="1828800"/>
          </a:xfrm>
          <a:prstGeom prst="rect">
            <a:avLst/>
          </a:prstGeom>
          <a:noFill/>
          <a:ln w="9525">
            <a:noFill/>
          </a:ln>
        </p:spPr>
      </p:pic>
      <p:sp>
        <p:nvSpPr>
          <p:cNvPr id="108" name="文本框 107"/>
          <p:cNvSpPr txBox="1"/>
          <p:nvPr/>
        </p:nvSpPr>
        <p:spPr>
          <a:xfrm>
            <a:off x="5005388" y="6700203"/>
            <a:ext cx="5080000" cy="368300"/>
          </a:xfrm>
          <a:prstGeom prst="rect">
            <a:avLst/>
          </a:prstGeom>
          <a:noFill/>
          <a:ln w="9525">
            <a:noFill/>
          </a:ln>
        </p:spPr>
        <p:txBody>
          <a:bodyPr>
            <a:spAutoFit/>
          </a:bodyPr>
          <a:p>
            <a:r>
              <a:rPr lang="zh-CN" altLang="en-US"/>
              <a:t> </a:t>
            </a:r>
            <a:endParaRPr lang="zh-CN" altLang="en-US"/>
          </a:p>
        </p:txBody>
      </p:sp>
      <p:pic>
        <p:nvPicPr>
          <p:cNvPr id="3" name="图片 2"/>
          <p:cNvPicPr/>
          <p:nvPr/>
        </p:nvPicPr>
        <p:blipFill>
          <a:blip r:embed="rId9"/>
          <a:stretch>
            <a:fillRect/>
          </a:stretch>
        </p:blipFill>
        <p:spPr>
          <a:xfrm>
            <a:off x="7339013" y="949008"/>
            <a:ext cx="2209800" cy="1828800"/>
          </a:xfrm>
          <a:prstGeom prst="rect">
            <a:avLst/>
          </a:prstGeom>
          <a:noFill/>
          <a:ln w="9525">
            <a:noFill/>
          </a:ln>
        </p:spPr>
      </p:pic>
      <p:pic>
        <p:nvPicPr>
          <p:cNvPr id="110" name="图片 109"/>
          <p:cNvPicPr/>
          <p:nvPr/>
        </p:nvPicPr>
        <p:blipFill>
          <a:blip r:embed="rId10"/>
          <a:stretch>
            <a:fillRect/>
          </a:stretch>
        </p:blipFill>
        <p:spPr>
          <a:xfrm>
            <a:off x="7339013" y="2777808"/>
            <a:ext cx="2209800" cy="1828800"/>
          </a:xfrm>
          <a:prstGeom prst="rect">
            <a:avLst/>
          </a:prstGeom>
          <a:noFill/>
          <a:ln w="9525">
            <a:noFill/>
          </a:ln>
        </p:spPr>
      </p:pic>
      <p:pic>
        <p:nvPicPr>
          <p:cNvPr id="111" name="图片 110"/>
          <p:cNvPicPr/>
          <p:nvPr/>
        </p:nvPicPr>
        <p:blipFill>
          <a:blip r:embed="rId11"/>
          <a:stretch>
            <a:fillRect/>
          </a:stretch>
        </p:blipFill>
        <p:spPr>
          <a:xfrm>
            <a:off x="5167313" y="4606608"/>
            <a:ext cx="2209800" cy="1828800"/>
          </a:xfrm>
          <a:prstGeom prst="rect">
            <a:avLst/>
          </a:prstGeom>
          <a:noFill/>
          <a:ln w="9525">
            <a:noFill/>
          </a:ln>
        </p:spPr>
      </p:pic>
      <p:sp>
        <p:nvSpPr>
          <p:cNvPr id="112" name="文本框 111"/>
          <p:cNvSpPr txBox="1"/>
          <p:nvPr/>
        </p:nvSpPr>
        <p:spPr>
          <a:xfrm>
            <a:off x="5005388" y="14383702"/>
            <a:ext cx="5080000" cy="414020"/>
          </a:xfrm>
          <a:prstGeom prst="rect">
            <a:avLst/>
          </a:prstGeom>
          <a:noFill/>
          <a:ln w="9525">
            <a:noFill/>
          </a:ln>
        </p:spPr>
        <p:txBody>
          <a:bodyPr>
            <a:spAutoFit/>
          </a:bodyPr>
          <a:p>
            <a:pPr indent="266700"/>
            <a:r>
              <a:rPr lang="en-US" sz="1050" b="0">
                <a:latin typeface="Times New Roman" panose="02020603050405020304" pitchFamily="18" charset="0"/>
              </a:rPr>
              <a:t> </a:t>
            </a:r>
            <a:endParaRPr lang="zh-CN" altLang="en-US"/>
          </a:p>
        </p:txBody>
      </p:sp>
      <p:sp>
        <p:nvSpPr>
          <p:cNvPr id="20" name="文本框 11"/>
          <p:cNvSpPr txBox="1"/>
          <p:nvPr/>
        </p:nvSpPr>
        <p:spPr>
          <a:xfrm>
            <a:off x="7346315" y="4606608"/>
            <a:ext cx="2195830" cy="1814195"/>
          </a:xfrm>
          <a:prstGeom prst="rect">
            <a:avLst/>
          </a:prstGeom>
          <a:solidFill>
            <a:sysClr val="window" lastClr="FFFFFF"/>
          </a:solidFill>
          <a:ln w="6350">
            <a:solidFill>
              <a:prstClr val="black"/>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indent="0" algn="just"/>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名字：论坛信息</a:t>
            </a:r>
            <a:endPar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endParaRPr>
          </a:p>
          <a:p>
            <a:pPr indent="0" algn="just"/>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别名：</a:t>
            </a:r>
            <a:endPar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endParaRPr>
          </a:p>
          <a:p>
            <a:pPr indent="0" algn="just"/>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描述：论坛索引信息</a:t>
            </a:r>
            <a:endPar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endParaRPr>
          </a:p>
          <a:p>
            <a:pPr indent="0" algn="just"/>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定义：论坛信息 = 用户</a:t>
            </a:r>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账号+发布</a:t>
            </a:r>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日期+论坛</a:t>
            </a:r>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内容</a:t>
            </a:r>
            <a:endPar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endParaRPr>
          </a:p>
          <a:p>
            <a:pPr indent="0" algn="just"/>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位置：论坛帖</a:t>
            </a:r>
            <a:endPar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endParaRPr>
          </a:p>
          <a:p>
            <a:pPr indent="0" algn="just"/>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 </a:t>
            </a:r>
            <a:endPar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软件体系总体功能</a:t>
              </a:r>
              <a:r>
                <a:rPr lang="en-US" altLang="zh-CN" sz="2400" dirty="0">
                  <a:solidFill>
                    <a:schemeClr val="accent1"/>
                  </a:solidFill>
                  <a:latin typeface="微软雅黑" panose="020B0503020204020204" pitchFamily="34" charset="-122"/>
                  <a:ea typeface="微软雅黑" panose="020B0503020204020204" pitchFamily="34" charset="-122"/>
                  <a:sym typeface="+mn-ea"/>
                </a:rPr>
                <a:t>/</a:t>
              </a:r>
              <a:r>
                <a:rPr lang="zh-CN" altLang="en-US" sz="2400" dirty="0">
                  <a:solidFill>
                    <a:schemeClr val="accent1"/>
                  </a:solidFill>
                  <a:latin typeface="微软雅黑" panose="020B0503020204020204" pitchFamily="34" charset="-122"/>
                  <a:ea typeface="微软雅黑" panose="020B0503020204020204" pitchFamily="34" charset="-122"/>
                  <a:sym typeface="+mn-ea"/>
                </a:rPr>
                <a:t>对象结构</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2" name="图片 1" descr="er图"/>
          <p:cNvPicPr>
            <a:picLocks noChangeAspect="1"/>
          </p:cNvPicPr>
          <p:nvPr/>
        </p:nvPicPr>
        <p:blipFill>
          <a:blip r:embed="rId1"/>
          <a:stretch>
            <a:fillRect/>
          </a:stretch>
        </p:blipFill>
        <p:spPr>
          <a:xfrm>
            <a:off x="1537335" y="970915"/>
            <a:ext cx="9116695" cy="54622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
          <p:cNvGrpSpPr/>
          <p:nvPr/>
        </p:nvGrpSpPr>
        <p:grpSpPr>
          <a:xfrm>
            <a:off x="986155" y="2047240"/>
            <a:ext cx="3020695" cy="2762885"/>
            <a:chOff x="957770" y="2335756"/>
            <a:chExt cx="3021103" cy="2505075"/>
          </a:xfrm>
        </p:grpSpPr>
        <p:sp>
          <p:nvSpPr>
            <p:cNvPr id="10" name="矩形 9"/>
            <p:cNvSpPr/>
            <p:nvPr/>
          </p:nvSpPr>
          <p:spPr>
            <a:xfrm>
              <a:off x="957770" y="2335756"/>
              <a:ext cx="3021103" cy="250507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78145" y="2500760"/>
              <a:ext cx="2579718" cy="2022599"/>
            </a:xfrm>
            <a:prstGeom prst="rect">
              <a:avLst/>
            </a:prstGeom>
            <a:noFill/>
          </p:spPr>
          <p:txBody>
            <a:bodyPr wrap="square" rtlCol="0">
              <a:spAutoFit/>
            </a:bodyPr>
            <a:lstStyle/>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受访人：顾博宇</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访谈人：黄依豪、梁晓勇</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时间：2021/10/24/17:12</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访谈方式：线下</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受访谈人特征：典型用户、喜欢动植物</a:t>
              </a:r>
              <a:r>
                <a:rPr lang="zh-CN"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、爱刷帖</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访谈内容：</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1、动物可以添加别名</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2、添加标签，快速搜索</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6" name="组合 11"/>
          <p:cNvGrpSpPr/>
          <p:nvPr/>
        </p:nvGrpSpPr>
        <p:grpSpPr>
          <a:xfrm>
            <a:off x="4585335" y="2047875"/>
            <a:ext cx="3020695" cy="2762885"/>
            <a:chOff x="4557142" y="2335755"/>
            <a:chExt cx="3021103" cy="2505709"/>
          </a:xfrm>
        </p:grpSpPr>
        <p:sp>
          <p:nvSpPr>
            <p:cNvPr id="17" name="矩形 16"/>
            <p:cNvSpPr/>
            <p:nvPr/>
          </p:nvSpPr>
          <p:spPr>
            <a:xfrm>
              <a:off x="4557142" y="2335755"/>
              <a:ext cx="3021103" cy="2505709"/>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4895643" y="2500398"/>
              <a:ext cx="2343466" cy="1836522"/>
            </a:xfrm>
            <a:prstGeom prst="rect">
              <a:avLst/>
            </a:prstGeom>
            <a:noFill/>
          </p:spPr>
          <p:txBody>
            <a:bodyPr wrap="square" rtlCol="0">
              <a:spAutoFit/>
            </a:bodyPr>
            <a:lstStyle/>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受访人：侯永</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访谈人：黄依豪、梁晓勇</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时间：2021/10/24/17:20</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访谈方式：线下</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受访谈人特征：典型用户</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访谈内容：</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1、用户可以自定义昵称</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2、用户可以不设置性别</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13" name="组合 18"/>
          <p:cNvGrpSpPr/>
          <p:nvPr/>
        </p:nvGrpSpPr>
        <p:grpSpPr>
          <a:xfrm>
            <a:off x="8183880" y="2047240"/>
            <a:ext cx="3020695" cy="2762250"/>
            <a:chOff x="8156513" y="2335755"/>
            <a:chExt cx="3021103" cy="2504440"/>
          </a:xfrm>
        </p:grpSpPr>
        <p:sp>
          <p:nvSpPr>
            <p:cNvPr id="20" name="矩形 19"/>
            <p:cNvSpPr/>
            <p:nvPr/>
          </p:nvSpPr>
          <p:spPr>
            <a:xfrm>
              <a:off x="8156513" y="2335755"/>
              <a:ext cx="3021103" cy="250444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8546349" y="2501175"/>
              <a:ext cx="2241535" cy="2209089"/>
            </a:xfrm>
            <a:prstGeom prst="rect">
              <a:avLst/>
            </a:prstGeom>
            <a:noFill/>
          </p:spPr>
          <p:txBody>
            <a:bodyPr wrap="square" rtlCol="0">
              <a:spAutoFit/>
            </a:bodyPr>
            <a:lstStyle/>
            <a:p>
              <a:pPr algn="l" defTabSz="1216660">
                <a:spcBef>
                  <a:spcPct val="20000"/>
                </a:spcBef>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受访人：黄浩</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访谈人：黄依豪、梁晓勇</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时间：2021/10/24/17:30</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访谈方式：线下</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受访谈人特征：典型用户、喜欢动植物、爱逛虎扑等论坛</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访谈内容：</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1、私聊可以发图片</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2、可以搜索贴子</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4" name="组合 3"/>
          <p:cNvGrpSpPr/>
          <p:nvPr/>
        </p:nvGrpSpPr>
        <p:grpSpPr>
          <a:xfrm>
            <a:off x="1189355" y="269240"/>
            <a:ext cx="1635125"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p>
              <a:pPr lvl="0" defTabSz="914400">
                <a:defRPr/>
              </a:pPr>
              <a:r>
                <a:rPr lang="zh-CN" sz="2400" kern="0" dirty="0">
                  <a:solidFill>
                    <a:schemeClr val="accent1"/>
                  </a:solidFill>
                  <a:latin typeface="微软雅黑" panose="020B0503020204020204" pitchFamily="34" charset="-122"/>
                  <a:ea typeface="微软雅黑" panose="020B0503020204020204" pitchFamily="34" charset="-122"/>
                  <a:sym typeface="+mn-ea"/>
                </a:rPr>
                <a:t>访谈记录</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11"/>
          <p:cNvGrpSpPr/>
          <p:nvPr/>
        </p:nvGrpSpPr>
        <p:grpSpPr>
          <a:xfrm>
            <a:off x="3541395" y="1492250"/>
            <a:ext cx="4927601" cy="4359910"/>
            <a:chOff x="4557142" y="2335755"/>
            <a:chExt cx="3105134" cy="4317850"/>
          </a:xfrm>
        </p:grpSpPr>
        <p:sp>
          <p:nvSpPr>
            <p:cNvPr id="17" name="矩形 16"/>
            <p:cNvSpPr/>
            <p:nvPr/>
          </p:nvSpPr>
          <p:spPr>
            <a:xfrm>
              <a:off x="4557142" y="2335755"/>
              <a:ext cx="3105134" cy="431785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4895643" y="2500398"/>
              <a:ext cx="2343466" cy="3799029"/>
            </a:xfrm>
            <a:prstGeom prst="rect">
              <a:avLst/>
            </a:prstGeom>
            <a:noFill/>
          </p:spPr>
          <p:txBody>
            <a:bodyPr wrap="square" rtlCol="0">
              <a:spAutoFit/>
            </a:bodyPr>
            <a:lstStyle/>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受访人：杨枨老师</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访谈人：黄依豪</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时间：2021/10/29/18:30</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访谈方式：线下</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受访谈人特征：当然用户、拥有丰富的项目开发经验、对论坛小程序有一定了解和使用</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访谈内容：</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1.需要有自动登录提示，有弹窗界面</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2.还要设置精华帖和置顶帖</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3.回帖形式不够清晰，表明是这个回复是回复谁的</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4.地图上需要标明哪边有什么样的动物经常有，哪边哪种植物比较多</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5.发帖说明中说明只能发jpg,png等图片，说明能不能放文件和视频或者gif，给出发帖例子</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6.需要有管理员界面</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4" name="组合 3"/>
          <p:cNvGrpSpPr/>
          <p:nvPr/>
        </p:nvGrpSpPr>
        <p:grpSpPr>
          <a:xfrm>
            <a:off x="1189355" y="269240"/>
            <a:ext cx="1635125"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p>
              <a:pPr lvl="0" defTabSz="914400">
                <a:defRPr/>
              </a:pPr>
              <a:r>
                <a:rPr lang="zh-CN" sz="2400" kern="0" dirty="0">
                  <a:solidFill>
                    <a:schemeClr val="accent1"/>
                  </a:solidFill>
                  <a:latin typeface="微软雅黑" panose="020B0503020204020204" pitchFamily="34" charset="-122"/>
                  <a:ea typeface="微软雅黑" panose="020B0503020204020204" pitchFamily="34" charset="-122"/>
                  <a:sym typeface="+mn-ea"/>
                </a:rPr>
                <a:t>访谈记录</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178840" y="1029902"/>
            <a:ext cx="2149351" cy="21505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00" tIns="45699" rIns="91400" bIns="45699" rtlCol="0" anchor="ctr"/>
          <a:lstStyle/>
          <a:p>
            <a:pPr algn="ctr"/>
            <a:endParaRPr lang="zh-CN" altLang="en-US" sz="2400"/>
          </a:p>
        </p:txBody>
      </p:sp>
      <p:sp>
        <p:nvSpPr>
          <p:cNvPr id="36" name="TextBox 59"/>
          <p:cNvSpPr txBox="1">
            <a:spLocks noChangeArrowheads="1"/>
          </p:cNvSpPr>
          <p:nvPr/>
        </p:nvSpPr>
        <p:spPr bwMode="auto">
          <a:xfrm>
            <a:off x="830507" y="1419279"/>
            <a:ext cx="2846014" cy="1224524"/>
          </a:xfrm>
          <a:prstGeom prst="rect">
            <a:avLst/>
          </a:prstGeom>
          <a:noFill/>
          <a:ln>
            <a:noFill/>
          </a:ln>
        </p:spPr>
        <p:txBody>
          <a:bodyPr wrap="square" lIns="91400" tIns="45699" rIns="91400" bIns="45699">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3765">
              <a:lnSpc>
                <a:spcPct val="120000"/>
              </a:lnSpc>
              <a:defRPr/>
            </a:pPr>
            <a:r>
              <a:rPr lang="zh-CN" altLang="en-US" sz="3730" b="1" kern="0" dirty="0">
                <a:solidFill>
                  <a:schemeClr val="bg1">
                    <a:lumMod val="95000"/>
                  </a:schemeClr>
                </a:solidFill>
                <a:latin typeface="微软雅黑" panose="020B0503020204020204" pitchFamily="34" charset="-122"/>
                <a:ea typeface="微软雅黑" panose="020B0503020204020204" pitchFamily="34" charset="-122"/>
              </a:rPr>
              <a:t>目录</a:t>
            </a:r>
            <a:r>
              <a:rPr lang="zh-CN" altLang="en-US" sz="3200" b="1" kern="0" dirty="0">
                <a:solidFill>
                  <a:schemeClr val="bg1">
                    <a:lumMod val="95000"/>
                  </a:schemeClr>
                </a:solidFill>
                <a:latin typeface="微软雅黑" panose="020B0503020204020204" pitchFamily="34" charset="-122"/>
                <a:ea typeface="微软雅黑" panose="020B0503020204020204" pitchFamily="34" charset="-122"/>
              </a:rPr>
              <a:t> </a:t>
            </a:r>
            <a:endParaRPr lang="en-US" altLang="zh-CN" sz="3200" b="1" kern="0" dirty="0">
              <a:solidFill>
                <a:schemeClr val="bg1">
                  <a:lumMod val="95000"/>
                </a:schemeClr>
              </a:solidFill>
              <a:latin typeface="微软雅黑" panose="020B0503020204020204" pitchFamily="34" charset="-122"/>
              <a:ea typeface="微软雅黑" panose="020B0503020204020204" pitchFamily="34" charset="-122"/>
            </a:endParaRPr>
          </a:p>
          <a:p>
            <a:pPr algn="ctr" defTabSz="913765">
              <a:lnSpc>
                <a:spcPct val="120000"/>
              </a:lnSpc>
              <a:defRPr/>
            </a:pPr>
            <a:r>
              <a:rPr lang="en-US" altLang="zh-CN" sz="2400" kern="0" dirty="0">
                <a:solidFill>
                  <a:schemeClr val="bg1">
                    <a:lumMod val="95000"/>
                  </a:schemeClr>
                </a:solidFill>
                <a:latin typeface="微软雅黑" panose="020B0503020204020204" pitchFamily="34" charset="-122"/>
                <a:ea typeface="微软雅黑" panose="020B0503020204020204" pitchFamily="34" charset="-122"/>
              </a:rPr>
              <a:t>Contents</a:t>
            </a:r>
            <a:endParaRPr lang="en-US" altLang="ko-KR" sz="2400" kern="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7" name="任意多边形 36"/>
          <p:cNvSpPr/>
          <p:nvPr/>
        </p:nvSpPr>
        <p:spPr>
          <a:xfrm>
            <a:off x="-30184" y="4048123"/>
            <a:ext cx="12233163" cy="1271902"/>
          </a:xfrm>
          <a:custGeom>
            <a:avLst/>
            <a:gdLst>
              <a:gd name="connsiteX0" fmla="*/ 0 w 12721389"/>
              <a:gd name="connsiteY0" fmla="*/ 532365 h 1078137"/>
              <a:gd name="connsiteX1" fmla="*/ 3593431 w 12721389"/>
              <a:gd name="connsiteY1" fmla="*/ 51102 h 1078137"/>
              <a:gd name="connsiteX2" fmla="*/ 7908758 w 12721389"/>
              <a:gd name="connsiteY2" fmla="*/ 1077797 h 1078137"/>
              <a:gd name="connsiteX3" fmla="*/ 11774905 w 12721389"/>
              <a:gd name="connsiteY3" fmla="*/ 163397 h 1078137"/>
              <a:gd name="connsiteX4" fmla="*/ 12721389 w 12721389"/>
              <a:gd name="connsiteY4" fmla="*/ 35060 h 1078137"/>
              <a:gd name="connsiteX0-1" fmla="*/ 0 w 12721389"/>
              <a:gd name="connsiteY0-2" fmla="*/ 532365 h 1078137"/>
              <a:gd name="connsiteX1-3" fmla="*/ 3593431 w 12721389"/>
              <a:gd name="connsiteY1-4" fmla="*/ 51102 h 1078137"/>
              <a:gd name="connsiteX2-5" fmla="*/ 7908758 w 12721389"/>
              <a:gd name="connsiteY2-6" fmla="*/ 1077797 h 1078137"/>
              <a:gd name="connsiteX3-7" fmla="*/ 11774905 w 12721389"/>
              <a:gd name="connsiteY3-8" fmla="*/ 163397 h 1078137"/>
              <a:gd name="connsiteX4-9" fmla="*/ 12721389 w 12721389"/>
              <a:gd name="connsiteY4-10" fmla="*/ 35060 h 1078137"/>
              <a:gd name="connsiteX0-11" fmla="*/ 0 w 12721389"/>
              <a:gd name="connsiteY0-12" fmla="*/ 503854 h 1049626"/>
              <a:gd name="connsiteX1-13" fmla="*/ 3593431 w 12721389"/>
              <a:gd name="connsiteY1-14" fmla="*/ 22591 h 1049626"/>
              <a:gd name="connsiteX2-15" fmla="*/ 7908758 w 12721389"/>
              <a:gd name="connsiteY2-16" fmla="*/ 1049286 h 1049626"/>
              <a:gd name="connsiteX3-17" fmla="*/ 11774905 w 12721389"/>
              <a:gd name="connsiteY3-18" fmla="*/ 134886 h 1049626"/>
              <a:gd name="connsiteX4-19" fmla="*/ 12721389 w 12721389"/>
              <a:gd name="connsiteY4-20" fmla="*/ 6549 h 1049626"/>
              <a:gd name="connsiteX0-21" fmla="*/ 0 w 12368463"/>
              <a:gd name="connsiteY0-22" fmla="*/ 498433 h 1044197"/>
              <a:gd name="connsiteX1-23" fmla="*/ 3593431 w 12368463"/>
              <a:gd name="connsiteY1-24" fmla="*/ 17170 h 1044197"/>
              <a:gd name="connsiteX2-25" fmla="*/ 7908758 w 12368463"/>
              <a:gd name="connsiteY2-26" fmla="*/ 1043865 h 1044197"/>
              <a:gd name="connsiteX3-27" fmla="*/ 11774905 w 12368463"/>
              <a:gd name="connsiteY3-28" fmla="*/ 129465 h 1044197"/>
              <a:gd name="connsiteX4-29" fmla="*/ 12368463 w 12368463"/>
              <a:gd name="connsiteY4-30" fmla="*/ 113423 h 1044197"/>
              <a:gd name="connsiteX0-31" fmla="*/ 0 w 12368463"/>
              <a:gd name="connsiteY0-32" fmla="*/ 498433 h 1044197"/>
              <a:gd name="connsiteX1-33" fmla="*/ 3593431 w 12368463"/>
              <a:gd name="connsiteY1-34" fmla="*/ 17170 h 1044197"/>
              <a:gd name="connsiteX2-35" fmla="*/ 7908758 w 12368463"/>
              <a:gd name="connsiteY2-36" fmla="*/ 1043865 h 1044197"/>
              <a:gd name="connsiteX3-37" fmla="*/ 11774905 w 12368463"/>
              <a:gd name="connsiteY3-38" fmla="*/ 129465 h 1044197"/>
              <a:gd name="connsiteX4-39" fmla="*/ 12368463 w 12368463"/>
              <a:gd name="connsiteY4-40" fmla="*/ 113423 h 1044197"/>
              <a:gd name="connsiteX0-41" fmla="*/ 0 w 12368463"/>
              <a:gd name="connsiteY0-42" fmla="*/ 498433 h 1045860"/>
              <a:gd name="connsiteX1-43" fmla="*/ 3593431 w 12368463"/>
              <a:gd name="connsiteY1-44" fmla="*/ 17170 h 1045860"/>
              <a:gd name="connsiteX2-45" fmla="*/ 7908758 w 12368463"/>
              <a:gd name="connsiteY2-46" fmla="*/ 1043865 h 1045860"/>
              <a:gd name="connsiteX3-47" fmla="*/ 11357810 w 12368463"/>
              <a:gd name="connsiteY3-48" fmla="*/ 273844 h 1045860"/>
              <a:gd name="connsiteX4-49" fmla="*/ 12368463 w 12368463"/>
              <a:gd name="connsiteY4-50" fmla="*/ 113423 h 1045860"/>
              <a:gd name="connsiteX0-51" fmla="*/ 0 w 12368463"/>
              <a:gd name="connsiteY0-52" fmla="*/ 503294 h 1146765"/>
              <a:gd name="connsiteX1-53" fmla="*/ 3593431 w 12368463"/>
              <a:gd name="connsiteY1-54" fmla="*/ 22031 h 1146765"/>
              <a:gd name="connsiteX2-55" fmla="*/ 8855242 w 12368463"/>
              <a:gd name="connsiteY2-56" fmla="*/ 1144979 h 1146765"/>
              <a:gd name="connsiteX3-57" fmla="*/ 11357810 w 12368463"/>
              <a:gd name="connsiteY3-58" fmla="*/ 278705 h 1146765"/>
              <a:gd name="connsiteX4-59" fmla="*/ 12368463 w 12368463"/>
              <a:gd name="connsiteY4-60" fmla="*/ 118284 h 1146765"/>
              <a:gd name="connsiteX0-61" fmla="*/ 0 w 12368463"/>
              <a:gd name="connsiteY0-62" fmla="*/ 503294 h 1157827"/>
              <a:gd name="connsiteX1-63" fmla="*/ 3593431 w 12368463"/>
              <a:gd name="connsiteY1-64" fmla="*/ 22031 h 1157827"/>
              <a:gd name="connsiteX2-65" fmla="*/ 8855242 w 12368463"/>
              <a:gd name="connsiteY2-66" fmla="*/ 1144979 h 1157827"/>
              <a:gd name="connsiteX3-67" fmla="*/ 11357810 w 12368463"/>
              <a:gd name="connsiteY3-68" fmla="*/ 599547 h 1157827"/>
              <a:gd name="connsiteX4-69" fmla="*/ 12368463 w 12368463"/>
              <a:gd name="connsiteY4-70" fmla="*/ 118284 h 1157827"/>
              <a:gd name="connsiteX0-71" fmla="*/ 0 w 12368463"/>
              <a:gd name="connsiteY0-72" fmla="*/ 503294 h 1161527"/>
              <a:gd name="connsiteX1-73" fmla="*/ 3593431 w 12368463"/>
              <a:gd name="connsiteY1-74" fmla="*/ 22031 h 1161527"/>
              <a:gd name="connsiteX2-75" fmla="*/ 8855242 w 12368463"/>
              <a:gd name="connsiteY2-76" fmla="*/ 1144979 h 1161527"/>
              <a:gd name="connsiteX3-77" fmla="*/ 11357810 w 12368463"/>
              <a:gd name="connsiteY3-78" fmla="*/ 599547 h 1161527"/>
              <a:gd name="connsiteX4-79" fmla="*/ 12368463 w 12368463"/>
              <a:gd name="connsiteY4-80" fmla="*/ 118284 h 1161527"/>
              <a:gd name="connsiteX0-81" fmla="*/ 0 w 12609094"/>
              <a:gd name="connsiteY0-82" fmla="*/ 503294 h 1157530"/>
              <a:gd name="connsiteX1-83" fmla="*/ 3593431 w 12609094"/>
              <a:gd name="connsiteY1-84" fmla="*/ 22031 h 1157530"/>
              <a:gd name="connsiteX2-85" fmla="*/ 8855242 w 12609094"/>
              <a:gd name="connsiteY2-86" fmla="*/ 1144979 h 1157530"/>
              <a:gd name="connsiteX3-87" fmla="*/ 11357810 w 12609094"/>
              <a:gd name="connsiteY3-88" fmla="*/ 599547 h 1157530"/>
              <a:gd name="connsiteX4-89" fmla="*/ 12609094 w 12609094"/>
              <a:gd name="connsiteY4-90" fmla="*/ 198494 h 1157530"/>
              <a:gd name="connsiteX0-91" fmla="*/ 0 w 12609094"/>
              <a:gd name="connsiteY0-92" fmla="*/ 503294 h 1157530"/>
              <a:gd name="connsiteX1-93" fmla="*/ 3593431 w 12609094"/>
              <a:gd name="connsiteY1-94" fmla="*/ 22031 h 1157530"/>
              <a:gd name="connsiteX2-95" fmla="*/ 8855242 w 12609094"/>
              <a:gd name="connsiteY2-96" fmla="*/ 1144979 h 1157530"/>
              <a:gd name="connsiteX3-97" fmla="*/ 11357810 w 12609094"/>
              <a:gd name="connsiteY3-98" fmla="*/ 599547 h 1157530"/>
              <a:gd name="connsiteX4-99" fmla="*/ 12609094 w 12609094"/>
              <a:gd name="connsiteY4-100" fmla="*/ 198494 h 1157530"/>
              <a:gd name="connsiteX0-101" fmla="*/ 0 w 12609094"/>
              <a:gd name="connsiteY0-102" fmla="*/ 503294 h 1157530"/>
              <a:gd name="connsiteX1-103" fmla="*/ 3593431 w 12609094"/>
              <a:gd name="connsiteY1-104" fmla="*/ 22031 h 1157530"/>
              <a:gd name="connsiteX2-105" fmla="*/ 8678779 w 12609094"/>
              <a:gd name="connsiteY2-106" fmla="*/ 1144979 h 1157530"/>
              <a:gd name="connsiteX3-107" fmla="*/ 11357810 w 12609094"/>
              <a:gd name="connsiteY3-108" fmla="*/ 599547 h 1157530"/>
              <a:gd name="connsiteX4-109" fmla="*/ 12609094 w 12609094"/>
              <a:gd name="connsiteY4-110" fmla="*/ 198494 h 1157530"/>
              <a:gd name="connsiteX0-111" fmla="*/ 0 w 12609094"/>
              <a:gd name="connsiteY0-112" fmla="*/ 503294 h 1145790"/>
              <a:gd name="connsiteX1-113" fmla="*/ 3593431 w 12609094"/>
              <a:gd name="connsiteY1-114" fmla="*/ 22031 h 1145790"/>
              <a:gd name="connsiteX2-115" fmla="*/ 8678779 w 12609094"/>
              <a:gd name="connsiteY2-116" fmla="*/ 1144979 h 1145790"/>
              <a:gd name="connsiteX3-117" fmla="*/ 12609094 w 12609094"/>
              <a:gd name="connsiteY3-118" fmla="*/ 198494 h 1145790"/>
              <a:gd name="connsiteX0-119" fmla="*/ 0 w 12609094"/>
              <a:gd name="connsiteY0-120" fmla="*/ 458098 h 1100219"/>
              <a:gd name="connsiteX1-121" fmla="*/ 4010526 w 12609094"/>
              <a:gd name="connsiteY1-122" fmla="*/ 24961 h 1100219"/>
              <a:gd name="connsiteX2-123" fmla="*/ 8678779 w 12609094"/>
              <a:gd name="connsiteY2-124" fmla="*/ 1099783 h 1100219"/>
              <a:gd name="connsiteX3-125" fmla="*/ 12609094 w 12609094"/>
              <a:gd name="connsiteY3-126" fmla="*/ 153298 h 1100219"/>
              <a:gd name="connsiteX0-127" fmla="*/ 0 w 12609094"/>
              <a:gd name="connsiteY0-128" fmla="*/ 459006 h 1117160"/>
              <a:gd name="connsiteX1-129" fmla="*/ 4010526 w 12609094"/>
              <a:gd name="connsiteY1-130" fmla="*/ 25869 h 1117160"/>
              <a:gd name="connsiteX2-131" fmla="*/ 8999621 w 12609094"/>
              <a:gd name="connsiteY2-132" fmla="*/ 1116733 h 1117160"/>
              <a:gd name="connsiteX3-133" fmla="*/ 12609094 w 12609094"/>
              <a:gd name="connsiteY3-134" fmla="*/ 154206 h 1117160"/>
              <a:gd name="connsiteX0-135" fmla="*/ 0 w 12288251"/>
              <a:gd name="connsiteY0-136" fmla="*/ 459006 h 1118949"/>
              <a:gd name="connsiteX1-137" fmla="*/ 4010526 w 12288251"/>
              <a:gd name="connsiteY1-138" fmla="*/ 25869 h 1118949"/>
              <a:gd name="connsiteX2-139" fmla="*/ 8999621 w 12288251"/>
              <a:gd name="connsiteY2-140" fmla="*/ 1116733 h 1118949"/>
              <a:gd name="connsiteX3-141" fmla="*/ 12288251 w 12288251"/>
              <a:gd name="connsiteY3-142" fmla="*/ 298585 h 1118949"/>
              <a:gd name="connsiteX0-143" fmla="*/ 0 w 12288251"/>
              <a:gd name="connsiteY0-144" fmla="*/ 459006 h 1119678"/>
              <a:gd name="connsiteX1-145" fmla="*/ 4010526 w 12288251"/>
              <a:gd name="connsiteY1-146" fmla="*/ 25869 h 1119678"/>
              <a:gd name="connsiteX2-147" fmla="*/ 8999621 w 12288251"/>
              <a:gd name="connsiteY2-148" fmla="*/ 1116733 h 1119678"/>
              <a:gd name="connsiteX3-149" fmla="*/ 12288251 w 12288251"/>
              <a:gd name="connsiteY3-150" fmla="*/ 298585 h 1119678"/>
              <a:gd name="connsiteX0-151" fmla="*/ 0 w 12336378"/>
              <a:gd name="connsiteY0-152" fmla="*/ 459006 h 1119678"/>
              <a:gd name="connsiteX1-153" fmla="*/ 4010526 w 12336378"/>
              <a:gd name="connsiteY1-154" fmla="*/ 25869 h 1119678"/>
              <a:gd name="connsiteX2-155" fmla="*/ 8999621 w 12336378"/>
              <a:gd name="connsiteY2-156" fmla="*/ 1116733 h 1119678"/>
              <a:gd name="connsiteX3-157" fmla="*/ 12336378 w 12336378"/>
              <a:gd name="connsiteY3-158" fmla="*/ 298585 h 1119678"/>
              <a:gd name="connsiteX0-159" fmla="*/ 0 w 12336378"/>
              <a:gd name="connsiteY0-160" fmla="*/ 459006 h 1119864"/>
              <a:gd name="connsiteX1-161" fmla="*/ 4010526 w 12336378"/>
              <a:gd name="connsiteY1-162" fmla="*/ 25869 h 1119864"/>
              <a:gd name="connsiteX2-163" fmla="*/ 8999621 w 12336378"/>
              <a:gd name="connsiteY2-164" fmla="*/ 1116733 h 1119864"/>
              <a:gd name="connsiteX3-165" fmla="*/ 12336378 w 12336378"/>
              <a:gd name="connsiteY3-166" fmla="*/ 298585 h 1119864"/>
              <a:gd name="connsiteX0-167" fmla="*/ 0 w 12336378"/>
              <a:gd name="connsiteY0-168" fmla="*/ 459920 h 1136723"/>
              <a:gd name="connsiteX1-169" fmla="*/ 4010526 w 12336378"/>
              <a:gd name="connsiteY1-170" fmla="*/ 26783 h 1136723"/>
              <a:gd name="connsiteX2-171" fmla="*/ 9160042 w 12336378"/>
              <a:gd name="connsiteY2-172" fmla="*/ 1133689 h 1136723"/>
              <a:gd name="connsiteX3-173" fmla="*/ 12336378 w 12336378"/>
              <a:gd name="connsiteY3-174" fmla="*/ 299499 h 1136723"/>
              <a:gd name="connsiteX0-175" fmla="*/ 0 w 12336378"/>
              <a:gd name="connsiteY0-176" fmla="*/ 489883 h 1167372"/>
              <a:gd name="connsiteX1-177" fmla="*/ 3930315 w 12336378"/>
              <a:gd name="connsiteY1-178" fmla="*/ 24662 h 1167372"/>
              <a:gd name="connsiteX2-179" fmla="*/ 9160042 w 12336378"/>
              <a:gd name="connsiteY2-180" fmla="*/ 1163652 h 1167372"/>
              <a:gd name="connsiteX3-181" fmla="*/ 12336378 w 12336378"/>
              <a:gd name="connsiteY3-182" fmla="*/ 329462 h 1167372"/>
              <a:gd name="connsiteX0-183" fmla="*/ 0 w 12336378"/>
              <a:gd name="connsiteY0-184" fmla="*/ 489883 h 1167372"/>
              <a:gd name="connsiteX1-185" fmla="*/ 3930315 w 12336378"/>
              <a:gd name="connsiteY1-186" fmla="*/ 24662 h 1167372"/>
              <a:gd name="connsiteX2-187" fmla="*/ 9160042 w 12336378"/>
              <a:gd name="connsiteY2-188" fmla="*/ 1163652 h 1167372"/>
              <a:gd name="connsiteX3-189" fmla="*/ 12336378 w 12336378"/>
              <a:gd name="connsiteY3-190" fmla="*/ 329462 h 1167372"/>
              <a:gd name="connsiteX0-191" fmla="*/ 0 w 12336378"/>
              <a:gd name="connsiteY0-192" fmla="*/ 489883 h 1166384"/>
              <a:gd name="connsiteX1-193" fmla="*/ 3930315 w 12336378"/>
              <a:gd name="connsiteY1-194" fmla="*/ 24662 h 1166384"/>
              <a:gd name="connsiteX2-195" fmla="*/ 9160042 w 12336378"/>
              <a:gd name="connsiteY2-196" fmla="*/ 1163652 h 1166384"/>
              <a:gd name="connsiteX3-197" fmla="*/ 12336378 w 12336378"/>
              <a:gd name="connsiteY3-198" fmla="*/ 329462 h 1166384"/>
              <a:gd name="connsiteX0-199" fmla="*/ 0 w 12256167"/>
              <a:gd name="connsiteY0-200" fmla="*/ 489883 h 1168885"/>
              <a:gd name="connsiteX1-201" fmla="*/ 3930315 w 12256167"/>
              <a:gd name="connsiteY1-202" fmla="*/ 24662 h 1168885"/>
              <a:gd name="connsiteX2-203" fmla="*/ 9160042 w 12256167"/>
              <a:gd name="connsiteY2-204" fmla="*/ 1163652 h 1168885"/>
              <a:gd name="connsiteX3-205" fmla="*/ 12256167 w 12256167"/>
              <a:gd name="connsiteY3-206" fmla="*/ 425715 h 1168885"/>
              <a:gd name="connsiteX0-207" fmla="*/ 0 w 12240125"/>
              <a:gd name="connsiteY0-208" fmla="*/ 238646 h 1254532"/>
              <a:gd name="connsiteX1-209" fmla="*/ 3914273 w 12240125"/>
              <a:gd name="connsiteY1-210" fmla="*/ 110309 h 1254532"/>
              <a:gd name="connsiteX2-211" fmla="*/ 9144000 w 12240125"/>
              <a:gd name="connsiteY2-212" fmla="*/ 1249299 h 1254532"/>
              <a:gd name="connsiteX3-213" fmla="*/ 12240125 w 12240125"/>
              <a:gd name="connsiteY3-214" fmla="*/ 511362 h 1254532"/>
              <a:gd name="connsiteX0-215" fmla="*/ 0 w 12240125"/>
              <a:gd name="connsiteY0-216" fmla="*/ 259219 h 1275890"/>
              <a:gd name="connsiteX1-217" fmla="*/ 3978441 w 12240125"/>
              <a:gd name="connsiteY1-218" fmla="*/ 98798 h 1275890"/>
              <a:gd name="connsiteX2-219" fmla="*/ 9144000 w 12240125"/>
              <a:gd name="connsiteY2-220" fmla="*/ 1269872 h 1275890"/>
              <a:gd name="connsiteX3-221" fmla="*/ 12240125 w 12240125"/>
              <a:gd name="connsiteY3-222" fmla="*/ 531935 h 1275890"/>
              <a:gd name="connsiteX0-223" fmla="*/ 0 w 12240125"/>
              <a:gd name="connsiteY0-224" fmla="*/ 259219 h 1271902"/>
              <a:gd name="connsiteX1-225" fmla="*/ 3978441 w 12240125"/>
              <a:gd name="connsiteY1-226" fmla="*/ 98798 h 1271902"/>
              <a:gd name="connsiteX2-227" fmla="*/ 9144000 w 12240125"/>
              <a:gd name="connsiteY2-228" fmla="*/ 1269872 h 1271902"/>
              <a:gd name="connsiteX3-229" fmla="*/ 12240125 w 12240125"/>
              <a:gd name="connsiteY3-230" fmla="*/ 531935 h 1271902"/>
              <a:gd name="connsiteX0-231" fmla="*/ 0 w 12240125"/>
              <a:gd name="connsiteY0-232" fmla="*/ 259219 h 1271902"/>
              <a:gd name="connsiteX1-233" fmla="*/ 3978441 w 12240125"/>
              <a:gd name="connsiteY1-234" fmla="*/ 98798 h 1271902"/>
              <a:gd name="connsiteX2-235" fmla="*/ 8999621 w 12240125"/>
              <a:gd name="connsiteY2-236" fmla="*/ 1269872 h 1271902"/>
              <a:gd name="connsiteX3-237" fmla="*/ 12240125 w 12240125"/>
              <a:gd name="connsiteY3-238" fmla="*/ 531935 h 1271902"/>
            </a:gdLst>
            <a:ahLst/>
            <a:cxnLst>
              <a:cxn ang="0">
                <a:pos x="connsiteX0-1" y="connsiteY0-2"/>
              </a:cxn>
              <a:cxn ang="0">
                <a:pos x="connsiteX1-3" y="connsiteY1-4"/>
              </a:cxn>
              <a:cxn ang="0">
                <a:pos x="connsiteX2-5" y="connsiteY2-6"/>
              </a:cxn>
              <a:cxn ang="0">
                <a:pos x="connsiteX3-7" y="connsiteY3-8"/>
              </a:cxn>
            </a:cxnLst>
            <a:rect l="l" t="t" r="r" b="b"/>
            <a:pathLst>
              <a:path w="12240125" h="1271902">
                <a:moveTo>
                  <a:pt x="0" y="259219"/>
                </a:moveTo>
                <a:cubicBezTo>
                  <a:pt x="1137652" y="-26865"/>
                  <a:pt x="2478504" y="-69644"/>
                  <a:pt x="3978441" y="98798"/>
                </a:cubicBezTo>
                <a:cubicBezTo>
                  <a:pt x="5478378" y="267240"/>
                  <a:pt x="7606632" y="1229768"/>
                  <a:pt x="8999621" y="1269872"/>
                </a:cubicBezTo>
                <a:cubicBezTo>
                  <a:pt x="10392610" y="1309976"/>
                  <a:pt x="11902573" y="745162"/>
                  <a:pt x="12240125" y="531935"/>
                </a:cubicBezTo>
              </a:path>
            </a:pathLst>
          </a:custGeom>
          <a:noFill/>
          <a:ln w="28575">
            <a:solidFill>
              <a:srgbClr val="3F404B"/>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91400" tIns="45699" rIns="91400" bIns="45699" rtlCol="0" anchor="ctr"/>
          <a:lstStyle/>
          <a:p>
            <a:pPr algn="ctr"/>
            <a:endParaRPr lang="zh-CN" altLang="en-US" sz="2400"/>
          </a:p>
        </p:txBody>
      </p:sp>
      <p:sp>
        <p:nvSpPr>
          <p:cNvPr id="48" name="Oval 4"/>
          <p:cNvSpPr/>
          <p:nvPr/>
        </p:nvSpPr>
        <p:spPr>
          <a:xfrm>
            <a:off x="1706010" y="3879604"/>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lumMod val="95000"/>
                  </a:schemeClr>
                </a:solidFill>
              </a:rPr>
              <a:t>1</a:t>
            </a:r>
            <a:endParaRPr lang="en-US" sz="3200" dirty="0">
              <a:solidFill>
                <a:schemeClr val="bg1">
                  <a:lumMod val="95000"/>
                </a:schemeClr>
              </a:solidFill>
            </a:endParaRPr>
          </a:p>
        </p:txBody>
      </p:sp>
      <p:sp>
        <p:nvSpPr>
          <p:cNvPr id="53" name="Oval 4"/>
          <p:cNvSpPr/>
          <p:nvPr/>
        </p:nvSpPr>
        <p:spPr>
          <a:xfrm>
            <a:off x="4237966" y="4025761"/>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lumMod val="95000"/>
                  </a:schemeClr>
                </a:solidFill>
              </a:rPr>
              <a:t>2</a:t>
            </a:r>
            <a:endParaRPr lang="en-US" sz="3200" dirty="0">
              <a:solidFill>
                <a:schemeClr val="bg1">
                  <a:lumMod val="95000"/>
                </a:schemeClr>
              </a:solidFill>
            </a:endParaRPr>
          </a:p>
        </p:txBody>
      </p:sp>
      <p:sp>
        <p:nvSpPr>
          <p:cNvPr id="56" name="Oval 4"/>
          <p:cNvSpPr/>
          <p:nvPr/>
        </p:nvSpPr>
        <p:spPr>
          <a:xfrm>
            <a:off x="6655417" y="4737717"/>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lumMod val="95000"/>
                  </a:schemeClr>
                </a:solidFill>
              </a:rPr>
              <a:t>3</a:t>
            </a:r>
            <a:endParaRPr lang="en-US" sz="3200" dirty="0">
              <a:solidFill>
                <a:schemeClr val="bg1">
                  <a:lumMod val="95000"/>
                </a:schemeClr>
              </a:solidFill>
            </a:endParaRPr>
          </a:p>
        </p:txBody>
      </p:sp>
      <p:sp>
        <p:nvSpPr>
          <p:cNvPr id="59" name="Oval 4"/>
          <p:cNvSpPr/>
          <p:nvPr/>
        </p:nvSpPr>
        <p:spPr>
          <a:xfrm>
            <a:off x="9262550" y="5133011"/>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lumMod val="95000"/>
                  </a:schemeClr>
                </a:solidFill>
              </a:rPr>
              <a:t>4</a:t>
            </a:r>
            <a:endParaRPr lang="en-US" sz="3200" dirty="0">
              <a:solidFill>
                <a:schemeClr val="bg1">
                  <a:lumMod val="95000"/>
                </a:schemeClr>
              </a:solidFill>
            </a:endParaRPr>
          </a:p>
        </p:txBody>
      </p:sp>
      <p:sp>
        <p:nvSpPr>
          <p:cNvPr id="61" name="矩形 60"/>
          <p:cNvSpPr/>
          <p:nvPr/>
        </p:nvSpPr>
        <p:spPr>
          <a:xfrm>
            <a:off x="1315505" y="4500769"/>
            <a:ext cx="1400810" cy="779145"/>
          </a:xfrm>
          <a:prstGeom prst="rect">
            <a:avLst/>
          </a:prstGeom>
        </p:spPr>
        <p:txBody>
          <a:bodyPr wrap="none" lIns="91400" tIns="45699" rIns="91400" bIns="45699">
            <a:spAutoFit/>
          </a:bodyPr>
          <a:lstStyle/>
          <a:p>
            <a:pPr algn="ctr">
              <a:lnSpc>
                <a:spcPct val="130000"/>
              </a:lnSpc>
              <a:defRPr/>
            </a:pPr>
            <a:r>
              <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01</a:t>
            </a:r>
            <a:endPar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zh-CN" altLang="en-US" sz="2400" b="1" dirty="0">
                <a:solidFill>
                  <a:schemeClr val="accent1"/>
                </a:solidFill>
                <a:latin typeface="微软雅黑" panose="020B0503020204020204" pitchFamily="34" charset="-122"/>
                <a:ea typeface="微软雅黑" panose="020B0503020204020204" pitchFamily="34" charset="-122"/>
              </a:rPr>
              <a:t>引言部分</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
        <p:nvSpPr>
          <p:cNvPr id="62" name="矩形 61"/>
          <p:cNvSpPr/>
          <p:nvPr/>
        </p:nvSpPr>
        <p:spPr>
          <a:xfrm>
            <a:off x="3850612" y="4679409"/>
            <a:ext cx="1400810" cy="779145"/>
          </a:xfrm>
          <a:prstGeom prst="rect">
            <a:avLst/>
          </a:prstGeom>
        </p:spPr>
        <p:txBody>
          <a:bodyPr wrap="none" lIns="91400" tIns="45699" rIns="91400" bIns="45699">
            <a:spAutoFit/>
          </a:bodyPr>
          <a:lstStyle/>
          <a:p>
            <a:pPr algn="ctr">
              <a:lnSpc>
                <a:spcPct val="130000"/>
              </a:lnSpc>
              <a:defRPr/>
            </a:pPr>
            <a:r>
              <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02</a:t>
            </a:r>
            <a:endPar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zh-CN" altLang="en-US" sz="2400" b="1" dirty="0">
                <a:solidFill>
                  <a:schemeClr val="accent1"/>
                </a:solidFill>
                <a:latin typeface="微软雅黑" panose="020B0503020204020204" pitchFamily="34" charset="-122"/>
                <a:ea typeface="微软雅黑" panose="020B0503020204020204" pitchFamily="34" charset="-122"/>
              </a:rPr>
              <a:t>需求简述</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
        <p:nvSpPr>
          <p:cNvPr id="63" name="矩形 62"/>
          <p:cNvSpPr/>
          <p:nvPr/>
        </p:nvSpPr>
        <p:spPr>
          <a:xfrm>
            <a:off x="6262466" y="3701124"/>
            <a:ext cx="1400810" cy="779145"/>
          </a:xfrm>
          <a:prstGeom prst="rect">
            <a:avLst/>
          </a:prstGeom>
        </p:spPr>
        <p:txBody>
          <a:bodyPr wrap="none" lIns="91400" tIns="45699" rIns="91400" bIns="45699">
            <a:spAutoFit/>
          </a:bodyPr>
          <a:lstStyle/>
          <a:p>
            <a:pPr algn="ctr">
              <a:lnSpc>
                <a:spcPct val="130000"/>
              </a:lnSpc>
              <a:defRPr/>
            </a:pPr>
            <a:r>
              <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03</a:t>
            </a:r>
            <a:endPar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zh-CN" altLang="en-US" sz="2400" b="1" dirty="0">
                <a:solidFill>
                  <a:schemeClr val="accent1"/>
                </a:solidFill>
                <a:latin typeface="微软雅黑" panose="020B0503020204020204" pitchFamily="34" charset="-122"/>
                <a:ea typeface="微软雅黑" panose="020B0503020204020204" pitchFamily="34" charset="-122"/>
              </a:rPr>
              <a:t>参考文献</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
        <p:nvSpPr>
          <p:cNvPr id="64" name="矩形 63"/>
          <p:cNvSpPr/>
          <p:nvPr/>
        </p:nvSpPr>
        <p:spPr>
          <a:xfrm>
            <a:off x="8800223" y="4168389"/>
            <a:ext cx="1400810" cy="779145"/>
          </a:xfrm>
          <a:prstGeom prst="rect">
            <a:avLst/>
          </a:prstGeom>
        </p:spPr>
        <p:txBody>
          <a:bodyPr wrap="none" lIns="91400" tIns="45699" rIns="91400" bIns="45699">
            <a:spAutoFit/>
          </a:bodyPr>
          <a:lstStyle/>
          <a:p>
            <a:pPr algn="ctr">
              <a:lnSpc>
                <a:spcPct val="130000"/>
              </a:lnSpc>
              <a:defRPr/>
            </a:pPr>
            <a:r>
              <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04</a:t>
            </a:r>
            <a:endPar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zh-CN" altLang="en-US" sz="2400" b="1" dirty="0">
                <a:solidFill>
                  <a:schemeClr val="accent1"/>
                </a:solidFill>
                <a:latin typeface="微软雅黑" panose="020B0503020204020204" pitchFamily="34" charset="-122"/>
                <a:ea typeface="微软雅黑" panose="020B0503020204020204" pitchFamily="34" charset="-122"/>
              </a:rPr>
              <a:t>小组分工</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
        <p:nvSpPr>
          <p:cNvPr id="71" name="TextBox 70"/>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1+#ppt_w/2"/>
                                          </p:val>
                                        </p:tav>
                                        <p:tav tm="100000">
                                          <p:val>
                                            <p:strVal val="#ppt_x"/>
                                          </p:val>
                                        </p:tav>
                                      </p:tavLst>
                                    </p:anim>
                                    <p:anim calcmode="lin" valueType="num">
                                      <p:cBhvr additive="base">
                                        <p:cTn id="8" dur="500" fill="hold"/>
                                        <p:tgtEl>
                                          <p:spTgt spid="3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25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par>
                          <p:cTn id="13" fill="hold">
                            <p:stCondLst>
                              <p:cond delay="1250"/>
                            </p:stCondLst>
                            <p:childTnLst>
                              <p:par>
                                <p:cTn id="14" presetID="22" presetClass="entr" presetSubtype="8"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left)">
                                      <p:cBhvr>
                                        <p:cTn id="16" dur="10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6" fill="hold" grpId="0" nodeType="clickEffect">
                                  <p:stCondLst>
                                    <p:cond delay="0"/>
                                  </p:stCondLst>
                                  <p:childTnLst>
                                    <p:set>
                                      <p:cBhvr>
                                        <p:cTn id="20" dur="1" fill="hold">
                                          <p:stCondLst>
                                            <p:cond delay="0"/>
                                          </p:stCondLst>
                                        </p:cTn>
                                        <p:tgtEl>
                                          <p:spTgt spid="48"/>
                                        </p:tgtEl>
                                        <p:attrNameLst>
                                          <p:attrName>style.visibility</p:attrName>
                                        </p:attrNameLst>
                                      </p:cBhvr>
                                      <p:to>
                                        <p:strVal val="visible"/>
                                      </p:to>
                                    </p:set>
                                    <p:anim calcmode="lin" valueType="num">
                                      <p:cBhvr additive="base">
                                        <p:cTn id="21" dur="500" fill="hold"/>
                                        <p:tgtEl>
                                          <p:spTgt spid="48"/>
                                        </p:tgtEl>
                                        <p:attrNameLst>
                                          <p:attrName>ppt_x</p:attrName>
                                        </p:attrNameLst>
                                      </p:cBhvr>
                                      <p:tavLst>
                                        <p:tav tm="0">
                                          <p:val>
                                            <p:strVal val="1+#ppt_w/2"/>
                                          </p:val>
                                        </p:tav>
                                        <p:tav tm="100000">
                                          <p:val>
                                            <p:strVal val="#ppt_x"/>
                                          </p:val>
                                        </p:tav>
                                      </p:tavLst>
                                    </p:anim>
                                    <p:anim calcmode="lin" valueType="num">
                                      <p:cBhvr additive="base">
                                        <p:cTn id="22" dur="500" fill="hold"/>
                                        <p:tgtEl>
                                          <p:spTgt spid="48"/>
                                        </p:tgtEl>
                                        <p:attrNameLst>
                                          <p:attrName>ppt_y</p:attrName>
                                        </p:attrNameLst>
                                      </p:cBhvr>
                                      <p:tavLst>
                                        <p:tav tm="0">
                                          <p:val>
                                            <p:strVal val="1+#ppt_h/2"/>
                                          </p:val>
                                        </p:tav>
                                        <p:tav tm="100000">
                                          <p:val>
                                            <p:strVal val="#ppt_y"/>
                                          </p:val>
                                        </p:tav>
                                      </p:tavLst>
                                    </p:anim>
                                  </p:childTnLst>
                                </p:cTn>
                              </p:par>
                              <p:par>
                                <p:cTn id="23" presetID="2" presetClass="entr" presetSubtype="6"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anim calcmode="lin" valueType="num">
                                      <p:cBhvr additive="base">
                                        <p:cTn id="25" dur="500" fill="hold"/>
                                        <p:tgtEl>
                                          <p:spTgt spid="53"/>
                                        </p:tgtEl>
                                        <p:attrNameLst>
                                          <p:attrName>ppt_x</p:attrName>
                                        </p:attrNameLst>
                                      </p:cBhvr>
                                      <p:tavLst>
                                        <p:tav tm="0">
                                          <p:val>
                                            <p:strVal val="1+#ppt_w/2"/>
                                          </p:val>
                                        </p:tav>
                                        <p:tav tm="100000">
                                          <p:val>
                                            <p:strVal val="#ppt_x"/>
                                          </p:val>
                                        </p:tav>
                                      </p:tavLst>
                                    </p:anim>
                                    <p:anim calcmode="lin" valueType="num">
                                      <p:cBhvr additive="base">
                                        <p:cTn id="26" dur="500" fill="hold"/>
                                        <p:tgtEl>
                                          <p:spTgt spid="53"/>
                                        </p:tgtEl>
                                        <p:attrNameLst>
                                          <p:attrName>ppt_y</p:attrName>
                                        </p:attrNameLst>
                                      </p:cBhvr>
                                      <p:tavLst>
                                        <p:tav tm="0">
                                          <p:val>
                                            <p:strVal val="1+#ppt_h/2"/>
                                          </p:val>
                                        </p:tav>
                                        <p:tav tm="100000">
                                          <p:val>
                                            <p:strVal val="#ppt_y"/>
                                          </p:val>
                                        </p:tav>
                                      </p:tavLst>
                                    </p:anim>
                                  </p:childTnLst>
                                </p:cTn>
                              </p:par>
                              <p:par>
                                <p:cTn id="27" presetID="2" presetClass="entr" presetSubtype="6"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anim calcmode="lin" valueType="num">
                                      <p:cBhvr additive="base">
                                        <p:cTn id="29" dur="500" fill="hold"/>
                                        <p:tgtEl>
                                          <p:spTgt spid="56"/>
                                        </p:tgtEl>
                                        <p:attrNameLst>
                                          <p:attrName>ppt_x</p:attrName>
                                        </p:attrNameLst>
                                      </p:cBhvr>
                                      <p:tavLst>
                                        <p:tav tm="0">
                                          <p:val>
                                            <p:strVal val="1+#ppt_w/2"/>
                                          </p:val>
                                        </p:tav>
                                        <p:tav tm="100000">
                                          <p:val>
                                            <p:strVal val="#ppt_x"/>
                                          </p:val>
                                        </p:tav>
                                      </p:tavLst>
                                    </p:anim>
                                    <p:anim calcmode="lin" valueType="num">
                                      <p:cBhvr additive="base">
                                        <p:cTn id="30" dur="500" fill="hold"/>
                                        <p:tgtEl>
                                          <p:spTgt spid="56"/>
                                        </p:tgtEl>
                                        <p:attrNameLst>
                                          <p:attrName>ppt_y</p:attrName>
                                        </p:attrNameLst>
                                      </p:cBhvr>
                                      <p:tavLst>
                                        <p:tav tm="0">
                                          <p:val>
                                            <p:strVal val="1+#ppt_h/2"/>
                                          </p:val>
                                        </p:tav>
                                        <p:tav tm="100000">
                                          <p:val>
                                            <p:strVal val="#ppt_y"/>
                                          </p:val>
                                        </p:tav>
                                      </p:tavLst>
                                    </p:anim>
                                  </p:childTnLst>
                                </p:cTn>
                              </p:par>
                              <p:par>
                                <p:cTn id="31" presetID="2" presetClass="entr" presetSubtype="6"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anim calcmode="lin" valueType="num">
                                      <p:cBhvr additive="base">
                                        <p:cTn id="33" dur="500" fill="hold"/>
                                        <p:tgtEl>
                                          <p:spTgt spid="59"/>
                                        </p:tgtEl>
                                        <p:attrNameLst>
                                          <p:attrName>ppt_x</p:attrName>
                                        </p:attrNameLst>
                                      </p:cBhvr>
                                      <p:tavLst>
                                        <p:tav tm="0">
                                          <p:val>
                                            <p:strVal val="1+#ppt_w/2"/>
                                          </p:val>
                                        </p:tav>
                                        <p:tav tm="100000">
                                          <p:val>
                                            <p:strVal val="#ppt_x"/>
                                          </p:val>
                                        </p:tav>
                                      </p:tavLst>
                                    </p:anim>
                                    <p:anim calcmode="lin" valueType="num">
                                      <p:cBhvr additive="base">
                                        <p:cTn id="34" dur="500" fill="hold"/>
                                        <p:tgtEl>
                                          <p:spTgt spid="59"/>
                                        </p:tgtEl>
                                        <p:attrNameLst>
                                          <p:attrName>ppt_y</p:attrName>
                                        </p:attrNameLst>
                                      </p:cBhvr>
                                      <p:tavLst>
                                        <p:tav tm="0">
                                          <p:val>
                                            <p:strVal val="1+#ppt_h/2"/>
                                          </p:val>
                                        </p:tav>
                                        <p:tav tm="100000">
                                          <p:val>
                                            <p:strVal val="#ppt_y"/>
                                          </p:val>
                                        </p:tav>
                                      </p:tavLst>
                                    </p:anim>
                                  </p:childTnLst>
                                </p:cTn>
                              </p:par>
                              <p:par>
                                <p:cTn id="35" presetID="53" presetClass="entr" presetSubtype="16" fill="hold" grpId="0" nodeType="withEffect">
                                  <p:stCondLst>
                                    <p:cond delay="1000"/>
                                  </p:stCondLst>
                                  <p:childTnLst>
                                    <p:set>
                                      <p:cBhvr>
                                        <p:cTn id="36" dur="1" fill="hold">
                                          <p:stCondLst>
                                            <p:cond delay="0"/>
                                          </p:stCondLst>
                                        </p:cTn>
                                        <p:tgtEl>
                                          <p:spTgt spid="61"/>
                                        </p:tgtEl>
                                        <p:attrNameLst>
                                          <p:attrName>style.visibility</p:attrName>
                                        </p:attrNameLst>
                                      </p:cBhvr>
                                      <p:to>
                                        <p:strVal val="visible"/>
                                      </p:to>
                                    </p:set>
                                    <p:anim calcmode="lin" valueType="num">
                                      <p:cBhvr>
                                        <p:cTn id="37" dur="500" fill="hold"/>
                                        <p:tgtEl>
                                          <p:spTgt spid="61"/>
                                        </p:tgtEl>
                                        <p:attrNameLst>
                                          <p:attrName>ppt_w</p:attrName>
                                        </p:attrNameLst>
                                      </p:cBhvr>
                                      <p:tavLst>
                                        <p:tav tm="0">
                                          <p:val>
                                            <p:fltVal val="0"/>
                                          </p:val>
                                        </p:tav>
                                        <p:tav tm="100000">
                                          <p:val>
                                            <p:strVal val="#ppt_w"/>
                                          </p:val>
                                        </p:tav>
                                      </p:tavLst>
                                    </p:anim>
                                    <p:anim calcmode="lin" valueType="num">
                                      <p:cBhvr>
                                        <p:cTn id="38" dur="500" fill="hold"/>
                                        <p:tgtEl>
                                          <p:spTgt spid="61"/>
                                        </p:tgtEl>
                                        <p:attrNameLst>
                                          <p:attrName>ppt_h</p:attrName>
                                        </p:attrNameLst>
                                      </p:cBhvr>
                                      <p:tavLst>
                                        <p:tav tm="0">
                                          <p:val>
                                            <p:fltVal val="0"/>
                                          </p:val>
                                        </p:tav>
                                        <p:tav tm="100000">
                                          <p:val>
                                            <p:strVal val="#ppt_h"/>
                                          </p:val>
                                        </p:tav>
                                      </p:tavLst>
                                    </p:anim>
                                    <p:animEffect transition="in" filter="fade">
                                      <p:cBhvr>
                                        <p:cTn id="39" dur="500"/>
                                        <p:tgtEl>
                                          <p:spTgt spid="61"/>
                                        </p:tgtEl>
                                      </p:cBhvr>
                                    </p:animEffect>
                                  </p:childTnLst>
                                </p:cTn>
                              </p:par>
                              <p:par>
                                <p:cTn id="40" presetID="53" presetClass="entr" presetSubtype="16" fill="hold" grpId="0" nodeType="withEffect">
                                  <p:stCondLst>
                                    <p:cond delay="1000"/>
                                  </p:stCondLst>
                                  <p:childTnLst>
                                    <p:set>
                                      <p:cBhvr>
                                        <p:cTn id="41" dur="1" fill="hold">
                                          <p:stCondLst>
                                            <p:cond delay="0"/>
                                          </p:stCondLst>
                                        </p:cTn>
                                        <p:tgtEl>
                                          <p:spTgt spid="62"/>
                                        </p:tgtEl>
                                        <p:attrNameLst>
                                          <p:attrName>style.visibility</p:attrName>
                                        </p:attrNameLst>
                                      </p:cBhvr>
                                      <p:to>
                                        <p:strVal val="visible"/>
                                      </p:to>
                                    </p:set>
                                    <p:anim calcmode="lin" valueType="num">
                                      <p:cBhvr>
                                        <p:cTn id="42" dur="500" fill="hold"/>
                                        <p:tgtEl>
                                          <p:spTgt spid="62"/>
                                        </p:tgtEl>
                                        <p:attrNameLst>
                                          <p:attrName>ppt_w</p:attrName>
                                        </p:attrNameLst>
                                      </p:cBhvr>
                                      <p:tavLst>
                                        <p:tav tm="0">
                                          <p:val>
                                            <p:fltVal val="0"/>
                                          </p:val>
                                        </p:tav>
                                        <p:tav tm="100000">
                                          <p:val>
                                            <p:strVal val="#ppt_w"/>
                                          </p:val>
                                        </p:tav>
                                      </p:tavLst>
                                    </p:anim>
                                    <p:anim calcmode="lin" valueType="num">
                                      <p:cBhvr>
                                        <p:cTn id="43" dur="500" fill="hold"/>
                                        <p:tgtEl>
                                          <p:spTgt spid="62"/>
                                        </p:tgtEl>
                                        <p:attrNameLst>
                                          <p:attrName>ppt_h</p:attrName>
                                        </p:attrNameLst>
                                      </p:cBhvr>
                                      <p:tavLst>
                                        <p:tav tm="0">
                                          <p:val>
                                            <p:fltVal val="0"/>
                                          </p:val>
                                        </p:tav>
                                        <p:tav tm="100000">
                                          <p:val>
                                            <p:strVal val="#ppt_h"/>
                                          </p:val>
                                        </p:tav>
                                      </p:tavLst>
                                    </p:anim>
                                    <p:animEffect transition="in" filter="fade">
                                      <p:cBhvr>
                                        <p:cTn id="44" dur="500"/>
                                        <p:tgtEl>
                                          <p:spTgt spid="62"/>
                                        </p:tgtEl>
                                      </p:cBhvr>
                                    </p:animEffect>
                                  </p:childTnLst>
                                </p:cTn>
                              </p:par>
                              <p:par>
                                <p:cTn id="45" presetID="53" presetClass="entr" presetSubtype="16" fill="hold" grpId="0" nodeType="withEffect">
                                  <p:stCondLst>
                                    <p:cond delay="1000"/>
                                  </p:stCondLst>
                                  <p:childTnLst>
                                    <p:set>
                                      <p:cBhvr>
                                        <p:cTn id="46" dur="1" fill="hold">
                                          <p:stCondLst>
                                            <p:cond delay="0"/>
                                          </p:stCondLst>
                                        </p:cTn>
                                        <p:tgtEl>
                                          <p:spTgt spid="63"/>
                                        </p:tgtEl>
                                        <p:attrNameLst>
                                          <p:attrName>style.visibility</p:attrName>
                                        </p:attrNameLst>
                                      </p:cBhvr>
                                      <p:to>
                                        <p:strVal val="visible"/>
                                      </p:to>
                                    </p:set>
                                    <p:anim calcmode="lin" valueType="num">
                                      <p:cBhvr>
                                        <p:cTn id="47" dur="500" fill="hold"/>
                                        <p:tgtEl>
                                          <p:spTgt spid="63"/>
                                        </p:tgtEl>
                                        <p:attrNameLst>
                                          <p:attrName>ppt_w</p:attrName>
                                        </p:attrNameLst>
                                      </p:cBhvr>
                                      <p:tavLst>
                                        <p:tav tm="0">
                                          <p:val>
                                            <p:fltVal val="0"/>
                                          </p:val>
                                        </p:tav>
                                        <p:tav tm="100000">
                                          <p:val>
                                            <p:strVal val="#ppt_w"/>
                                          </p:val>
                                        </p:tav>
                                      </p:tavLst>
                                    </p:anim>
                                    <p:anim calcmode="lin" valueType="num">
                                      <p:cBhvr>
                                        <p:cTn id="48" dur="500" fill="hold"/>
                                        <p:tgtEl>
                                          <p:spTgt spid="63"/>
                                        </p:tgtEl>
                                        <p:attrNameLst>
                                          <p:attrName>ppt_h</p:attrName>
                                        </p:attrNameLst>
                                      </p:cBhvr>
                                      <p:tavLst>
                                        <p:tav tm="0">
                                          <p:val>
                                            <p:fltVal val="0"/>
                                          </p:val>
                                        </p:tav>
                                        <p:tav tm="100000">
                                          <p:val>
                                            <p:strVal val="#ppt_h"/>
                                          </p:val>
                                        </p:tav>
                                      </p:tavLst>
                                    </p:anim>
                                    <p:animEffect transition="in" filter="fade">
                                      <p:cBhvr>
                                        <p:cTn id="49" dur="500"/>
                                        <p:tgtEl>
                                          <p:spTgt spid="63"/>
                                        </p:tgtEl>
                                      </p:cBhvr>
                                    </p:animEffect>
                                  </p:childTnLst>
                                </p:cTn>
                              </p:par>
                              <p:par>
                                <p:cTn id="50" presetID="53" presetClass="entr" presetSubtype="16" fill="hold" grpId="0" nodeType="withEffect">
                                  <p:stCondLst>
                                    <p:cond delay="1000"/>
                                  </p:stCondLst>
                                  <p:childTnLst>
                                    <p:set>
                                      <p:cBhvr>
                                        <p:cTn id="51" dur="1" fill="hold">
                                          <p:stCondLst>
                                            <p:cond delay="0"/>
                                          </p:stCondLst>
                                        </p:cTn>
                                        <p:tgtEl>
                                          <p:spTgt spid="64"/>
                                        </p:tgtEl>
                                        <p:attrNameLst>
                                          <p:attrName>style.visibility</p:attrName>
                                        </p:attrNameLst>
                                      </p:cBhvr>
                                      <p:to>
                                        <p:strVal val="visible"/>
                                      </p:to>
                                    </p:set>
                                    <p:anim calcmode="lin" valueType="num">
                                      <p:cBhvr>
                                        <p:cTn id="52" dur="500" fill="hold"/>
                                        <p:tgtEl>
                                          <p:spTgt spid="64"/>
                                        </p:tgtEl>
                                        <p:attrNameLst>
                                          <p:attrName>ppt_w</p:attrName>
                                        </p:attrNameLst>
                                      </p:cBhvr>
                                      <p:tavLst>
                                        <p:tav tm="0">
                                          <p:val>
                                            <p:fltVal val="0"/>
                                          </p:val>
                                        </p:tav>
                                        <p:tav tm="100000">
                                          <p:val>
                                            <p:strVal val="#ppt_w"/>
                                          </p:val>
                                        </p:tav>
                                      </p:tavLst>
                                    </p:anim>
                                    <p:anim calcmode="lin" valueType="num">
                                      <p:cBhvr>
                                        <p:cTn id="53" dur="500" fill="hold"/>
                                        <p:tgtEl>
                                          <p:spTgt spid="64"/>
                                        </p:tgtEl>
                                        <p:attrNameLst>
                                          <p:attrName>ppt_h</p:attrName>
                                        </p:attrNameLst>
                                      </p:cBhvr>
                                      <p:tavLst>
                                        <p:tav tm="0">
                                          <p:val>
                                            <p:fltVal val="0"/>
                                          </p:val>
                                        </p:tav>
                                        <p:tav tm="100000">
                                          <p:val>
                                            <p:strVal val="#ppt_h"/>
                                          </p:val>
                                        </p:tav>
                                      </p:tavLst>
                                    </p:anim>
                                    <p:animEffect transition="in" filter="fade">
                                      <p:cBhvr>
                                        <p:cTn id="54" dur="500"/>
                                        <p:tgtEl>
                                          <p:spTgt spid="64"/>
                                        </p:tgtEl>
                                      </p:cBhvr>
                                    </p:animEffect>
                                  </p:childTnLst>
                                </p:cTn>
                              </p:par>
                            </p:childTnLst>
                          </p:cTn>
                        </p:par>
                        <p:par>
                          <p:cTn id="55" fill="hold">
                            <p:stCondLst>
                              <p:cond delay="500"/>
                            </p:stCondLst>
                            <p:childTnLst>
                              <p:par>
                                <p:cTn id="56" presetID="10" presetClass="entr" presetSubtype="0" fill="hold" grpId="0" nodeType="after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fade">
                                      <p:cBhvr>
                                        <p:cTn id="58" dur="125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p:bldP spid="37" grpId="0" animBg="1"/>
      <p:bldP spid="48" grpId="0" animBg="1"/>
      <p:bldP spid="53" grpId="0" animBg="1"/>
      <p:bldP spid="56" grpId="0" animBg="1"/>
      <p:bldP spid="59" grpId="0" animBg="1"/>
      <p:bldP spid="61" grpId="0"/>
      <p:bldP spid="62" grpId="0"/>
      <p:bldP spid="63" grpId="0"/>
      <p:bldP spid="64" grpId="0"/>
      <p:bldP spid="7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687705" y="2184400"/>
            <a:ext cx="2969895" cy="101346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进入程序向用户发送获取信息的请求，用于直接登录</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3868420" y="911860"/>
            <a:ext cx="2580005" cy="5565775"/>
          </a:xfrm>
          <a:prstGeom prst="rect">
            <a:avLst/>
          </a:prstGeom>
        </p:spPr>
      </p:pic>
      <p:pic>
        <p:nvPicPr>
          <p:cNvPr id="4" name="图片 3"/>
          <p:cNvPicPr>
            <a:picLocks noChangeAspect="1"/>
          </p:cNvPicPr>
          <p:nvPr/>
        </p:nvPicPr>
        <p:blipFill>
          <a:blip r:embed="rId2"/>
          <a:stretch>
            <a:fillRect/>
          </a:stretch>
        </p:blipFill>
        <p:spPr>
          <a:xfrm>
            <a:off x="7060565" y="911860"/>
            <a:ext cx="2579370" cy="5562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22"/>
          <p:cNvSpPr/>
          <p:nvPr/>
        </p:nvSpPr>
        <p:spPr>
          <a:xfrm>
            <a:off x="10084435" y="1699260"/>
            <a:ext cx="1289685" cy="1223010"/>
          </a:xfrm>
          <a:prstGeom prst="ellipse">
            <a:avLst/>
          </a:prstGeom>
          <a:noFill/>
          <a:ln w="98425">
            <a:solidFill>
              <a:srgbClr val="E57688"/>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p:cNvPicPr>
            <a:picLocks noChangeAspect="1"/>
          </p:cNvPicPr>
          <p:nvPr/>
        </p:nvPicPr>
        <p:blipFill>
          <a:blip r:embed="rId1"/>
          <a:stretch>
            <a:fillRect/>
          </a:stretch>
        </p:blipFill>
        <p:spPr>
          <a:xfrm>
            <a:off x="5741035" y="687070"/>
            <a:ext cx="2649855" cy="5755640"/>
          </a:xfrm>
          <a:prstGeom prst="rect">
            <a:avLst/>
          </a:prstGeom>
        </p:spPr>
      </p:pic>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1751330" y="2922270"/>
            <a:ext cx="2442845" cy="39751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登录界面滑动浏览</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cxnSp>
        <p:nvCxnSpPr>
          <p:cNvPr id="4" name="Straight Connector 37"/>
          <p:cNvCxnSpPr/>
          <p:nvPr/>
        </p:nvCxnSpPr>
        <p:spPr>
          <a:xfrm flipH="1" flipV="1">
            <a:off x="3303270" y="3319780"/>
            <a:ext cx="2811145" cy="36703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cxnSp>
        <p:nvCxnSpPr>
          <p:cNvPr id="5" name="Straight Connector 37"/>
          <p:cNvCxnSpPr/>
          <p:nvPr/>
        </p:nvCxnSpPr>
        <p:spPr>
          <a:xfrm flipH="1" flipV="1">
            <a:off x="4101465" y="1731645"/>
            <a:ext cx="2460625" cy="53086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cxnSp>
        <p:nvCxnSpPr>
          <p:cNvPr id="8" name="Straight Connector 37"/>
          <p:cNvCxnSpPr/>
          <p:nvPr/>
        </p:nvCxnSpPr>
        <p:spPr>
          <a:xfrm flipV="1">
            <a:off x="7810500" y="885825"/>
            <a:ext cx="1510665" cy="140144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2567940" y="1482725"/>
            <a:ext cx="2105660"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动物城友会</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界面入口</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11" name="矩形 10"/>
          <p:cNvSpPr/>
          <p:nvPr/>
        </p:nvSpPr>
        <p:spPr>
          <a:xfrm>
            <a:off x="9458325" y="687070"/>
            <a:ext cx="2105660"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动植物科普</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界面入口</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cxnSp>
        <p:nvCxnSpPr>
          <p:cNvPr id="12" name="Straight Connector 37"/>
          <p:cNvCxnSpPr/>
          <p:nvPr/>
        </p:nvCxnSpPr>
        <p:spPr>
          <a:xfrm>
            <a:off x="7599680" y="4041775"/>
            <a:ext cx="2185670" cy="23939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9937750" y="3974465"/>
            <a:ext cx="2105660"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点赞、评论、收藏、转发</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cxnSp>
        <p:nvCxnSpPr>
          <p:cNvPr id="16" name="Straight Connector 37"/>
          <p:cNvCxnSpPr/>
          <p:nvPr/>
        </p:nvCxnSpPr>
        <p:spPr>
          <a:xfrm>
            <a:off x="7458710" y="2630170"/>
            <a:ext cx="1454150" cy="54864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081135" y="3081020"/>
            <a:ext cx="2105660" cy="39751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可设置置顶帖</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cxnSp>
        <p:nvCxnSpPr>
          <p:cNvPr id="19" name="Straight Connector 37"/>
          <p:cNvCxnSpPr/>
          <p:nvPr/>
        </p:nvCxnSpPr>
        <p:spPr>
          <a:xfrm flipH="1">
            <a:off x="5192395" y="5172710"/>
            <a:ext cx="1755775" cy="40449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466465" y="5383530"/>
            <a:ext cx="2105660" cy="39751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可设置精华帖</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cxnSp>
        <p:nvCxnSpPr>
          <p:cNvPr id="21" name="Straight Connector 37"/>
          <p:cNvCxnSpPr>
            <a:endCxn id="22" idx="3"/>
          </p:cNvCxnSpPr>
          <p:nvPr/>
        </p:nvCxnSpPr>
        <p:spPr>
          <a:xfrm flipH="1" flipV="1">
            <a:off x="5192395" y="997585"/>
            <a:ext cx="922020" cy="89662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3086735" y="798830"/>
            <a:ext cx="2105660" cy="39751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可设置当前热帖</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2"/>
          <a:stretch>
            <a:fillRect/>
          </a:stretch>
        </p:blipFill>
        <p:spPr>
          <a:xfrm>
            <a:off x="10405745" y="1894205"/>
            <a:ext cx="781050" cy="800100"/>
          </a:xfrm>
          <a:prstGeom prst="rect">
            <a:avLst/>
          </a:prstGeom>
        </p:spPr>
      </p:pic>
      <p:cxnSp>
        <p:nvCxnSpPr>
          <p:cNvPr id="18" name="Straight Connector 37"/>
          <p:cNvCxnSpPr>
            <a:endCxn id="23" idx="2"/>
          </p:cNvCxnSpPr>
          <p:nvPr/>
        </p:nvCxnSpPr>
        <p:spPr>
          <a:xfrm flipV="1">
            <a:off x="8155305" y="2310765"/>
            <a:ext cx="1929130" cy="259080"/>
          </a:xfrm>
          <a:prstGeom prst="line">
            <a:avLst/>
          </a:prstGeom>
          <a:ln>
            <a:solidFill>
              <a:srgbClr val="E57688"/>
            </a:solidFill>
            <a:tailEnd type="oval" w="lg" len="lg"/>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par>
                                <p:cTn id="12" presetID="22" presetClass="entr" presetSubtype="4" fill="hold" nodeType="withEffect">
                                  <p:stCondLst>
                                    <p:cond delay="50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par>
                          <p:cTn id="15" fill="hold">
                            <p:stCondLst>
                              <p:cond delay="1500"/>
                            </p:stCondLst>
                            <p:childTnLst>
                              <p:par>
                                <p:cTn id="16" presetID="22" presetClass="entr" presetSubtype="1"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par>
                                <p:cTn id="19" presetID="22" presetClass="entr" presetSubtype="4" fill="hold" nodeType="withEffect">
                                  <p:stCondLst>
                                    <p:cond delay="50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500"/>
                                        <p:tgtEl>
                                          <p:spTgt spid="8"/>
                                        </p:tgtEl>
                                      </p:cBhvr>
                                    </p:animEffect>
                                  </p:childTnLst>
                                </p:cTn>
                              </p:par>
                            </p:childTnLst>
                          </p:cTn>
                        </p:par>
                        <p:par>
                          <p:cTn id="22" fill="hold">
                            <p:stCondLst>
                              <p:cond delay="2000"/>
                            </p:stCondLst>
                            <p:childTnLst>
                              <p:par>
                                <p:cTn id="23" presetID="22" presetClass="entr" presetSubtype="1"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up)">
                                      <p:cBhvr>
                                        <p:cTn id="25" dur="500"/>
                                        <p:tgtEl>
                                          <p:spTgt spid="11"/>
                                        </p:tgtEl>
                                      </p:cBhvr>
                                    </p:animEffect>
                                  </p:childTnLst>
                                </p:cTn>
                              </p:par>
                              <p:par>
                                <p:cTn id="26" presetID="22" presetClass="entr" presetSubtype="4" fill="hold" nodeType="withEffect">
                                  <p:stCondLst>
                                    <p:cond delay="500"/>
                                  </p:stCondLst>
                                  <p:childTnLst>
                                    <p:set>
                                      <p:cBhvr>
                                        <p:cTn id="27" dur="1" fill="hold">
                                          <p:stCondLst>
                                            <p:cond delay="0"/>
                                          </p:stCondLst>
                                        </p:cTn>
                                        <p:tgtEl>
                                          <p:spTgt spid="12"/>
                                        </p:tgtEl>
                                        <p:attrNameLst>
                                          <p:attrName>style.visibility</p:attrName>
                                        </p:attrNameLst>
                                      </p:cBhvr>
                                      <p:to>
                                        <p:strVal val="visible"/>
                                      </p:to>
                                    </p:set>
                                    <p:animEffect transition="in" filter="wipe(down)">
                                      <p:cBhvr>
                                        <p:cTn id="28" dur="500"/>
                                        <p:tgtEl>
                                          <p:spTgt spid="12"/>
                                        </p:tgtEl>
                                      </p:cBhvr>
                                    </p:animEffect>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up)">
                                      <p:cBhvr>
                                        <p:cTn id="32" dur="500"/>
                                        <p:tgtEl>
                                          <p:spTgt spid="15"/>
                                        </p:tgtEl>
                                      </p:cBhvr>
                                    </p:animEffect>
                                  </p:childTnLst>
                                </p:cTn>
                              </p:par>
                              <p:par>
                                <p:cTn id="33" presetID="22" presetClass="entr" presetSubtype="4" fill="hold" nodeType="withEffect">
                                  <p:stCondLst>
                                    <p:cond delay="500"/>
                                  </p:stCondLst>
                                  <p:childTnLst>
                                    <p:set>
                                      <p:cBhvr>
                                        <p:cTn id="34" dur="1" fill="hold">
                                          <p:stCondLst>
                                            <p:cond delay="0"/>
                                          </p:stCondLst>
                                        </p:cTn>
                                        <p:tgtEl>
                                          <p:spTgt spid="16"/>
                                        </p:tgtEl>
                                        <p:attrNameLst>
                                          <p:attrName>style.visibility</p:attrName>
                                        </p:attrNameLst>
                                      </p:cBhvr>
                                      <p:to>
                                        <p:strVal val="visible"/>
                                      </p:to>
                                    </p:set>
                                    <p:animEffect transition="in" filter="wipe(down)">
                                      <p:cBhvr>
                                        <p:cTn id="35" dur="500"/>
                                        <p:tgtEl>
                                          <p:spTgt spid="16"/>
                                        </p:tgtEl>
                                      </p:cBhvr>
                                    </p:animEffect>
                                  </p:childTnLst>
                                </p:cTn>
                              </p:par>
                            </p:childTnLst>
                          </p:cTn>
                        </p:par>
                        <p:par>
                          <p:cTn id="36" fill="hold">
                            <p:stCondLst>
                              <p:cond delay="3000"/>
                            </p:stCondLst>
                            <p:childTnLst>
                              <p:par>
                                <p:cTn id="37" presetID="22" presetClass="entr" presetSubtype="1"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up)">
                                      <p:cBhvr>
                                        <p:cTn id="39" dur="500"/>
                                        <p:tgtEl>
                                          <p:spTgt spid="17"/>
                                        </p:tgtEl>
                                      </p:cBhvr>
                                    </p:animEffect>
                                  </p:childTnLst>
                                </p:cTn>
                              </p:par>
                              <p:par>
                                <p:cTn id="40" presetID="22" presetClass="entr" presetSubtype="4" fill="hold" nodeType="withEffect">
                                  <p:stCondLst>
                                    <p:cond delay="500"/>
                                  </p:stCondLst>
                                  <p:childTnLst>
                                    <p:set>
                                      <p:cBhvr>
                                        <p:cTn id="41" dur="1" fill="hold">
                                          <p:stCondLst>
                                            <p:cond delay="0"/>
                                          </p:stCondLst>
                                        </p:cTn>
                                        <p:tgtEl>
                                          <p:spTgt spid="19"/>
                                        </p:tgtEl>
                                        <p:attrNameLst>
                                          <p:attrName>style.visibility</p:attrName>
                                        </p:attrNameLst>
                                      </p:cBhvr>
                                      <p:to>
                                        <p:strVal val="visible"/>
                                      </p:to>
                                    </p:set>
                                    <p:animEffect transition="in" filter="wipe(down)">
                                      <p:cBhvr>
                                        <p:cTn id="42" dur="500"/>
                                        <p:tgtEl>
                                          <p:spTgt spid="19"/>
                                        </p:tgtEl>
                                      </p:cBhvr>
                                    </p:animEffect>
                                  </p:childTnLst>
                                </p:cTn>
                              </p:par>
                            </p:childTnLst>
                          </p:cTn>
                        </p:par>
                        <p:par>
                          <p:cTn id="43" fill="hold">
                            <p:stCondLst>
                              <p:cond delay="3500"/>
                            </p:stCondLst>
                            <p:childTnLst>
                              <p:par>
                                <p:cTn id="44" presetID="22" presetClass="entr" presetSubtype="1" fill="hold" grpId="0"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up)">
                                      <p:cBhvr>
                                        <p:cTn id="46" dur="500"/>
                                        <p:tgtEl>
                                          <p:spTgt spid="20"/>
                                        </p:tgtEl>
                                      </p:cBhvr>
                                    </p:animEffect>
                                  </p:childTnLst>
                                </p:cTn>
                              </p:par>
                              <p:par>
                                <p:cTn id="47" presetID="22" presetClass="entr" presetSubtype="4" fill="hold" nodeType="withEffect">
                                  <p:stCondLst>
                                    <p:cond delay="500"/>
                                  </p:stCondLst>
                                  <p:childTnLst>
                                    <p:set>
                                      <p:cBhvr>
                                        <p:cTn id="48" dur="1" fill="hold">
                                          <p:stCondLst>
                                            <p:cond delay="0"/>
                                          </p:stCondLst>
                                        </p:cTn>
                                        <p:tgtEl>
                                          <p:spTgt spid="21"/>
                                        </p:tgtEl>
                                        <p:attrNameLst>
                                          <p:attrName>style.visibility</p:attrName>
                                        </p:attrNameLst>
                                      </p:cBhvr>
                                      <p:to>
                                        <p:strVal val="visible"/>
                                      </p:to>
                                    </p:set>
                                    <p:animEffect transition="in" filter="wipe(down)">
                                      <p:cBhvr>
                                        <p:cTn id="49" dur="500"/>
                                        <p:tgtEl>
                                          <p:spTgt spid="21"/>
                                        </p:tgtEl>
                                      </p:cBhvr>
                                    </p:animEffect>
                                  </p:childTnLst>
                                </p:cTn>
                              </p:par>
                            </p:childTnLst>
                          </p:cTn>
                        </p:par>
                        <p:par>
                          <p:cTn id="50" fill="hold">
                            <p:stCondLst>
                              <p:cond delay="4000"/>
                            </p:stCondLst>
                            <p:childTnLst>
                              <p:par>
                                <p:cTn id="51" presetID="22" presetClass="entr" presetSubtype="1"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up)">
                                      <p:cBhvr>
                                        <p:cTn id="53" dur="500"/>
                                        <p:tgtEl>
                                          <p:spTgt spid="22"/>
                                        </p:tgtEl>
                                      </p:cBhvr>
                                    </p:animEffect>
                                  </p:childTnLst>
                                </p:cTn>
                              </p:par>
                              <p:par>
                                <p:cTn id="54" presetID="22" presetClass="entr" presetSubtype="4" fill="hold" nodeType="withEffect">
                                  <p:stCondLst>
                                    <p:cond delay="500"/>
                                  </p:stCondLst>
                                  <p:childTnLst>
                                    <p:set>
                                      <p:cBhvr>
                                        <p:cTn id="55" dur="1" fill="hold">
                                          <p:stCondLst>
                                            <p:cond delay="0"/>
                                          </p:stCondLst>
                                        </p:cTn>
                                        <p:tgtEl>
                                          <p:spTgt spid="18"/>
                                        </p:tgtEl>
                                        <p:attrNameLst>
                                          <p:attrName>style.visibility</p:attrName>
                                        </p:attrNameLst>
                                      </p:cBhvr>
                                      <p:to>
                                        <p:strVal val="visible"/>
                                      </p:to>
                                    </p:set>
                                    <p:animEffect transition="in" filter="wipe(down)">
                                      <p:cBhvr>
                                        <p:cTn id="56" dur="500"/>
                                        <p:tgtEl>
                                          <p:spTgt spid="1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9" grpId="0"/>
      <p:bldP spid="11" grpId="0"/>
      <p:bldP spid="15" grpId="0"/>
      <p:bldP spid="17" grpId="0"/>
      <p:bldP spid="20" grpId="0"/>
      <p:bldP spid="22" grpId="0"/>
      <p:bldP spid="23" grpId="0" animBg="1"/>
      <p:bldP spid="23"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1454150" y="2856230"/>
            <a:ext cx="2969895" cy="101346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若未登录就进行评论操作，则会跳到此界面要求登录。</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4828540" y="798830"/>
            <a:ext cx="2535555" cy="54571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2355215" y="2490470"/>
            <a:ext cx="2969895"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点击帖子进入</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详情浏览</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4700270" y="657225"/>
            <a:ext cx="2791460" cy="59556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424180" y="1465580"/>
            <a:ext cx="2969895"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点击动物城友会</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进入功能界面</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4728845" y="589915"/>
            <a:ext cx="2734310" cy="5955030"/>
          </a:xfrm>
          <a:prstGeom prst="rect">
            <a:avLst/>
          </a:prstGeom>
        </p:spPr>
      </p:pic>
      <p:cxnSp>
        <p:nvCxnSpPr>
          <p:cNvPr id="21" name="Straight Connector 37"/>
          <p:cNvCxnSpPr>
            <a:endCxn id="22" idx="3"/>
          </p:cNvCxnSpPr>
          <p:nvPr/>
        </p:nvCxnSpPr>
        <p:spPr>
          <a:xfrm flipH="1">
            <a:off x="4235450" y="2022475"/>
            <a:ext cx="883920" cy="42418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2628265" y="2247900"/>
            <a:ext cx="1607185" cy="39751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可发起活动</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cxnSp>
        <p:nvCxnSpPr>
          <p:cNvPr id="4" name="Straight Connector 37"/>
          <p:cNvCxnSpPr/>
          <p:nvPr/>
        </p:nvCxnSpPr>
        <p:spPr>
          <a:xfrm>
            <a:off x="6823710" y="2058035"/>
            <a:ext cx="1688465" cy="31178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8512175" y="2171065"/>
            <a:ext cx="2105660"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可查看自己加入的活动</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cxnSp>
        <p:nvCxnSpPr>
          <p:cNvPr id="8" name="Straight Connector 37"/>
          <p:cNvCxnSpPr/>
          <p:nvPr/>
        </p:nvCxnSpPr>
        <p:spPr>
          <a:xfrm>
            <a:off x="6375400" y="3776345"/>
            <a:ext cx="1688465" cy="31178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063865" y="3889375"/>
            <a:ext cx="2105660"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可查看当前正在筹备的活动</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4" fill="hold" nodeType="withEffect">
                                  <p:stCondLst>
                                    <p:cond delay="500"/>
                                  </p:stCondLst>
                                  <p:childTnLst>
                                    <p:set>
                                      <p:cBhvr>
                                        <p:cTn id="9" dur="500"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up)">
                                      <p:cBhvr>
                                        <p:cTn id="14" dur="500"/>
                                        <p:tgtEl>
                                          <p:spTgt spid="22"/>
                                        </p:tgtEl>
                                      </p:cBhvr>
                                    </p:animEffect>
                                  </p:childTnLst>
                                </p:cTn>
                              </p:par>
                              <p:par>
                                <p:cTn id="15" presetID="22" presetClass="entr" presetSubtype="4" fill="hold" nodeType="withEffect">
                                  <p:stCondLst>
                                    <p:cond delay="50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par>
                                <p:cTn id="22" presetID="22" presetClass="entr" presetSubtype="4" fill="hold" nodeType="withEffect">
                                  <p:stCondLst>
                                    <p:cond delay="50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childTnLst>
                          </p:cTn>
                        </p:par>
                        <p:par>
                          <p:cTn id="25" fill="hold">
                            <p:stCondLst>
                              <p:cond delay="1500"/>
                            </p:stCondLst>
                            <p:childTnLst>
                              <p:par>
                                <p:cTn id="26" presetID="22" presetClass="entr" presetSubtype="1"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up)">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2" grpId="0"/>
      <p:bldP spid="5"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a:stretch>
            <a:fillRect/>
          </a:stretch>
        </p:blipFill>
        <p:spPr>
          <a:xfrm>
            <a:off x="2694940" y="873760"/>
            <a:ext cx="2738755" cy="5877560"/>
          </a:xfrm>
          <a:prstGeom prst="rect">
            <a:avLst/>
          </a:prstGeom>
        </p:spPr>
      </p:pic>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299720" y="1157605"/>
            <a:ext cx="2106930"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点击动植物科普</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进入功能界面</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cxnSp>
        <p:nvCxnSpPr>
          <p:cNvPr id="21" name="Straight Connector 37"/>
          <p:cNvCxnSpPr>
            <a:endCxn id="22" idx="3"/>
          </p:cNvCxnSpPr>
          <p:nvPr/>
        </p:nvCxnSpPr>
        <p:spPr>
          <a:xfrm flipH="1">
            <a:off x="2203450" y="2211070"/>
            <a:ext cx="757555" cy="54229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596265" y="2246630"/>
            <a:ext cx="1607185" cy="101346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可查询想要获得的动植物信息</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cxnSp>
        <p:nvCxnSpPr>
          <p:cNvPr id="4" name="Straight Connector 37"/>
          <p:cNvCxnSpPr/>
          <p:nvPr/>
        </p:nvCxnSpPr>
        <p:spPr>
          <a:xfrm flipV="1">
            <a:off x="4168775" y="2814955"/>
            <a:ext cx="1734820" cy="18224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5925185" y="2599690"/>
            <a:ext cx="2105660" cy="39751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动植物分类查询</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cxnSp>
        <p:nvCxnSpPr>
          <p:cNvPr id="8" name="Straight Connector 37"/>
          <p:cNvCxnSpPr/>
          <p:nvPr/>
        </p:nvCxnSpPr>
        <p:spPr>
          <a:xfrm>
            <a:off x="4312285" y="3476625"/>
            <a:ext cx="1466215" cy="100647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876925" y="4186555"/>
            <a:ext cx="2105660"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点击可查看动物详细信息</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7982585" y="798830"/>
            <a:ext cx="2743200" cy="59518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4" fill="hold" nodeType="withEffect">
                                  <p:stCondLst>
                                    <p:cond delay="400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up)">
                                      <p:cBhvr>
                                        <p:cTn id="14" dur="500"/>
                                        <p:tgtEl>
                                          <p:spTgt spid="22"/>
                                        </p:tgtEl>
                                      </p:cBhvr>
                                    </p:animEffect>
                                  </p:childTnLst>
                                </p:cTn>
                              </p:par>
                              <p:par>
                                <p:cTn id="15" presetID="22" presetClass="entr" presetSubtype="4" fill="hold" nodeType="withEffect">
                                  <p:stCondLst>
                                    <p:cond delay="50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par>
                                <p:cTn id="22" presetID="22" presetClass="entr" presetSubtype="4" fill="hold" nodeType="withEffect">
                                  <p:stCondLst>
                                    <p:cond delay="50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childTnLst>
                          </p:cTn>
                        </p:par>
                        <p:par>
                          <p:cTn id="25" fill="hold">
                            <p:stCondLst>
                              <p:cond delay="1500"/>
                            </p:stCondLst>
                            <p:childTnLst>
                              <p:par>
                                <p:cTn id="26" presetID="22" presetClass="entr" presetSubtype="1"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up)">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2" grpId="0"/>
      <p:bldP spid="5"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4678045" y="417195"/>
            <a:ext cx="2835275" cy="6024245"/>
          </a:xfrm>
          <a:prstGeom prst="rect">
            <a:avLst/>
          </a:prstGeom>
        </p:spPr>
      </p:pic>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520065" y="1484630"/>
            <a:ext cx="2969895"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a:t>
            </a:r>
            <a:r>
              <a:rPr lang="en-US" altLang="zh-CN" sz="2000" kern="0" dirty="0">
                <a:solidFill>
                  <a:schemeClr val="accent1"/>
                </a:solidFill>
                <a:latin typeface="微软雅黑" panose="020B0503020204020204" pitchFamily="34" charset="-122"/>
                <a:ea typeface="微软雅黑" panose="020B0503020204020204" pitchFamily="34" charset="-122"/>
              </a:rPr>
              <a:t>“</a:t>
            </a:r>
            <a:r>
              <a:rPr lang="zh-CN" altLang="en-US" sz="2000" kern="0" dirty="0">
                <a:solidFill>
                  <a:schemeClr val="accent1"/>
                </a:solidFill>
                <a:latin typeface="微软雅黑" panose="020B0503020204020204" pitchFamily="34" charset="-122"/>
                <a:ea typeface="微软雅黑" panose="020B0503020204020204" pitchFamily="34" charset="-122"/>
              </a:rPr>
              <a:t>消息</a:t>
            </a:r>
            <a:r>
              <a:rPr lang="en-US" altLang="zh-CN" sz="2000" kern="0" dirty="0">
                <a:solidFill>
                  <a:schemeClr val="accent1"/>
                </a:solidFill>
                <a:latin typeface="微软雅黑" panose="020B0503020204020204" pitchFamily="34" charset="-122"/>
                <a:ea typeface="微软雅黑" panose="020B0503020204020204" pitchFamily="34" charset="-122"/>
              </a:rPr>
              <a:t>”</a:t>
            </a:r>
            <a:r>
              <a:rPr lang="zh-CN" altLang="en-US" sz="2000" kern="0" dirty="0">
                <a:solidFill>
                  <a:schemeClr val="accent1"/>
                </a:solidFill>
                <a:latin typeface="微软雅黑" panose="020B0503020204020204" pitchFamily="34" charset="-122"/>
                <a:ea typeface="微软雅黑" panose="020B0503020204020204" pitchFamily="34" charset="-122"/>
              </a:rPr>
              <a:t>进入消息界面</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cxnSp>
        <p:nvCxnSpPr>
          <p:cNvPr id="21" name="Straight Connector 37"/>
          <p:cNvCxnSpPr>
            <a:endCxn id="22" idx="3"/>
          </p:cNvCxnSpPr>
          <p:nvPr/>
        </p:nvCxnSpPr>
        <p:spPr>
          <a:xfrm flipH="1">
            <a:off x="4235450" y="1779905"/>
            <a:ext cx="1821180" cy="82105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2628265" y="2247900"/>
            <a:ext cx="1607185"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可查看通知以及私信</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4" fill="hold" nodeType="withEffect">
                                  <p:stCondLst>
                                    <p:cond delay="50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up)">
                                      <p:cBhvr>
                                        <p:cTn id="1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4667250" y="363220"/>
            <a:ext cx="2858135" cy="6131560"/>
          </a:xfrm>
          <a:prstGeom prst="rect">
            <a:avLst/>
          </a:prstGeom>
        </p:spPr>
      </p:pic>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520065" y="1484630"/>
            <a:ext cx="2969895"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a:t>
            </a:r>
            <a:r>
              <a:rPr lang="en-US" altLang="zh-CN" sz="2000" kern="0" dirty="0">
                <a:solidFill>
                  <a:schemeClr val="accent1"/>
                </a:solidFill>
                <a:latin typeface="微软雅黑" panose="020B0503020204020204" pitchFamily="34" charset="-122"/>
                <a:ea typeface="微软雅黑" panose="020B0503020204020204" pitchFamily="34" charset="-122"/>
              </a:rPr>
              <a:t>“</a:t>
            </a:r>
            <a:r>
              <a:rPr lang="zh-CN" altLang="en-US" sz="2000" kern="0" dirty="0">
                <a:solidFill>
                  <a:schemeClr val="accent1"/>
                </a:solidFill>
                <a:latin typeface="微软雅黑" panose="020B0503020204020204" pitchFamily="34" charset="-122"/>
                <a:ea typeface="微软雅黑" panose="020B0503020204020204" pitchFamily="34" charset="-122"/>
              </a:rPr>
              <a:t>发帖</a:t>
            </a:r>
            <a:r>
              <a:rPr lang="en-US" altLang="zh-CN" sz="2000" kern="0" dirty="0">
                <a:solidFill>
                  <a:schemeClr val="accent1"/>
                </a:solidFill>
                <a:latin typeface="微软雅黑" panose="020B0503020204020204" pitchFamily="34" charset="-122"/>
                <a:ea typeface="微软雅黑" panose="020B0503020204020204" pitchFamily="34" charset="-122"/>
              </a:rPr>
              <a:t>”</a:t>
            </a:r>
            <a:r>
              <a:rPr lang="zh-CN" altLang="en-US" sz="2000" kern="0" dirty="0">
                <a:solidFill>
                  <a:schemeClr val="accent1"/>
                </a:solidFill>
                <a:latin typeface="微软雅黑" panose="020B0503020204020204" pitchFamily="34" charset="-122"/>
                <a:ea typeface="微软雅黑" panose="020B0503020204020204" pitchFamily="34" charset="-122"/>
              </a:rPr>
              <a:t>进入帖子界面</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cxnSp>
        <p:nvCxnSpPr>
          <p:cNvPr id="21" name="Straight Connector 37"/>
          <p:cNvCxnSpPr>
            <a:endCxn id="22" idx="3"/>
          </p:cNvCxnSpPr>
          <p:nvPr/>
        </p:nvCxnSpPr>
        <p:spPr>
          <a:xfrm flipH="1">
            <a:off x="4235450" y="2163445"/>
            <a:ext cx="652145" cy="43751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2628265" y="2247900"/>
            <a:ext cx="1607185"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可编辑自己想要的内容</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cxnSp>
        <p:nvCxnSpPr>
          <p:cNvPr id="4" name="Straight Connector 37"/>
          <p:cNvCxnSpPr>
            <a:endCxn id="22" idx="3"/>
          </p:cNvCxnSpPr>
          <p:nvPr/>
        </p:nvCxnSpPr>
        <p:spPr>
          <a:xfrm flipH="1" flipV="1">
            <a:off x="4235450" y="2600960"/>
            <a:ext cx="718820" cy="29083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cxnSp>
        <p:nvCxnSpPr>
          <p:cNvPr id="5" name="Straight Connector 37"/>
          <p:cNvCxnSpPr/>
          <p:nvPr/>
        </p:nvCxnSpPr>
        <p:spPr>
          <a:xfrm flipH="1">
            <a:off x="4225925" y="1501775"/>
            <a:ext cx="498475" cy="110236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525510" y="3822065"/>
            <a:ext cx="1607185" cy="101346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说明了格式规范以及注意事项</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cxnSp>
        <p:nvCxnSpPr>
          <p:cNvPr id="9" name="Straight Connector 37"/>
          <p:cNvCxnSpPr>
            <a:endCxn id="8" idx="1"/>
          </p:cNvCxnSpPr>
          <p:nvPr/>
        </p:nvCxnSpPr>
        <p:spPr>
          <a:xfrm>
            <a:off x="6969760" y="3975735"/>
            <a:ext cx="1555750" cy="35306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4" fill="hold" nodeType="withEffect">
                                  <p:stCondLst>
                                    <p:cond delay="50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par>
                                <p:cTn id="11" presetID="22" presetClass="entr" presetSubtype="4" fill="hold" nodeType="withEffect">
                                  <p:stCondLst>
                                    <p:cond delay="50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par>
                                <p:cTn id="14" presetID="22" presetClass="entr" presetSubtype="4" fill="hold" nodeType="withEffect">
                                  <p:stCondLst>
                                    <p:cond delay="50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up)">
                                      <p:cBhvr>
                                        <p:cTn id="20" dur="500"/>
                                        <p:tgtEl>
                                          <p:spTgt spid="22"/>
                                        </p:tgtEl>
                                      </p:cBhvr>
                                    </p:animEffect>
                                  </p:childTnLst>
                                </p:cTn>
                              </p:par>
                              <p:par>
                                <p:cTn id="21" presetID="22" presetClass="entr" presetSubtype="4" fill="hold" nodeType="withEffect">
                                  <p:stCondLst>
                                    <p:cond delay="50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childTnLst>
                          </p:cTn>
                        </p:par>
                        <p:par>
                          <p:cTn id="24" fill="hold">
                            <p:stCondLst>
                              <p:cond delay="1000"/>
                            </p:stCondLst>
                            <p:childTnLst>
                              <p:par>
                                <p:cTn id="25" presetID="22" presetClass="entr" presetSubtype="1"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2"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3633470" y="295275"/>
            <a:ext cx="2912110" cy="6171565"/>
          </a:xfrm>
          <a:prstGeom prst="rect">
            <a:avLst/>
          </a:prstGeom>
        </p:spPr>
      </p:pic>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328295" y="2140585"/>
            <a:ext cx="2969895" cy="162877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点地图进入地图界面</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lvl="0" algn="l" defTabSz="914400">
              <a:defRPr/>
            </a:pPr>
            <a:endParaRPr lang="zh-CN" altLang="en-US" sz="2000" kern="0" dirty="0">
              <a:solidFill>
                <a:schemeClr val="accent1"/>
              </a:solidFill>
              <a:latin typeface="微软雅黑" panose="020B0503020204020204" pitchFamily="34" charset="-122"/>
              <a:ea typeface="微软雅黑" panose="020B0503020204020204" pitchFamily="34" charset="-122"/>
            </a:endParaRPr>
          </a:p>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地图界面会标识出哪个部分经常出没哪种动物或有丰富种类的此植物</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8" name="矩形 7"/>
          <p:cNvSpPr/>
          <p:nvPr/>
        </p:nvSpPr>
        <p:spPr>
          <a:xfrm>
            <a:off x="7104380" y="1543685"/>
            <a:ext cx="1607185" cy="193675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点击这个图标会显示物种，再点击可以跳转到动植物科普界面</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cxnSp>
        <p:nvCxnSpPr>
          <p:cNvPr id="9" name="Straight Connector 37"/>
          <p:cNvCxnSpPr/>
          <p:nvPr/>
        </p:nvCxnSpPr>
        <p:spPr>
          <a:xfrm flipV="1">
            <a:off x="5483860" y="1894840"/>
            <a:ext cx="1560195" cy="63309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2"/>
          <a:stretch>
            <a:fillRect/>
          </a:stretch>
        </p:blipFill>
        <p:spPr>
          <a:xfrm>
            <a:off x="9229725" y="1369060"/>
            <a:ext cx="1552575" cy="771525"/>
          </a:xfrm>
          <a:prstGeom prst="rect">
            <a:avLst/>
          </a:prstGeom>
        </p:spPr>
      </p:pic>
      <p:pic>
        <p:nvPicPr>
          <p:cNvPr id="11" name="图片 10"/>
          <p:cNvPicPr>
            <a:picLocks noChangeAspect="1"/>
          </p:cNvPicPr>
          <p:nvPr/>
        </p:nvPicPr>
        <p:blipFill>
          <a:blip r:embed="rId3"/>
          <a:stretch>
            <a:fillRect/>
          </a:stretch>
        </p:blipFill>
        <p:spPr>
          <a:xfrm>
            <a:off x="9041130" y="2377440"/>
            <a:ext cx="1929765" cy="4089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4" fill="hold" nodeType="withEffect">
                                  <p:stCondLst>
                                    <p:cond delay="50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up)">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4598035" y="269240"/>
            <a:ext cx="2996565" cy="6443980"/>
          </a:xfrm>
          <a:prstGeom prst="rect">
            <a:avLst/>
          </a:prstGeom>
        </p:spPr>
      </p:pic>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1694815" y="3075940"/>
            <a:ext cx="2106930"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a:t>
            </a:r>
            <a:r>
              <a:rPr lang="en-US" altLang="zh-CN" sz="2000" kern="0" dirty="0">
                <a:solidFill>
                  <a:schemeClr val="accent1"/>
                </a:solidFill>
                <a:latin typeface="微软雅黑" panose="020B0503020204020204" pitchFamily="34" charset="-122"/>
                <a:ea typeface="微软雅黑" panose="020B0503020204020204" pitchFamily="34" charset="-122"/>
              </a:rPr>
              <a:t>“</a:t>
            </a:r>
            <a:r>
              <a:rPr lang="zh-CN" altLang="en-US" sz="2000" kern="0" dirty="0">
                <a:solidFill>
                  <a:schemeClr val="accent1"/>
                </a:solidFill>
                <a:latin typeface="微软雅黑" panose="020B0503020204020204" pitchFamily="34" charset="-122"/>
                <a:ea typeface="微软雅黑" panose="020B0503020204020204" pitchFamily="34" charset="-122"/>
              </a:rPr>
              <a:t>我的</a:t>
            </a:r>
            <a:r>
              <a:rPr lang="en-US" altLang="zh-CN" sz="2000" kern="0" dirty="0">
                <a:solidFill>
                  <a:schemeClr val="accent1"/>
                </a:solidFill>
                <a:latin typeface="微软雅黑" panose="020B0503020204020204" pitchFamily="34" charset="-122"/>
                <a:ea typeface="微软雅黑" panose="020B0503020204020204" pitchFamily="34" charset="-122"/>
              </a:rPr>
              <a:t>”</a:t>
            </a:r>
            <a:r>
              <a:rPr lang="zh-CN" altLang="en-US" sz="2000" kern="0" dirty="0">
                <a:solidFill>
                  <a:schemeClr val="accent1"/>
                </a:solidFill>
                <a:latin typeface="微软雅黑" panose="020B0503020204020204" pitchFamily="34" charset="-122"/>
                <a:ea typeface="微软雅黑" panose="020B0503020204020204" pitchFamily="34" charset="-122"/>
              </a:rPr>
              <a:t>进入</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个人信息界面</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132040" y="3952944"/>
            <a:ext cx="1807210" cy="582295"/>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引言部分</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03633" y="2437856"/>
            <a:ext cx="1384594" cy="572230"/>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01</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1694815" y="3075940"/>
            <a:ext cx="2106930" cy="397510"/>
          </a:xfrm>
          <a:prstGeom prst="rect">
            <a:avLst/>
          </a:prstGeom>
        </p:spPr>
        <p:txBody>
          <a:bodyPr wrap="square" lIns="91400" tIns="45699" rIns="91400" bIns="45699">
            <a:spAutoFit/>
          </a:bodyPr>
          <a:p>
            <a:pPr lvl="0" algn="l" defTabSz="914400">
              <a:defRPr/>
            </a:pPr>
            <a:r>
              <a:rPr lang="zh-CN" sz="2000" kern="0" dirty="0">
                <a:solidFill>
                  <a:schemeClr val="accent1"/>
                </a:solidFill>
                <a:latin typeface="微软雅黑" panose="020B0503020204020204" pitchFamily="34" charset="-122"/>
                <a:ea typeface="微软雅黑" panose="020B0503020204020204" pitchFamily="34" charset="-122"/>
              </a:rPr>
              <a:t>管理员审核界面</a:t>
            </a:r>
            <a:endParaRPr lang="zh-CN" sz="2000" kern="0" dirty="0">
              <a:solidFill>
                <a:schemeClr val="accent1"/>
              </a:solidFill>
              <a:latin typeface="微软雅黑" panose="020B0503020204020204" pitchFamily="34" charset="-122"/>
              <a:ea typeface="微软雅黑" panose="020B0503020204020204" pitchFamily="34" charset="-122"/>
            </a:endParaRPr>
          </a:p>
        </p:txBody>
      </p:sp>
      <p:pic>
        <p:nvPicPr>
          <p:cNvPr id="2" name="图片 -2147482548"/>
          <p:cNvPicPr>
            <a:picLocks noChangeAspect="1"/>
          </p:cNvPicPr>
          <p:nvPr>
            <p:custDataLst>
              <p:tags r:id="rId1"/>
            </p:custDataLst>
          </p:nvPr>
        </p:nvPicPr>
        <p:blipFill>
          <a:blip r:embed="rId2"/>
          <a:stretch>
            <a:fillRect/>
          </a:stretch>
        </p:blipFill>
        <p:spPr>
          <a:xfrm>
            <a:off x="4711700" y="441960"/>
            <a:ext cx="2768600" cy="597471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132040" y="3952944"/>
            <a:ext cx="1807210" cy="582295"/>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参考文献</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11718" y="2437856"/>
            <a:ext cx="1368425" cy="569595"/>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03</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p:nvPr/>
        </p:nvCxnSpPr>
        <p:spPr>
          <a:xfrm flipH="1" flipV="1">
            <a:off x="406400" y="1122045"/>
            <a:ext cx="3498215" cy="23495"/>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71450" y="6007100"/>
            <a:ext cx="5923915" cy="38100"/>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sp>
        <p:nvSpPr>
          <p:cNvPr id="61" name="Title 13"/>
          <p:cNvSpPr txBox="1"/>
          <p:nvPr/>
        </p:nvSpPr>
        <p:spPr>
          <a:xfrm>
            <a:off x="406400" y="1332230"/>
            <a:ext cx="10894060" cy="4594225"/>
          </a:xfrm>
          <a:prstGeom prst="rect">
            <a:avLst/>
          </a:prstGeom>
        </p:spPr>
        <p:txBody>
          <a:bodyPr lIns="91424" tIns="45713" rIns="91424" bIns="45713" anchor="ctr">
            <a:noAutofit/>
          </a:bodyPr>
          <a:lstStyle/>
          <a:p>
            <a:pPr algn="l"/>
            <a:r>
              <a:rPr sz="2000" dirty="0">
                <a:solidFill>
                  <a:schemeClr val="tx1">
                    <a:lumMod val="65000"/>
                    <a:lumOff val="35000"/>
                  </a:schemeClr>
                </a:solidFill>
                <a:latin typeface="微软雅黑" panose="020B0503020204020204" pitchFamily="34" charset="-122"/>
                <a:ea typeface="微软雅黑" panose="020B0503020204020204" pitchFamily="34" charset="-122"/>
              </a:rPr>
              <a:t>[1]项目计划书模板（GB/T8567-2006）</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sz="2000" dirty="0">
                <a:solidFill>
                  <a:schemeClr val="tx1">
                    <a:lumMod val="65000"/>
                    <a:lumOff val="35000"/>
                  </a:schemeClr>
                </a:solidFill>
                <a:latin typeface="微软雅黑" panose="020B0503020204020204" pitchFamily="34" charset="-122"/>
                <a:ea typeface="微软雅黑" panose="020B0503020204020204" pitchFamily="34" charset="-122"/>
              </a:rPr>
              <a:t>[2]《软件工程导论》 需求分析 p.55-73</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sz="2000" dirty="0">
                <a:solidFill>
                  <a:schemeClr val="tx1">
                    <a:lumMod val="65000"/>
                    <a:lumOff val="35000"/>
                  </a:schemeClr>
                </a:solidFill>
                <a:latin typeface="微软雅黑" panose="020B0503020204020204" pitchFamily="34" charset="-122"/>
                <a:ea typeface="微软雅黑" panose="020B0503020204020204" pitchFamily="34" charset="-122"/>
              </a:rPr>
              <a:t>[3]《软件工程导论》 软件配置管理p.328-331</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sz="2000" dirty="0">
                <a:solidFill>
                  <a:schemeClr val="tx1">
                    <a:lumMod val="65000"/>
                    <a:lumOff val="35000"/>
                  </a:schemeClr>
                </a:solidFill>
                <a:latin typeface="微软雅黑" panose="020B0503020204020204" pitchFamily="34" charset="-122"/>
                <a:ea typeface="微软雅黑" panose="020B0503020204020204" pitchFamily="34" charset="-122"/>
              </a:rPr>
              <a:t>[4]Spring Boot官网：https://spring.io/projects/spring-boot </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sz="2000" dirty="0">
                <a:solidFill>
                  <a:schemeClr val="tx1">
                    <a:lumMod val="65000"/>
                    <a:lumOff val="35000"/>
                  </a:schemeClr>
                </a:solidFill>
                <a:latin typeface="微软雅黑" panose="020B0503020204020204" pitchFamily="34" charset="-122"/>
                <a:ea typeface="微软雅黑" panose="020B0503020204020204" pitchFamily="34" charset="-122"/>
              </a:rPr>
              <a:t>[5]Vue中文官网：https://cn.vuejs.org/v2/guide/</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sz="2000" dirty="0">
                <a:solidFill>
                  <a:schemeClr val="tx1">
                    <a:lumMod val="65000"/>
                    <a:lumOff val="35000"/>
                  </a:schemeClr>
                </a:solidFill>
                <a:latin typeface="微软雅黑" panose="020B0503020204020204" pitchFamily="34" charset="-122"/>
                <a:ea typeface="微软雅黑" panose="020B0503020204020204" pitchFamily="34" charset="-122"/>
              </a:rPr>
              <a:t>[6]GB+T-8567-2006计算机软件文档编制规范 11 - 软件需求规格说明(SRS)</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参考文献</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200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par>
                                <p:cTn id="8" presetID="22" presetClass="entr" presetSubtype="4" fill="hold" nodeType="withEffect">
                                  <p:stCondLst>
                                    <p:cond delay="4000"/>
                                  </p:stCondLst>
                                  <p:childTnLst>
                                    <p:set>
                                      <p:cBhvr>
                                        <p:cTn id="9" dur="1" fill="hold">
                                          <p:stCondLst>
                                            <p:cond delay="0"/>
                                          </p:stCondLst>
                                        </p:cTn>
                                        <p:tgtEl>
                                          <p:spTgt spid="38"/>
                                        </p:tgtEl>
                                        <p:attrNameLst>
                                          <p:attrName>style.visibility</p:attrName>
                                        </p:attrNameLst>
                                      </p:cBhvr>
                                      <p:to>
                                        <p:strVal val="visible"/>
                                      </p:to>
                                    </p:set>
                                    <p:animEffect transition="in" filter="wipe(down)">
                                      <p:cBhvr>
                                        <p:cTn id="10" dur="500"/>
                                        <p:tgtEl>
                                          <p:spTgt spid="38"/>
                                        </p:tgtEl>
                                      </p:cBhvr>
                                    </p:animEffect>
                                  </p:childTnLst>
                                </p:cTn>
                              </p:par>
                              <p:par>
                                <p:cTn id="11" presetID="22" presetClass="entr" presetSubtype="1" fill="hold" grpId="0" nodeType="withEffect">
                                  <p:stCondLst>
                                    <p:cond delay="4000"/>
                                  </p:stCondLst>
                                  <p:childTnLst>
                                    <p:set>
                                      <p:cBhvr>
                                        <p:cTn id="12" dur="1" fill="hold">
                                          <p:stCondLst>
                                            <p:cond delay="0"/>
                                          </p:stCondLst>
                                        </p:cTn>
                                        <p:tgtEl>
                                          <p:spTgt spid="61"/>
                                        </p:tgtEl>
                                        <p:attrNameLst>
                                          <p:attrName>style.visibility</p:attrName>
                                        </p:attrNameLst>
                                      </p:cBhvr>
                                      <p:to>
                                        <p:strVal val="visible"/>
                                      </p:to>
                                    </p:set>
                                    <p:animEffect transition="in" filter="wipe(up)">
                                      <p:cBhvr>
                                        <p:cTn id="13"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132040" y="3952944"/>
            <a:ext cx="1807210" cy="582295"/>
          </a:xfrm>
          <a:prstGeom prst="rect">
            <a:avLst/>
          </a:prstGeom>
        </p:spPr>
        <p:txBody>
          <a:bodyPr wrap="none" lIns="91400" tIns="45699" rIns="91400" bIns="45699">
            <a:spAutoFit/>
          </a:bodyPr>
          <a:lstStyle/>
          <a:p>
            <a:pPr lvl="0" algn="l" defTabSz="914400">
              <a:defRPr/>
            </a:pPr>
            <a:r>
              <a:rPr lang="zh-CN" altLang="en-US" sz="3200" kern="0" dirty="0">
                <a:solidFill>
                  <a:schemeClr val="accent1"/>
                </a:solidFill>
                <a:latin typeface="微软雅黑" panose="020B0503020204020204" pitchFamily="34" charset="-122"/>
                <a:ea typeface="微软雅黑" panose="020B0503020204020204" pitchFamily="34" charset="-122"/>
              </a:rPr>
              <a:t>小组分工</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11718" y="2437856"/>
            <a:ext cx="1368425" cy="569595"/>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04</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p:nvPr/>
        </p:nvCxnSpPr>
        <p:spPr>
          <a:xfrm flipH="1" flipV="1">
            <a:off x="406400" y="1122045"/>
            <a:ext cx="3498215" cy="23495"/>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71450" y="6420485"/>
            <a:ext cx="5923915" cy="38100"/>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sp>
        <p:nvSpPr>
          <p:cNvPr id="61" name="Title 13"/>
          <p:cNvSpPr txBox="1"/>
          <p:nvPr/>
        </p:nvSpPr>
        <p:spPr>
          <a:xfrm>
            <a:off x="292100" y="1311275"/>
            <a:ext cx="8796655" cy="4596765"/>
          </a:xfrm>
          <a:prstGeom prst="rect">
            <a:avLst/>
          </a:prstGeom>
        </p:spPr>
        <p:txBody>
          <a:bodyPr lIns="91424" tIns="45713" rIns="91424" bIns="45713" anchor="ctr">
            <a:noAutofit/>
          </a:bodyPr>
          <a:lstStyle/>
          <a:p>
            <a:pPr algn="l"/>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sym typeface="+mn-ea"/>
              </a:rPr>
              <a:t>产品层次方框图绘制：黄依豪</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zh-CN" dirty="0">
                <a:solidFill>
                  <a:schemeClr val="tx1">
                    <a:lumMod val="65000"/>
                    <a:lumOff val="35000"/>
                  </a:schemeClr>
                </a:solidFill>
                <a:latin typeface="微软雅黑" panose="020B0503020204020204" pitchFamily="34" charset="-122"/>
                <a:ea typeface="微软雅黑" panose="020B0503020204020204" pitchFamily="34" charset="-122"/>
              </a:rPr>
              <a:t>程序状态图绘制：黄依豪</a:t>
            </a:r>
            <a:endParaRPr 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·ER</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sym typeface="+mn-ea"/>
              </a:rPr>
              <a:t>图绘制：黄依豪</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zh-CN" dirty="0">
                <a:solidFill>
                  <a:schemeClr val="tx1">
                    <a:lumMod val="65000"/>
                    <a:lumOff val="35000"/>
                  </a:schemeClr>
                </a:solidFill>
                <a:latin typeface="微软雅黑" panose="020B0503020204020204" pitchFamily="34" charset="-122"/>
                <a:ea typeface="微软雅黑" panose="020B0503020204020204" pitchFamily="34" charset="-122"/>
              </a:rPr>
              <a:t>登录界面流程图绘制：李东泽</a:t>
            </a:r>
            <a:endParaRPr 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管理员流程图绘制：</a:t>
            </a:r>
            <a:r>
              <a:rPr 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李东泽</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用户流程图绘制：</a:t>
            </a:r>
            <a:r>
              <a:rPr 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李东泽</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·PPT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制作：黄依豪</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需求分析报告：黄依豪、李东泽、梁晓勇</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sym typeface="+mn-ea"/>
              </a:rPr>
              <a:t>会议纪要整理：梁晓勇</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可行性分析报告修订：李东泽、梁晓勇</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贡献比：</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黄依豪</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36%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李东泽</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34%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梁晓勇</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30%</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小组分工</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200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par>
                                <p:cTn id="8" presetID="22" presetClass="entr" presetSubtype="4" fill="hold" nodeType="withEffect">
                                  <p:stCondLst>
                                    <p:cond delay="4000"/>
                                  </p:stCondLst>
                                  <p:childTnLst>
                                    <p:set>
                                      <p:cBhvr>
                                        <p:cTn id="9" dur="1" fill="hold">
                                          <p:stCondLst>
                                            <p:cond delay="0"/>
                                          </p:stCondLst>
                                        </p:cTn>
                                        <p:tgtEl>
                                          <p:spTgt spid="38"/>
                                        </p:tgtEl>
                                        <p:attrNameLst>
                                          <p:attrName>style.visibility</p:attrName>
                                        </p:attrNameLst>
                                      </p:cBhvr>
                                      <p:to>
                                        <p:strVal val="visible"/>
                                      </p:to>
                                    </p:set>
                                    <p:animEffect transition="in" filter="wipe(down)">
                                      <p:cBhvr>
                                        <p:cTn id="10" dur="500"/>
                                        <p:tgtEl>
                                          <p:spTgt spid="38"/>
                                        </p:tgtEl>
                                      </p:cBhvr>
                                    </p:animEffect>
                                  </p:childTnLst>
                                </p:cTn>
                              </p:par>
                              <p:par>
                                <p:cTn id="11" presetID="22" presetClass="entr" presetSubtype="1" fill="hold" grpId="0" nodeType="withEffect">
                                  <p:stCondLst>
                                    <p:cond delay="4000"/>
                                  </p:stCondLst>
                                  <p:childTnLst>
                                    <p:set>
                                      <p:cBhvr>
                                        <p:cTn id="12" dur="1" fill="hold">
                                          <p:stCondLst>
                                            <p:cond delay="0"/>
                                          </p:stCondLst>
                                        </p:cTn>
                                        <p:tgtEl>
                                          <p:spTgt spid="61"/>
                                        </p:tgtEl>
                                        <p:attrNameLst>
                                          <p:attrName>style.visibility</p:attrName>
                                        </p:attrNameLst>
                                      </p:cBhvr>
                                      <p:to>
                                        <p:strVal val="visible"/>
                                      </p:to>
                                    </p:set>
                                    <p:animEffect transition="in" filter="wipe(up)">
                                      <p:cBhvr>
                                        <p:cTn id="13"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p:nvPr/>
        </p:nvCxnSpPr>
        <p:spPr>
          <a:xfrm flipH="1" flipV="1">
            <a:off x="406400" y="1122045"/>
            <a:ext cx="3498215" cy="23495"/>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71450" y="6420485"/>
            <a:ext cx="5923915" cy="38100"/>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配置管理工具</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2" name="图片 1"/>
          <p:cNvPicPr>
            <a:picLocks noChangeAspect="1"/>
          </p:cNvPicPr>
          <p:nvPr>
            <p:custDataLst>
              <p:tags r:id="rId1"/>
            </p:custDataLst>
          </p:nvPr>
        </p:nvPicPr>
        <p:blipFill>
          <a:blip r:embed="rId2"/>
          <a:stretch>
            <a:fillRect/>
          </a:stretch>
        </p:blipFill>
        <p:spPr>
          <a:xfrm>
            <a:off x="406400" y="1268095"/>
            <a:ext cx="7857490" cy="4851400"/>
          </a:xfrm>
          <a:prstGeom prst="rect">
            <a:avLst/>
          </a:prstGeom>
        </p:spPr>
      </p:pic>
      <p:pic>
        <p:nvPicPr>
          <p:cNvPr id="3" name="图片 2"/>
          <p:cNvPicPr>
            <a:picLocks noChangeAspect="1"/>
          </p:cNvPicPr>
          <p:nvPr/>
        </p:nvPicPr>
        <p:blipFill>
          <a:blip r:embed="rId3"/>
          <a:stretch>
            <a:fillRect/>
          </a:stretch>
        </p:blipFill>
        <p:spPr>
          <a:xfrm>
            <a:off x="8829675" y="1891665"/>
            <a:ext cx="3000375" cy="33337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200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par>
                                <p:cTn id="8" presetID="22" presetClass="entr" presetSubtype="4" fill="hold" nodeType="withEffect">
                                  <p:stCondLst>
                                    <p:cond delay="4000"/>
                                  </p:stCondLst>
                                  <p:childTnLst>
                                    <p:set>
                                      <p:cBhvr>
                                        <p:cTn id="9" dur="1" fill="hold">
                                          <p:stCondLst>
                                            <p:cond delay="0"/>
                                          </p:stCondLst>
                                        </p:cTn>
                                        <p:tgtEl>
                                          <p:spTgt spid="38"/>
                                        </p:tgtEl>
                                        <p:attrNameLst>
                                          <p:attrName>style.visibility</p:attrName>
                                        </p:attrNameLst>
                                      </p:cBhvr>
                                      <p:to>
                                        <p:strVal val="visible"/>
                                      </p:to>
                                    </p:set>
                                    <p:animEffect transition="in" filter="wipe(down)">
                                      <p:cBhvr>
                                        <p:cTn id="1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计划表</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4" name="图片 3"/>
          <p:cNvPicPr>
            <a:picLocks noChangeAspect="1"/>
          </p:cNvPicPr>
          <p:nvPr/>
        </p:nvPicPr>
        <p:blipFill>
          <a:blip r:embed="rId1"/>
          <a:stretch>
            <a:fillRect/>
          </a:stretch>
        </p:blipFill>
        <p:spPr>
          <a:xfrm>
            <a:off x="3031490" y="144780"/>
            <a:ext cx="5822950" cy="64522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rotWithShape="1">
          <a:blip r:embed="rId1">
            <a:extLst>
              <a:ext uri="{28A0092B-C50C-407E-A947-70E740481C1C}">
                <a14:useLocalDpi xmlns:a14="http://schemas.microsoft.com/office/drawing/2010/main" val="0"/>
              </a:ext>
            </a:extLst>
          </a:blip>
          <a:srcRect t="1" b="9206"/>
          <a:stretch>
            <a:fillRect/>
          </a:stretch>
        </p:blipFill>
        <p:spPr>
          <a:xfrm rot="16200000">
            <a:off x="6925266" y="1499518"/>
            <a:ext cx="6752664" cy="3772929"/>
          </a:xfrm>
          <a:prstGeom prst="rect">
            <a:avLst/>
          </a:prstGeom>
          <a:solidFill>
            <a:srgbClr val="F6F6F6"/>
          </a:solidFill>
        </p:spPr>
      </p:pic>
      <p:sp>
        <p:nvSpPr>
          <p:cNvPr id="5" name="文本框 3"/>
          <p:cNvSpPr txBox="1"/>
          <p:nvPr/>
        </p:nvSpPr>
        <p:spPr>
          <a:xfrm>
            <a:off x="1159426" y="2462615"/>
            <a:ext cx="7719524" cy="1314178"/>
          </a:xfrm>
          <a:prstGeom prst="rect">
            <a:avLst/>
          </a:prstGeom>
          <a:noFill/>
        </p:spPr>
        <p:txBody>
          <a:bodyPr wrap="square" lIns="91412" tIns="45706" rIns="91412" bIns="45706" rtlCol="0">
            <a:spAutoFit/>
          </a:bodyPr>
          <a:lstStyle/>
          <a:p>
            <a:pPr>
              <a:lnSpc>
                <a:spcPct val="150000"/>
              </a:lnSpc>
            </a:pPr>
            <a:r>
              <a:rPr lang="zh-CN" altLang="en-US" sz="6000" dirty="0">
                <a:solidFill>
                  <a:schemeClr val="tx1">
                    <a:lumMod val="75000"/>
                    <a:lumOff val="25000"/>
                  </a:schemeClr>
                </a:solidFill>
                <a:latin typeface="微软雅黑" panose="020B0503020204020204" pitchFamily="34" charset="-122"/>
                <a:ea typeface="微软雅黑" panose="020B0503020204020204" pitchFamily="34" charset="-122"/>
                <a:cs typeface="Clear Sans Light" pitchFamily="34" charset="0"/>
              </a:rPr>
              <a:t>演讲完毕   谢谢观看</a:t>
            </a:r>
            <a:endParaRPr lang="id-ID" altLang="zh-CN" sz="6000" dirty="0">
              <a:solidFill>
                <a:schemeClr val="tx1">
                  <a:lumMod val="75000"/>
                  <a:lumOff val="25000"/>
                </a:schemeClr>
              </a:solidFill>
              <a:latin typeface="微软雅黑" panose="020B0503020204020204" pitchFamily="34" charset="-122"/>
              <a:ea typeface="微软雅黑" panose="020B0503020204020204" pitchFamily="34" charset="-122"/>
              <a:cs typeface="Clear Sans Light" pitchFamily="34" charset="0"/>
            </a:endParaRPr>
          </a:p>
        </p:txBody>
      </p:sp>
      <p:sp>
        <p:nvSpPr>
          <p:cNvPr id="7" name="文本框 5"/>
          <p:cNvSpPr txBox="1"/>
          <p:nvPr/>
        </p:nvSpPr>
        <p:spPr>
          <a:xfrm>
            <a:off x="3127512" y="4888220"/>
            <a:ext cx="3018948" cy="274320"/>
          </a:xfrm>
          <a:prstGeom prst="rect">
            <a:avLst/>
          </a:prstGeom>
          <a:solidFill>
            <a:schemeClr val="accent2"/>
          </a:solidFill>
          <a:ln>
            <a:noFill/>
          </a:ln>
        </p:spPr>
        <p:txBody>
          <a:bodyPr wrap="square" lIns="91412" tIns="45706" rIns="91412" bIns="45706" rtlCol="0">
            <a:spAutoFit/>
          </a:bodyPr>
          <a:lstStyle/>
          <a:p>
            <a:pPr algn="ctr"/>
            <a:r>
              <a:rPr lang="zh-CN" altLang="en-US" sz="1200" dirty="0">
                <a:solidFill>
                  <a:schemeClr val="bg1"/>
                </a:solidFill>
                <a:latin typeface="锐字云字库美黑体1.0" panose="02010604000000000000" charset="-122"/>
                <a:ea typeface="锐字云字库美黑体1.0" panose="02010604000000000000" charset="-122"/>
              </a:rPr>
              <a:t>汇报组：</a:t>
            </a:r>
            <a:r>
              <a:rPr lang="en-US" altLang="zh-CN" sz="1200" dirty="0">
                <a:solidFill>
                  <a:schemeClr val="bg1"/>
                </a:solidFill>
                <a:latin typeface="锐字云字库美黑体1.0" panose="02010604000000000000" charset="-122"/>
                <a:ea typeface="锐字云字库美黑体1.0" panose="02010604000000000000" charset="-122"/>
              </a:rPr>
              <a:t>G005</a:t>
            </a:r>
            <a:r>
              <a:rPr lang="zh-CN" altLang="en-US" sz="1200" dirty="0">
                <a:solidFill>
                  <a:schemeClr val="bg1"/>
                </a:solidFill>
                <a:latin typeface="锐字云字库美黑体1.0" panose="02010604000000000000" charset="-122"/>
                <a:ea typeface="锐字云字库美黑体1.0" panose="02010604000000000000" charset="-122"/>
              </a:rPr>
              <a:t>      时间：</a:t>
            </a:r>
            <a:r>
              <a:rPr lang="en-US" altLang="zh-CN" sz="1200" dirty="0">
                <a:solidFill>
                  <a:schemeClr val="bg1"/>
                </a:solidFill>
                <a:latin typeface="锐字云字库美黑体1.0" panose="02010604000000000000" charset="-122"/>
                <a:ea typeface="锐字云字库美黑体1.0" panose="02010604000000000000" charset="-122"/>
              </a:rPr>
              <a:t>2021</a:t>
            </a:r>
            <a:r>
              <a:rPr lang="zh-CN" altLang="en-US" sz="1200" dirty="0">
                <a:solidFill>
                  <a:schemeClr val="bg1"/>
                </a:solidFill>
                <a:latin typeface="锐字云字库美黑体1.0" panose="02010604000000000000" charset="-122"/>
                <a:ea typeface="锐字云字库美黑体1.0" panose="02010604000000000000" charset="-122"/>
              </a:rPr>
              <a:t>年</a:t>
            </a:r>
            <a:r>
              <a:rPr lang="en-US" altLang="zh-CN" sz="1200" dirty="0">
                <a:solidFill>
                  <a:schemeClr val="bg1"/>
                </a:solidFill>
                <a:latin typeface="锐字云字库美黑体1.0" panose="02010604000000000000" charset="-122"/>
                <a:ea typeface="锐字云字库美黑体1.0" panose="02010604000000000000" charset="-122"/>
              </a:rPr>
              <a:t>10</a:t>
            </a:r>
            <a:r>
              <a:rPr lang="zh-CN" altLang="en-US" sz="1200" dirty="0">
                <a:solidFill>
                  <a:schemeClr val="bg1"/>
                </a:solidFill>
                <a:latin typeface="锐字云字库美黑体1.0" panose="02010604000000000000" charset="-122"/>
                <a:ea typeface="锐字云字库美黑体1.0" panose="02010604000000000000" charset="-122"/>
              </a:rPr>
              <a:t>月</a:t>
            </a:r>
            <a:endParaRPr lang="zh-CN" altLang="zh-CN" sz="1200" dirty="0">
              <a:solidFill>
                <a:schemeClr val="bg1"/>
              </a:solidFill>
              <a:latin typeface="锐字云字库美黑体1.0" panose="02010604000000000000" charset="-122"/>
              <a:ea typeface="锐字云字库美黑体1.0" panose="02010604000000000000"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5"/>
                                        </p:tgtEl>
                                        <p:attrNameLst>
                                          <p:attrName>style.visibility</p:attrName>
                                        </p:attrNameLst>
                                      </p:cBhvr>
                                      <p:to>
                                        <p:strVal val="visible"/>
                                      </p:to>
                                    </p:set>
                                    <p:anim by="(-#ppt_w*2)" calcmode="lin" valueType="num">
                                      <p:cBhvr rctx="PPT">
                                        <p:cTn id="12" dur="500" autoRev="1" fill="hold">
                                          <p:stCondLst>
                                            <p:cond delay="0"/>
                                          </p:stCondLst>
                                        </p:cTn>
                                        <p:tgtEl>
                                          <p:spTgt spid="5"/>
                                        </p:tgtEl>
                                        <p:attrNameLst>
                                          <p:attrName>ppt_w</p:attrName>
                                        </p:attrNameLst>
                                      </p:cBhvr>
                                    </p:anim>
                                    <p:anim by="(#ppt_w*0.50)" calcmode="lin" valueType="num">
                                      <p:cBhvr>
                                        <p:cTn id="13" dur="500" decel="50000" autoRev="1" fill="hold">
                                          <p:stCondLst>
                                            <p:cond delay="0"/>
                                          </p:stCondLst>
                                        </p:cTn>
                                        <p:tgtEl>
                                          <p:spTgt spid="5"/>
                                        </p:tgtEl>
                                        <p:attrNameLst>
                                          <p:attrName>ppt_x</p:attrName>
                                        </p:attrNameLst>
                                      </p:cBhvr>
                                    </p:anim>
                                    <p:anim from="(-#ppt_h/2)" to="(#ppt_y)" calcmode="lin" valueType="num">
                                      <p:cBhvr>
                                        <p:cTn id="14" dur="1000" fill="hold">
                                          <p:stCondLst>
                                            <p:cond delay="0"/>
                                          </p:stCondLst>
                                        </p:cTn>
                                        <p:tgtEl>
                                          <p:spTgt spid="5"/>
                                        </p:tgtEl>
                                        <p:attrNameLst>
                                          <p:attrName>ppt_y</p:attrName>
                                        </p:attrNameLst>
                                      </p:cBhvr>
                                    </p:anim>
                                    <p:animRot by="21600000">
                                      <p:cBhvr>
                                        <p:cTn id="15" dur="1000" fill="hold">
                                          <p:stCondLst>
                                            <p:cond delay="0"/>
                                          </p:stCondLst>
                                        </p:cTn>
                                        <p:tgtEl>
                                          <p:spTgt spid="5"/>
                                        </p:tgtEl>
                                        <p:attrNameLst>
                                          <p:attrName>r</p:attrName>
                                        </p:attrNameLst>
                                      </p:cBhvr>
                                    </p:animRot>
                                  </p:childTnLst>
                                </p:cTn>
                              </p:par>
                            </p:childTnLst>
                          </p:cTn>
                        </p:par>
                        <p:par>
                          <p:cTn id="16" fill="hold">
                            <p:stCondLst>
                              <p:cond delay="2000"/>
                            </p:stCondLst>
                            <p:childTnLst>
                              <p:par>
                                <p:cTn id="17" presetID="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肘形连接符 43"/>
          <p:cNvSpPr>
            <a:spLocks noChangeShapeType="1"/>
          </p:cNvSpPr>
          <p:nvPr/>
        </p:nvSpPr>
        <p:spPr bwMode="auto">
          <a:xfrm rot="10800000" flipH="1">
            <a:off x="7742147" y="1964803"/>
            <a:ext cx="92502" cy="1819865"/>
          </a:xfrm>
          <a:prstGeom prst="bentConnector2">
            <a:avLst/>
          </a:prstGeom>
          <a:noFill/>
          <a:ln w="9525" cap="flat" cmpd="sng">
            <a:solidFill>
              <a:schemeClr val="bg1">
                <a:lumMod val="65000"/>
              </a:schemeClr>
            </a:solidFill>
            <a:prstDash val="sysDash"/>
            <a:bevel/>
            <a:headEnd type="oval" w="med" len="med"/>
            <a:tailEnd type="oval" w="med" len="med"/>
          </a:ln>
          <a:extLst>
            <a:ext uri="{909E8E84-426E-40DD-AFC4-6F175D3DCCD1}">
              <a14:hiddenFill xmlns:a14="http://schemas.microsoft.com/office/drawing/2010/main">
                <a:noFill/>
              </a14:hiddenFill>
            </a:ext>
          </a:extLst>
        </p:spPr>
        <p:txBody>
          <a:bodyPr lIns="86683" tIns="43341" rIns="86683" bIns="43341"/>
          <a:lstStyle/>
          <a:p>
            <a:pPr algn="just">
              <a:lnSpc>
                <a:spcPct val="120000"/>
              </a:lnSpc>
            </a:pPr>
            <a:endParaRPr lang="en-GB"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肘形连接符 17"/>
          <p:cNvSpPr>
            <a:spLocks noChangeShapeType="1"/>
          </p:cNvSpPr>
          <p:nvPr/>
        </p:nvSpPr>
        <p:spPr bwMode="auto">
          <a:xfrm rot="16200000" flipH="1">
            <a:off x="7428865" y="4189095"/>
            <a:ext cx="715645" cy="3385185"/>
          </a:xfrm>
          <a:prstGeom prst="bentConnector2">
            <a:avLst/>
          </a:prstGeom>
          <a:noFill/>
          <a:ln w="9525" cap="flat" cmpd="sng">
            <a:solidFill>
              <a:schemeClr val="bg1">
                <a:lumMod val="65000"/>
              </a:schemeClr>
            </a:solidFill>
            <a:prstDash val="sysDash"/>
            <a:bevel/>
            <a:headEnd type="oval" w="med" len="med"/>
            <a:tailEnd type="oval" w="med" len="med"/>
          </a:ln>
          <a:extLst>
            <a:ext uri="{909E8E84-426E-40DD-AFC4-6F175D3DCCD1}">
              <a14:hiddenFill xmlns:a14="http://schemas.microsoft.com/office/drawing/2010/main">
                <a:noFill/>
              </a14:hiddenFill>
            </a:ext>
          </a:extLst>
        </p:spPr>
        <p:txBody>
          <a:bodyPr lIns="86683" tIns="43341" rIns="86683" bIns="43341"/>
          <a:lstStyle/>
          <a:p>
            <a:pPr algn="just">
              <a:lnSpc>
                <a:spcPct val="120000"/>
              </a:lnSpc>
            </a:pPr>
            <a:endParaRPr lang="en-GB"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肘形连接符 46"/>
          <p:cNvSpPr>
            <a:spLocks noChangeShapeType="1"/>
          </p:cNvSpPr>
          <p:nvPr/>
        </p:nvSpPr>
        <p:spPr bwMode="auto">
          <a:xfrm rot="10800000" flipV="1">
            <a:off x="4175490" y="3941999"/>
            <a:ext cx="179966" cy="765139"/>
          </a:xfrm>
          <a:prstGeom prst="bentConnector2">
            <a:avLst/>
          </a:prstGeom>
          <a:noFill/>
          <a:ln w="9525" cap="flat" cmpd="sng">
            <a:solidFill>
              <a:schemeClr val="bg1">
                <a:lumMod val="65000"/>
              </a:schemeClr>
            </a:solidFill>
            <a:prstDash val="sysDash"/>
            <a:bevel/>
            <a:headEnd type="oval" w="med" len="med"/>
            <a:tailEnd type="oval" w="med" len="med"/>
          </a:ln>
          <a:extLst>
            <a:ext uri="{909E8E84-426E-40DD-AFC4-6F175D3DCCD1}">
              <a14:hiddenFill xmlns:a14="http://schemas.microsoft.com/office/drawing/2010/main">
                <a:noFill/>
              </a14:hiddenFill>
            </a:ext>
          </a:extLst>
        </p:spPr>
        <p:txBody>
          <a:bodyPr lIns="86683" tIns="43341" rIns="86683" bIns="43341"/>
          <a:lstStyle/>
          <a:p>
            <a:pPr algn="just">
              <a:lnSpc>
                <a:spcPct val="120000"/>
              </a:lnSpc>
            </a:pPr>
            <a:endParaRPr lang="en-GB"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肘形连接符 51"/>
          <p:cNvSpPr>
            <a:spLocks noChangeShapeType="1"/>
          </p:cNvSpPr>
          <p:nvPr/>
        </p:nvSpPr>
        <p:spPr bwMode="auto">
          <a:xfrm rot="16200000" flipV="1">
            <a:off x="5052060" y="1333500"/>
            <a:ext cx="349885" cy="1743075"/>
          </a:xfrm>
          <a:prstGeom prst="bentConnector2">
            <a:avLst/>
          </a:prstGeom>
          <a:noFill/>
          <a:ln w="9525" cap="flat" cmpd="sng">
            <a:solidFill>
              <a:schemeClr val="bg1">
                <a:lumMod val="65000"/>
              </a:schemeClr>
            </a:solidFill>
            <a:prstDash val="sysDash"/>
            <a:bevel/>
            <a:headEnd type="oval" w="med" len="med"/>
            <a:tailEnd type="oval" w="med" len="med"/>
          </a:ln>
          <a:extLst>
            <a:ext uri="{909E8E84-426E-40DD-AFC4-6F175D3DCCD1}">
              <a14:hiddenFill xmlns:a14="http://schemas.microsoft.com/office/drawing/2010/main">
                <a:noFill/>
              </a14:hiddenFill>
            </a:ext>
          </a:extLst>
        </p:spPr>
        <p:txBody>
          <a:bodyPr lIns="86683" tIns="43341" rIns="86683" bIns="43341"/>
          <a:lstStyle/>
          <a:p>
            <a:pPr algn="just">
              <a:lnSpc>
                <a:spcPct val="120000"/>
              </a:lnSpc>
            </a:pPr>
            <a:endParaRPr lang="en-GB"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 name="Group 3"/>
          <p:cNvGrpSpPr/>
          <p:nvPr/>
        </p:nvGrpSpPr>
        <p:grpSpPr>
          <a:xfrm>
            <a:off x="4446953" y="2516418"/>
            <a:ext cx="3312961" cy="3071753"/>
            <a:chOff x="3898426" y="1805124"/>
            <a:chExt cx="4494140" cy="4166144"/>
          </a:xfrm>
        </p:grpSpPr>
        <p:sp>
          <p:nvSpPr>
            <p:cNvPr id="37" name="椭圆 12"/>
            <p:cNvSpPr>
              <a:spLocks noChangeArrowheads="1"/>
            </p:cNvSpPr>
            <p:nvPr/>
          </p:nvSpPr>
          <p:spPr bwMode="auto">
            <a:xfrm flipH="1">
              <a:off x="5881907" y="1805124"/>
              <a:ext cx="515252" cy="515252"/>
            </a:xfrm>
            <a:prstGeom prst="ellipse">
              <a:avLst/>
            </a:prstGeom>
            <a:solidFill>
              <a:schemeClr val="bg1"/>
            </a:solidFill>
            <a:ln w="76200" cap="flat" cmpd="sng">
              <a:solidFill>
                <a:schemeClr val="accent1"/>
              </a:solidFill>
              <a:bevel/>
            </a:ln>
          </p:spPr>
          <p:txBody>
            <a:bodyPr anchor="ctr"/>
            <a:lstStyle/>
            <a:p>
              <a:pPr algn="just">
                <a:lnSpc>
                  <a:spcPct val="120000"/>
                </a:lnSpc>
              </a:pPr>
              <a:endParaRPr lang="en-US" altLang="en-US" sz="8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椭圆 10"/>
            <p:cNvSpPr>
              <a:spLocks noChangeArrowheads="1"/>
            </p:cNvSpPr>
            <p:nvPr/>
          </p:nvSpPr>
          <p:spPr bwMode="auto">
            <a:xfrm flipH="1">
              <a:off x="7771164" y="3503547"/>
              <a:ext cx="516444" cy="516444"/>
            </a:xfrm>
            <a:prstGeom prst="ellipse">
              <a:avLst/>
            </a:prstGeom>
            <a:solidFill>
              <a:schemeClr val="bg1"/>
            </a:solidFill>
            <a:ln w="76200" cap="flat" cmpd="sng">
              <a:solidFill>
                <a:schemeClr val="accent4"/>
              </a:solidFill>
              <a:bevel/>
            </a:ln>
          </p:spPr>
          <p:txBody>
            <a:bodyPr anchor="ctr"/>
            <a:lstStyle/>
            <a:p>
              <a:pPr algn="just">
                <a:lnSpc>
                  <a:spcPct val="120000"/>
                </a:lnSpc>
              </a:pPr>
              <a:endParaRPr lang="en-US" altLang="en-US" sz="8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椭圆 11"/>
            <p:cNvSpPr>
              <a:spLocks noChangeArrowheads="1"/>
            </p:cNvSpPr>
            <p:nvPr/>
          </p:nvSpPr>
          <p:spPr bwMode="auto">
            <a:xfrm flipH="1">
              <a:off x="5881907" y="5241328"/>
              <a:ext cx="515252" cy="516445"/>
            </a:xfrm>
            <a:prstGeom prst="ellipse">
              <a:avLst/>
            </a:prstGeom>
            <a:solidFill>
              <a:schemeClr val="bg1"/>
            </a:solidFill>
            <a:ln w="76200" cap="flat" cmpd="sng">
              <a:solidFill>
                <a:schemeClr val="accent4"/>
              </a:solidFill>
              <a:bevel/>
            </a:ln>
          </p:spPr>
          <p:txBody>
            <a:bodyPr anchor="ctr"/>
            <a:lstStyle/>
            <a:p>
              <a:pPr algn="just">
                <a:lnSpc>
                  <a:spcPct val="120000"/>
                </a:lnSpc>
              </a:pPr>
              <a:endParaRPr lang="en-US" altLang="en-US" sz="8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椭圆 44"/>
            <p:cNvSpPr>
              <a:spLocks noChangeArrowheads="1"/>
            </p:cNvSpPr>
            <p:nvPr/>
          </p:nvSpPr>
          <p:spPr bwMode="auto">
            <a:xfrm flipH="1">
              <a:off x="4010541" y="3503547"/>
              <a:ext cx="515252" cy="515252"/>
            </a:xfrm>
            <a:prstGeom prst="ellipse">
              <a:avLst/>
            </a:prstGeom>
            <a:solidFill>
              <a:schemeClr val="bg1"/>
            </a:solidFill>
            <a:ln w="76200" cap="flat" cmpd="sng">
              <a:solidFill>
                <a:schemeClr val="accent1"/>
              </a:solidFill>
              <a:bevel/>
            </a:ln>
          </p:spPr>
          <p:txBody>
            <a:bodyPr anchor="ctr"/>
            <a:lstStyle/>
            <a:p>
              <a:pPr algn="just">
                <a:lnSpc>
                  <a:spcPct val="120000"/>
                </a:lnSpc>
              </a:pPr>
              <a:endParaRPr lang="en-US" altLang="en-US" sz="8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左弧形箭头 1"/>
            <p:cNvSpPr>
              <a:spLocks noChangeArrowheads="1"/>
            </p:cNvSpPr>
            <p:nvPr/>
          </p:nvSpPr>
          <p:spPr bwMode="auto">
            <a:xfrm>
              <a:off x="3898426" y="1805124"/>
              <a:ext cx="1892835" cy="4166144"/>
            </a:xfrm>
            <a:prstGeom prst="curvedRightArrow">
              <a:avLst>
                <a:gd name="adj1" fmla="val 24996"/>
                <a:gd name="adj2" fmla="val 50022"/>
                <a:gd name="adj3" fmla="val 25000"/>
              </a:avLst>
            </a:prstGeom>
            <a:solidFill>
              <a:schemeClr val="accent1"/>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just">
                <a:lnSpc>
                  <a:spcPct val="120000"/>
                </a:lnSpc>
              </a:pPr>
              <a:endParaRPr lang="en-US" alt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左弧形箭头 39"/>
            <p:cNvSpPr>
              <a:spLocks noChangeArrowheads="1"/>
            </p:cNvSpPr>
            <p:nvPr/>
          </p:nvSpPr>
          <p:spPr bwMode="auto">
            <a:xfrm flipH="1">
              <a:off x="6498539" y="1805124"/>
              <a:ext cx="1894027" cy="4166144"/>
            </a:xfrm>
            <a:prstGeom prst="curvedRightArrow">
              <a:avLst>
                <a:gd name="adj1" fmla="val 24980"/>
                <a:gd name="adj2" fmla="val 49990"/>
                <a:gd name="adj3" fmla="val 25000"/>
              </a:avLst>
            </a:prstGeom>
            <a:solidFill>
              <a:schemeClr val="accent4"/>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just">
                <a:lnSpc>
                  <a:spcPct val="120000"/>
                </a:lnSpc>
              </a:pPr>
              <a:endParaRPr lang="en-US" alt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 name="Group 69"/>
            <p:cNvGrpSpPr/>
            <p:nvPr/>
          </p:nvGrpSpPr>
          <p:grpSpPr>
            <a:xfrm>
              <a:off x="5981606" y="5340706"/>
              <a:ext cx="317153" cy="317695"/>
              <a:chOff x="9145588" y="4435471"/>
              <a:chExt cx="464344" cy="465137"/>
            </a:xfrm>
          </p:grpSpPr>
          <p:sp>
            <p:nvSpPr>
              <p:cNvPr id="71" name="AutoShape 7"/>
              <p:cNvSpPr/>
              <p:nvPr/>
            </p:nvSpPr>
            <p:spPr bwMode="auto">
              <a:xfrm>
                <a:off x="9145588" y="4435471"/>
                <a:ext cx="464344" cy="465137"/>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4"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5"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7"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 name="Group 79"/>
            <p:cNvGrpSpPr/>
            <p:nvPr/>
          </p:nvGrpSpPr>
          <p:grpSpPr>
            <a:xfrm>
              <a:off x="7864358" y="3622124"/>
              <a:ext cx="317153" cy="317695"/>
              <a:chOff x="7287419" y="3505994"/>
              <a:chExt cx="464344" cy="465138"/>
            </a:xfrm>
          </p:grpSpPr>
          <p:sp>
            <p:nvSpPr>
              <p:cNvPr id="81" name="AutoShape 37"/>
              <p:cNvSpPr/>
              <p:nvPr/>
            </p:nvSpPr>
            <p:spPr bwMode="auto">
              <a:xfrm>
                <a:off x="7287419" y="354965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AutoShape 38"/>
              <p:cNvSpPr/>
              <p:nvPr/>
            </p:nvSpPr>
            <p:spPr bwMode="auto">
              <a:xfrm>
                <a:off x="7490619" y="373856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AutoShape 39"/>
              <p:cNvSpPr/>
              <p:nvPr/>
            </p:nvSpPr>
            <p:spPr bwMode="auto">
              <a:xfrm>
                <a:off x="7679532" y="350599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AutoShape 40"/>
              <p:cNvSpPr/>
              <p:nvPr/>
            </p:nvSpPr>
            <p:spPr bwMode="auto">
              <a:xfrm>
                <a:off x="7403307" y="372427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AutoShape 41"/>
              <p:cNvSpPr/>
              <p:nvPr/>
            </p:nvSpPr>
            <p:spPr bwMode="auto">
              <a:xfrm>
                <a:off x="7461250" y="382587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AutoShape 42"/>
              <p:cNvSpPr/>
              <p:nvPr/>
            </p:nvSpPr>
            <p:spPr bwMode="auto">
              <a:xfrm>
                <a:off x="7693819" y="360759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Group 86"/>
            <p:cNvGrpSpPr/>
            <p:nvPr/>
          </p:nvGrpSpPr>
          <p:grpSpPr>
            <a:xfrm>
              <a:off x="4146264" y="3609536"/>
              <a:ext cx="238000" cy="317695"/>
              <a:chOff x="2639220" y="3510754"/>
              <a:chExt cx="348456" cy="465137"/>
            </a:xfrm>
          </p:grpSpPr>
          <p:sp>
            <p:nvSpPr>
              <p:cNvPr id="88" name="AutoShape 115"/>
              <p:cNvSpPr/>
              <p:nvPr/>
            </p:nvSpPr>
            <p:spPr bwMode="auto">
              <a:xfrm>
                <a:off x="2639220" y="3510754"/>
                <a:ext cx="348456" cy="4651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solidFill>
                <a:schemeClr val="accent1"/>
              </a:solidFill>
              <a:ln>
                <a:noFill/>
              </a:ln>
              <a:effectLst/>
            </p:spPr>
            <p:txBody>
              <a:bodyPr lIns="23253" tIns="23253" rIns="23253" bIns="23253" anchor="ctr"/>
              <a:lstStyle/>
              <a:p>
                <a:pPr algn="just" defTabSz="198755" hangingPunct="0">
                  <a:lnSpc>
                    <a:spcPct val="120000"/>
                  </a:lnSpc>
                </a:pPr>
                <a:endParaRPr lang="en-US" sz="8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9" name="AutoShape 116"/>
              <p:cNvSpPr/>
              <p:nvPr/>
            </p:nvSpPr>
            <p:spPr bwMode="auto">
              <a:xfrm>
                <a:off x="2784475" y="3786982"/>
                <a:ext cx="57944"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solidFill>
                <a:schemeClr val="accent1"/>
              </a:solidFill>
              <a:ln>
                <a:noFill/>
              </a:ln>
              <a:effectLst/>
            </p:spPr>
            <p:txBody>
              <a:bodyPr lIns="23253" tIns="23253" rIns="23253" bIns="23253" anchor="ctr"/>
              <a:lstStyle/>
              <a:p>
                <a:pPr algn="just" defTabSz="198755" hangingPunct="0">
                  <a:lnSpc>
                    <a:spcPct val="120000"/>
                  </a:lnSpc>
                </a:pPr>
                <a:endParaRPr lang="en-US" sz="8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 name="Group 89"/>
            <p:cNvGrpSpPr/>
            <p:nvPr/>
          </p:nvGrpSpPr>
          <p:grpSpPr>
            <a:xfrm>
              <a:off x="5992775" y="1913195"/>
              <a:ext cx="317153" cy="317153"/>
              <a:chOff x="4439444" y="1652588"/>
              <a:chExt cx="464344" cy="464344"/>
            </a:xfrm>
          </p:grpSpPr>
          <p:sp>
            <p:nvSpPr>
              <p:cNvPr id="91" name="AutoShape 136"/>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solidFill>
                <a:schemeClr val="accent1"/>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2" name="AutoShape 137"/>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chemeClr val="accent1"/>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AutoShape 138"/>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solidFill>
                <a:schemeClr val="accent1"/>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sp>
        <p:nvSpPr>
          <p:cNvPr id="96" name="TextBox 95"/>
          <p:cNvSpPr txBox="1"/>
          <p:nvPr/>
        </p:nvSpPr>
        <p:spPr>
          <a:xfrm>
            <a:off x="3763645" y="1792605"/>
            <a:ext cx="474980" cy="344805"/>
          </a:xfrm>
          <a:prstGeom prst="rect">
            <a:avLst/>
          </a:prstGeom>
          <a:noFill/>
        </p:spPr>
        <p:txBody>
          <a:bodyPr wrap="none" lIns="0" tIns="0" rIns="0" bIns="0" rtlCol="0">
            <a:spAutoFit/>
          </a:bodyPr>
          <a:lstStyle/>
          <a:p>
            <a:pPr algn="r">
              <a:lnSpc>
                <a:spcPct val="120000"/>
              </a:lnSpc>
            </a:pPr>
            <a:r>
              <a:rPr lang="zh-CN" altLang="en-US"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标识</a:t>
            </a:r>
            <a:endParaRPr lang="en-GB" altLang="zh-CN"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8" name="Group 98"/>
          <p:cNvGrpSpPr/>
          <p:nvPr/>
        </p:nvGrpSpPr>
        <p:grpSpPr>
          <a:xfrm>
            <a:off x="681355" y="4815205"/>
            <a:ext cx="3557270" cy="1090843"/>
            <a:chOff x="773723" y="1855899"/>
            <a:chExt cx="2969070" cy="1256185"/>
          </a:xfrm>
        </p:grpSpPr>
        <p:sp>
          <p:nvSpPr>
            <p:cNvPr id="100" name="TextBox 99"/>
            <p:cNvSpPr txBox="1"/>
            <p:nvPr/>
          </p:nvSpPr>
          <p:spPr>
            <a:xfrm>
              <a:off x="2335338" y="1855899"/>
              <a:ext cx="1407455" cy="397068"/>
            </a:xfrm>
            <a:prstGeom prst="rect">
              <a:avLst/>
            </a:prstGeom>
            <a:noFill/>
          </p:spPr>
          <p:txBody>
            <a:bodyPr wrap="square" lIns="0" tIns="0" rIns="0" bIns="0" rtlCol="0">
              <a:spAutoFit/>
            </a:bodyPr>
            <a:lstStyle/>
            <a:p>
              <a:pPr algn="r">
                <a:lnSpc>
                  <a:spcPct val="120000"/>
                </a:lnSpc>
              </a:pPr>
              <a:r>
                <a:rPr lang="zh-CN" altLang="en-US"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相关文档</a:t>
              </a:r>
              <a:endParaRPr lang="en-GB" altLang="zh-CN"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1" name="Rectangle 100"/>
            <p:cNvSpPr/>
            <p:nvPr/>
          </p:nvSpPr>
          <p:spPr>
            <a:xfrm>
              <a:off x="773723" y="2259448"/>
              <a:ext cx="2945199" cy="852636"/>
            </a:xfrm>
            <a:prstGeom prst="rect">
              <a:avLst/>
            </a:prstGeom>
          </p:spPr>
          <p:txBody>
            <a:bodyPr wrap="square" lIns="0" tIns="0" rIns="0" bIns="0">
              <a:spAutoFit/>
            </a:bodyPr>
            <a:lstStyle/>
            <a:p>
              <a:pPr algn="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SE2021-G005-项目想法1.0.docx</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gn="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SE2021-G005-项目计划表0.1.docx</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gn="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SE2021-G005-可行性分析报告0.1.docx</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 name="Group 101"/>
          <p:cNvGrpSpPr/>
          <p:nvPr/>
        </p:nvGrpSpPr>
        <p:grpSpPr>
          <a:xfrm>
            <a:off x="8009074" y="823595"/>
            <a:ext cx="4132761" cy="2167161"/>
            <a:chOff x="773594" y="1862476"/>
            <a:chExt cx="2945329" cy="2495721"/>
          </a:xfrm>
        </p:grpSpPr>
        <p:sp>
          <p:nvSpPr>
            <p:cNvPr id="103" name="TextBox 102"/>
            <p:cNvSpPr txBox="1"/>
            <p:nvPr/>
          </p:nvSpPr>
          <p:spPr>
            <a:xfrm>
              <a:off x="773594" y="1862476"/>
              <a:ext cx="1299059" cy="397080"/>
            </a:xfrm>
            <a:prstGeom prst="rect">
              <a:avLst/>
            </a:prstGeom>
            <a:noFill/>
          </p:spPr>
          <p:txBody>
            <a:bodyPr wrap="square" lIns="0" tIns="0" rIns="0" bIns="0" rtlCol="0">
              <a:spAutoFit/>
            </a:bodyPr>
            <a:lstStyle/>
            <a:p>
              <a:pPr>
                <a:lnSpc>
                  <a:spcPct val="120000"/>
                </a:lnSpc>
              </a:pPr>
              <a:r>
                <a:rPr lang="zh-CN" altLang="en-US"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系统概述</a:t>
              </a:r>
              <a:endParaRPr lang="en-GB"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 name="Rectangle 103"/>
            <p:cNvSpPr/>
            <p:nvPr/>
          </p:nvSpPr>
          <p:spPr>
            <a:xfrm>
              <a:off x="773723" y="2368407"/>
              <a:ext cx="2945200" cy="1989790"/>
            </a:xfrm>
            <a:prstGeom prst="rect">
              <a:avLst/>
            </a:prstGeom>
          </p:spPr>
          <p:txBody>
            <a:bodyPr wrap="square" lIns="0" tIns="0" rIns="0" bIns="0">
              <a:spAutoFit/>
            </a:bodyPr>
            <a:lstStyle/>
            <a:p>
              <a:pP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本文档用于说明对于“城院生态圈”的需求分析。</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本项目是通过小程序实现用户的交流论坛——“城院生态圈”，以爱护动植物、科普相关知识为目的，作为一个论坛平台供校内学生们交流动植物。力争做到界面清新、充实功能、无广告、无收费，操作简单易上手，吸引用户加入。本项目实现的小程序最终会在微信小程序的搜索栏下找到并运行。</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0" name="Group 107"/>
          <p:cNvGrpSpPr/>
          <p:nvPr/>
        </p:nvGrpSpPr>
        <p:grpSpPr>
          <a:xfrm>
            <a:off x="8081409" y="4778375"/>
            <a:ext cx="3532741" cy="1351449"/>
            <a:chOff x="773722" y="1840132"/>
            <a:chExt cx="2945201" cy="1556720"/>
          </a:xfrm>
        </p:grpSpPr>
        <p:sp>
          <p:nvSpPr>
            <p:cNvPr id="109" name="TextBox 108"/>
            <p:cNvSpPr txBox="1"/>
            <p:nvPr/>
          </p:nvSpPr>
          <p:spPr>
            <a:xfrm>
              <a:off x="773918" y="1840132"/>
              <a:ext cx="1299058" cy="397177"/>
            </a:xfrm>
            <a:prstGeom prst="rect">
              <a:avLst/>
            </a:prstGeom>
            <a:noFill/>
          </p:spPr>
          <p:txBody>
            <a:bodyPr wrap="square" lIns="0" tIns="0" rIns="0" bIns="0" rtlCol="0">
              <a:spAutoFit/>
            </a:bodyPr>
            <a:lstStyle/>
            <a:p>
              <a:pPr algn="l">
                <a:lnSpc>
                  <a:spcPct val="120000"/>
                </a:lnSpc>
              </a:pPr>
              <a:r>
                <a:rPr lang="zh-CN" altLang="en-US"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开发历史</a:t>
              </a:r>
              <a:endParaRPr lang="zh-CN" altLang="en-US"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0" name="Rectangle 109"/>
            <p:cNvSpPr/>
            <p:nvPr/>
          </p:nvSpPr>
          <p:spPr>
            <a:xfrm>
              <a:off x="773722" y="2259447"/>
              <a:ext cx="2945201" cy="1137405"/>
            </a:xfrm>
            <a:prstGeom prst="rect">
              <a:avLst/>
            </a:prstGeom>
          </p:spPr>
          <p:txBody>
            <a:bodyPr wrap="square" lIns="0" tIns="0" rIns="0" bIns="0">
              <a:spAutoFit/>
            </a:bodyPr>
            <a:lstStyle/>
            <a:p>
              <a:pP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2021/9/15-2021/9/23 课题选择</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2021/9/23-2021/10/10 项目计划制定</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2021/10/10-2021/10/17 可行性分析报告制定</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2021/10/18-2021/10/24 需求分析报告制定</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aphicFrame>
        <p:nvGraphicFramePr>
          <p:cNvPr id="12" name="表格 11"/>
          <p:cNvGraphicFramePr/>
          <p:nvPr>
            <p:custDataLst>
              <p:tags r:id="rId1"/>
            </p:custDataLst>
          </p:nvPr>
        </p:nvGraphicFramePr>
        <p:xfrm>
          <a:off x="182880" y="2204720"/>
          <a:ext cx="4446905" cy="786130"/>
        </p:xfrm>
        <a:graphic>
          <a:graphicData uri="http://schemas.openxmlformats.org/drawingml/2006/table">
            <a:tbl>
              <a:tblPr firstRow="1" bandRow="1">
                <a:tableStyleId>{5940675A-B579-460E-94D1-54222C63F5DA}</a:tableStyleId>
              </a:tblPr>
              <a:tblGrid>
                <a:gridCol w="1157605"/>
                <a:gridCol w="768985"/>
                <a:gridCol w="2520315"/>
              </a:tblGrid>
              <a:tr h="201295">
                <a:tc rowSpan="4">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文件状态：</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 草稿</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  ] 正式发布</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  ] 正在修改</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文件标识：</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SE2021-G005-软件需求说明书(SRS)</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066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当前版本：</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0.1</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作者：</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黄依豪、李东泽、梁晓勇</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129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完成日期：</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2021-10-24</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pSp>
        <p:nvGrpSpPr>
          <p:cNvPr id="14" name="组合 13"/>
          <p:cNvGrpSpPr/>
          <p:nvPr/>
        </p:nvGrpSpPr>
        <p:grpSpPr>
          <a:xfrm>
            <a:off x="1189355" y="269240"/>
            <a:ext cx="1635125" cy="898525"/>
            <a:chOff x="1873" y="424"/>
            <a:chExt cx="2575" cy="1415"/>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矩形 61"/>
            <p:cNvSpPr/>
            <p:nvPr/>
          </p:nvSpPr>
          <p:spPr>
            <a:xfrm>
              <a:off x="1984" y="535"/>
              <a:ext cx="2464" cy="1305"/>
            </a:xfrm>
            <a:prstGeom prst="rect">
              <a:avLst/>
            </a:prstGeom>
          </p:spPr>
          <p:txBody>
            <a:bodyPr wrap="square" lIns="91400" tIns="45699" rIns="91400" bIns="45699">
              <a:spAutoFit/>
            </a:bodyPr>
            <a:p>
              <a:pPr lvl="0" algn="l"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引言部分</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lvl="0" defTabSz="914400">
                <a:defRPr/>
              </a:pP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ipe(right)">
                                      <p:cBhvr>
                                        <p:cTn id="11" dur="500"/>
                                        <p:tgtEl>
                                          <p:spTgt spid="5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wipe(up)">
                                      <p:cBhvr>
                                        <p:cTn id="15" dur="500"/>
                                        <p:tgtEl>
                                          <p:spTgt spid="49"/>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wipe(down)">
                                      <p:cBhvr>
                                        <p:cTn id="23" dur="500"/>
                                        <p:tgtEl>
                                          <p:spTgt spid="48"/>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ipe(left)">
                                      <p:cBhvr>
                                        <p:cTn id="31" dur="500"/>
                                        <p:tgtEl>
                                          <p:spTgt spid="50"/>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0" bldLvl="0" animBg="1"/>
      <p:bldP spid="49" grpId="0" animBg="1"/>
      <p:bldP spid="51"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125278"/>
            <a:ext cx="12188238" cy="5327360"/>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4739" tIns="47369" rIns="94739" bIns="47369" rtlCol="0" anchor="ctr"/>
          <a:lstStyle/>
          <a:p>
            <a:pPr algn="ctr"/>
            <a:endParaRPr lang="zh-CN" altLang="en-US" sz="2400"/>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4677310" y="1659914"/>
            <a:ext cx="6385137" cy="4258088"/>
          </a:xfrm>
          <a:prstGeom prst="flowChartManualInput">
            <a:avLst/>
          </a:prstGeom>
          <a:noFill/>
          <a:extLst>
            <a:ext uri="{909E8E84-426E-40DD-AFC4-6F175D3DCCD1}">
              <a14:hiddenFill xmlns:a14="http://schemas.microsoft.com/office/drawing/2010/main">
                <a:solidFill>
                  <a:srgbClr val="FFFFFF"/>
                </a:solidFill>
              </a14:hiddenFill>
            </a:ext>
          </a:extLst>
        </p:spPr>
      </p:pic>
      <p:grpSp>
        <p:nvGrpSpPr>
          <p:cNvPr id="3" name="组合 37"/>
          <p:cNvGrpSpPr/>
          <p:nvPr/>
        </p:nvGrpSpPr>
        <p:grpSpPr>
          <a:xfrm>
            <a:off x="1073286" y="1816760"/>
            <a:ext cx="2771935" cy="861443"/>
            <a:chOff x="8641357" y="2133651"/>
            <a:chExt cx="2620431" cy="861643"/>
          </a:xfrm>
        </p:grpSpPr>
        <p:sp>
          <p:nvSpPr>
            <p:cNvPr id="39" name="TextBox 38"/>
            <p:cNvSpPr txBox="1"/>
            <p:nvPr/>
          </p:nvSpPr>
          <p:spPr>
            <a:xfrm>
              <a:off x="8785373" y="2637706"/>
              <a:ext cx="2133943" cy="357588"/>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75"/>
                </a:lnSpc>
              </a:pPr>
              <a:r>
                <a:rPr lang="en-US" altLang="zh-CN" sz="1465" dirty="0">
                  <a:solidFill>
                    <a:schemeClr val="tx1">
                      <a:lumMod val="65000"/>
                      <a:lumOff val="35000"/>
                    </a:schemeClr>
                  </a:solidFill>
                </a:rPr>
                <a:t>G005</a:t>
              </a:r>
              <a:r>
                <a:rPr lang="zh-CN" altLang="en-US" sz="1465" dirty="0">
                  <a:solidFill>
                    <a:schemeClr val="tx1">
                      <a:lumMod val="65000"/>
                      <a:lumOff val="35000"/>
                    </a:schemeClr>
                  </a:solidFill>
                </a:rPr>
                <a:t>小组</a:t>
              </a:r>
              <a:endParaRPr lang="zh-CN" altLang="en-US" sz="1465" dirty="0">
                <a:solidFill>
                  <a:schemeClr val="tx1">
                    <a:lumMod val="65000"/>
                    <a:lumOff val="35000"/>
                  </a:schemeClr>
                </a:solidFill>
              </a:endParaRPr>
            </a:p>
          </p:txBody>
        </p:sp>
        <p:sp>
          <p:nvSpPr>
            <p:cNvPr id="40"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accent1"/>
            </a:solidFill>
            <a:ln>
              <a:noFill/>
            </a:ln>
          </p:spPr>
          <p:txBody>
            <a:bodyPr vert="horz" wrap="square" lIns="121882" tIns="60941" rIns="121882" bIns="60941" numCol="1" anchor="t" anchorCtr="0" compatLnSpc="1"/>
            <a:lstStyle/>
            <a:p>
              <a:endParaRPr lang="zh-CN" altLang="en-US" sz="2400"/>
            </a:p>
          </p:txBody>
        </p:sp>
        <p:sp>
          <p:nvSpPr>
            <p:cNvPr id="41" name="TextBox 40"/>
            <p:cNvSpPr txBox="1"/>
            <p:nvPr/>
          </p:nvSpPr>
          <p:spPr>
            <a:xfrm>
              <a:off x="8784483" y="2133651"/>
              <a:ext cx="2477305" cy="481442"/>
            </a:xfrm>
            <a:prstGeom prst="rect">
              <a:avLst/>
            </a:prstGeom>
            <a:noFill/>
          </p:spPr>
          <p:txBody>
            <a:bodyPr wrap="square" rtlCol="0">
              <a:spAutoFit/>
            </a:bodyPr>
            <a:lstStyle/>
            <a:p>
              <a:r>
                <a:rPr lang="zh-CN" altLang="en-US" sz="2535" dirty="0">
                  <a:solidFill>
                    <a:schemeClr val="accent1"/>
                  </a:solidFill>
                  <a:latin typeface="微软雅黑" panose="020B0503020204020204" pitchFamily="34" charset="-122"/>
                  <a:ea typeface="微软雅黑" panose="020B0503020204020204" pitchFamily="34" charset="-122"/>
                </a:rPr>
                <a:t>投资方、开发方</a:t>
              </a:r>
              <a:endParaRPr lang="zh-CN" altLang="zh-CN" sz="2535" dirty="0">
                <a:solidFill>
                  <a:schemeClr val="accent1"/>
                </a:solidFill>
                <a:latin typeface="微软雅黑" panose="020B0503020204020204" pitchFamily="34" charset="-122"/>
                <a:ea typeface="微软雅黑" panose="020B0503020204020204" pitchFamily="34" charset="-122"/>
              </a:endParaRPr>
            </a:p>
          </p:txBody>
        </p:sp>
      </p:grpSp>
      <p:grpSp>
        <p:nvGrpSpPr>
          <p:cNvPr id="4" name="组合 41"/>
          <p:cNvGrpSpPr/>
          <p:nvPr/>
        </p:nvGrpSpPr>
        <p:grpSpPr>
          <a:xfrm>
            <a:off x="1073286" y="3040612"/>
            <a:ext cx="2771935" cy="861443"/>
            <a:chOff x="8641357" y="2133651"/>
            <a:chExt cx="2620431" cy="861643"/>
          </a:xfrm>
        </p:grpSpPr>
        <p:sp>
          <p:nvSpPr>
            <p:cNvPr id="43" name="TextBox 42"/>
            <p:cNvSpPr txBox="1"/>
            <p:nvPr/>
          </p:nvSpPr>
          <p:spPr>
            <a:xfrm>
              <a:off x="8785373" y="2637706"/>
              <a:ext cx="2133943" cy="357588"/>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75"/>
                </a:lnSpc>
              </a:pPr>
              <a:r>
                <a:rPr lang="zh-CN" altLang="en-US" sz="1465" dirty="0">
                  <a:solidFill>
                    <a:schemeClr val="tx1">
                      <a:lumMod val="65000"/>
                      <a:lumOff val="35000"/>
                    </a:schemeClr>
                  </a:solidFill>
                </a:rPr>
                <a:t>浙大城市学院</a:t>
              </a:r>
              <a:endParaRPr lang="zh-CN" altLang="en-US" sz="1465" dirty="0">
                <a:solidFill>
                  <a:schemeClr val="tx1">
                    <a:lumMod val="65000"/>
                    <a:lumOff val="35000"/>
                  </a:schemeClr>
                </a:solidFill>
              </a:endParaRPr>
            </a:p>
          </p:txBody>
        </p:sp>
        <p:sp>
          <p:nvSpPr>
            <p:cNvPr id="44"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accent2"/>
            </a:solidFill>
            <a:ln>
              <a:noFill/>
            </a:ln>
          </p:spPr>
          <p:txBody>
            <a:bodyPr vert="horz" wrap="square" lIns="121882" tIns="60941" rIns="121882" bIns="60941" numCol="1" anchor="t" anchorCtr="0" compatLnSpc="1"/>
            <a:lstStyle/>
            <a:p>
              <a:endParaRPr lang="zh-CN" altLang="en-US" sz="2400"/>
            </a:p>
          </p:txBody>
        </p:sp>
        <p:sp>
          <p:nvSpPr>
            <p:cNvPr id="45" name="TextBox 44"/>
            <p:cNvSpPr txBox="1"/>
            <p:nvPr/>
          </p:nvSpPr>
          <p:spPr>
            <a:xfrm>
              <a:off x="8784483" y="2133651"/>
              <a:ext cx="2477305" cy="481442"/>
            </a:xfrm>
            <a:prstGeom prst="rect">
              <a:avLst/>
            </a:prstGeom>
            <a:noFill/>
          </p:spPr>
          <p:txBody>
            <a:bodyPr wrap="square" rtlCol="0">
              <a:spAutoFit/>
            </a:bodyPr>
            <a:lstStyle/>
            <a:p>
              <a:r>
                <a:rPr lang="zh-CN" altLang="en-US" sz="2535" dirty="0">
                  <a:solidFill>
                    <a:schemeClr val="accent2"/>
                  </a:solidFill>
                  <a:latin typeface="微软雅黑" panose="020B0503020204020204" pitchFamily="34" charset="-122"/>
                  <a:ea typeface="微软雅黑" panose="020B0503020204020204" pitchFamily="34" charset="-122"/>
                </a:rPr>
                <a:t>支持机构</a:t>
              </a:r>
              <a:endParaRPr lang="zh-CN" altLang="zh-CN" sz="2535" dirty="0">
                <a:solidFill>
                  <a:schemeClr val="accent2"/>
                </a:solidFill>
                <a:latin typeface="微软雅黑" panose="020B0503020204020204" pitchFamily="34" charset="-122"/>
                <a:ea typeface="微软雅黑" panose="020B0503020204020204" pitchFamily="34" charset="-122"/>
              </a:endParaRPr>
            </a:p>
          </p:txBody>
        </p:sp>
      </p:grpSp>
      <p:grpSp>
        <p:nvGrpSpPr>
          <p:cNvPr id="5" name="组合 45"/>
          <p:cNvGrpSpPr/>
          <p:nvPr/>
        </p:nvGrpSpPr>
        <p:grpSpPr>
          <a:xfrm>
            <a:off x="1073286" y="4292895"/>
            <a:ext cx="2771935" cy="1659638"/>
            <a:chOff x="8641357" y="2133651"/>
            <a:chExt cx="2620431" cy="1660024"/>
          </a:xfrm>
        </p:grpSpPr>
        <p:sp>
          <p:nvSpPr>
            <p:cNvPr id="47" name="TextBox 46"/>
            <p:cNvSpPr txBox="1"/>
            <p:nvPr/>
          </p:nvSpPr>
          <p:spPr>
            <a:xfrm>
              <a:off x="8785373" y="2637706"/>
              <a:ext cx="2133943" cy="1155969"/>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75"/>
                </a:lnSpc>
              </a:pPr>
              <a:r>
                <a:rPr lang="zh-CN" altLang="en-US" sz="1465" dirty="0">
                  <a:solidFill>
                    <a:schemeClr val="tx1">
                      <a:lumMod val="65000"/>
                      <a:lumOff val="35000"/>
                    </a:schemeClr>
                  </a:solidFill>
                </a:rPr>
                <a:t>当然用户：杨枨老师</a:t>
              </a:r>
              <a:endParaRPr lang="zh-CN" altLang="en-US" sz="1465" dirty="0">
                <a:solidFill>
                  <a:schemeClr val="tx1">
                    <a:lumMod val="65000"/>
                    <a:lumOff val="35000"/>
                  </a:schemeClr>
                </a:solidFill>
              </a:endParaRPr>
            </a:p>
            <a:p>
              <a:pPr>
                <a:lnSpc>
                  <a:spcPts val="2075"/>
                </a:lnSpc>
              </a:pPr>
              <a:r>
                <a:rPr lang="zh-CN" altLang="en-US" sz="1465" dirty="0">
                  <a:solidFill>
                    <a:schemeClr val="tx1">
                      <a:lumMod val="65000"/>
                      <a:lumOff val="35000"/>
                    </a:schemeClr>
                  </a:solidFill>
                </a:rPr>
                <a:t>典型用户：黄依豪、李东泽、梁晓勇、黄浩、顾博宇、侯永</a:t>
              </a:r>
              <a:endParaRPr lang="zh-CN" altLang="en-US" sz="1465" dirty="0">
                <a:solidFill>
                  <a:schemeClr val="tx1">
                    <a:lumMod val="65000"/>
                    <a:lumOff val="35000"/>
                  </a:schemeClr>
                </a:solidFill>
              </a:endParaRPr>
            </a:p>
          </p:txBody>
        </p:sp>
        <p:sp>
          <p:nvSpPr>
            <p:cNvPr id="48"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accent1"/>
            </a:solidFill>
            <a:ln>
              <a:noFill/>
            </a:ln>
          </p:spPr>
          <p:txBody>
            <a:bodyPr vert="horz" wrap="square" lIns="121882" tIns="60941" rIns="121882" bIns="60941" numCol="1" anchor="t" anchorCtr="0" compatLnSpc="1"/>
            <a:lstStyle/>
            <a:p>
              <a:endParaRPr lang="zh-CN" altLang="en-US" sz="2400"/>
            </a:p>
          </p:txBody>
        </p:sp>
        <p:sp>
          <p:nvSpPr>
            <p:cNvPr id="49" name="TextBox 48"/>
            <p:cNvSpPr txBox="1"/>
            <p:nvPr/>
          </p:nvSpPr>
          <p:spPr>
            <a:xfrm>
              <a:off x="8784483" y="2133651"/>
              <a:ext cx="2477305" cy="481442"/>
            </a:xfrm>
            <a:prstGeom prst="rect">
              <a:avLst/>
            </a:prstGeom>
            <a:noFill/>
          </p:spPr>
          <p:txBody>
            <a:bodyPr wrap="square" rtlCol="0">
              <a:spAutoFit/>
            </a:bodyPr>
            <a:lstStyle/>
            <a:p>
              <a:r>
                <a:rPr lang="zh-CN" altLang="en-US" sz="2535" dirty="0">
                  <a:solidFill>
                    <a:schemeClr val="accent1"/>
                  </a:solidFill>
                  <a:latin typeface="微软雅黑" panose="020B0503020204020204" pitchFamily="34" charset="-122"/>
                  <a:ea typeface="微软雅黑" panose="020B0503020204020204" pitchFamily="34" charset="-122"/>
                </a:rPr>
                <a:t>面向的用户</a:t>
              </a:r>
              <a:endParaRPr lang="zh-CN" altLang="zh-CN" sz="2535" dirty="0">
                <a:solidFill>
                  <a:schemeClr val="accent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1189355" y="269240"/>
            <a:ext cx="1635125" cy="898525"/>
            <a:chOff x="1873" y="424"/>
            <a:chExt cx="2575" cy="1415"/>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1984" y="535"/>
              <a:ext cx="2464" cy="1305"/>
            </a:xfrm>
            <a:prstGeom prst="rect">
              <a:avLst/>
            </a:prstGeom>
          </p:spPr>
          <p:txBody>
            <a:bodyPr wrap="square" lIns="91400" tIns="45699" rIns="91400" bIns="45699">
              <a:spAutoFit/>
            </a:bodyPr>
            <a:p>
              <a:pPr lvl="0" algn="l"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引言部分</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lvl="0" defTabSz="914400">
                <a:defRPr/>
              </a:pP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p:cTn id="7" dur="750" fill="hold"/>
                                        <p:tgtEl>
                                          <p:spTgt spid="6146"/>
                                        </p:tgtEl>
                                        <p:attrNameLst>
                                          <p:attrName>ppt_w</p:attrName>
                                        </p:attrNameLst>
                                      </p:cBhvr>
                                      <p:tavLst>
                                        <p:tav tm="0">
                                          <p:val>
                                            <p:fltVal val="0"/>
                                          </p:val>
                                        </p:tav>
                                        <p:tav tm="100000">
                                          <p:val>
                                            <p:strVal val="#ppt_w"/>
                                          </p:val>
                                        </p:tav>
                                      </p:tavLst>
                                    </p:anim>
                                    <p:anim calcmode="lin" valueType="num">
                                      <p:cBhvr>
                                        <p:cTn id="8" dur="750" fill="hold"/>
                                        <p:tgtEl>
                                          <p:spTgt spid="6146"/>
                                        </p:tgtEl>
                                        <p:attrNameLst>
                                          <p:attrName>ppt_h</p:attrName>
                                        </p:attrNameLst>
                                      </p:cBhvr>
                                      <p:tavLst>
                                        <p:tav tm="0">
                                          <p:val>
                                            <p:fltVal val="0"/>
                                          </p:val>
                                        </p:tav>
                                        <p:tav tm="100000">
                                          <p:val>
                                            <p:strVal val="#ppt_h"/>
                                          </p:val>
                                        </p:tav>
                                      </p:tavLst>
                                    </p:anim>
                                    <p:anim calcmode="lin" valueType="num">
                                      <p:cBhvr>
                                        <p:cTn id="9" dur="750" fill="hold"/>
                                        <p:tgtEl>
                                          <p:spTgt spid="6146"/>
                                        </p:tgtEl>
                                        <p:attrNameLst>
                                          <p:attrName>style.rotation</p:attrName>
                                        </p:attrNameLst>
                                      </p:cBhvr>
                                      <p:tavLst>
                                        <p:tav tm="0">
                                          <p:val>
                                            <p:fltVal val="90"/>
                                          </p:val>
                                        </p:tav>
                                        <p:tav tm="100000">
                                          <p:val>
                                            <p:fltVal val="0"/>
                                          </p:val>
                                        </p:tav>
                                      </p:tavLst>
                                    </p:anim>
                                    <p:animEffect transition="in" filter="fade">
                                      <p:cBhvr>
                                        <p:cTn id="10" dur="750"/>
                                        <p:tgtEl>
                                          <p:spTgt spid="6146"/>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 calcmode="lin" valueType="num">
                                      <p:cBhvr>
                                        <p:cTn id="16" dur="500" fill="hold"/>
                                        <p:tgtEl>
                                          <p:spTgt spid="3"/>
                                        </p:tgtEl>
                                        <p:attrNameLst>
                                          <p:attrName>style.rotation</p:attrName>
                                        </p:attrNameLst>
                                      </p:cBhvr>
                                      <p:tavLst>
                                        <p:tav tm="0">
                                          <p:val>
                                            <p:fltVal val="90"/>
                                          </p:val>
                                        </p:tav>
                                        <p:tav tm="100000">
                                          <p:val>
                                            <p:fltVal val="0"/>
                                          </p:val>
                                        </p:tav>
                                      </p:tavLst>
                                    </p:anim>
                                    <p:animEffect transition="in" filter="fade">
                                      <p:cBhvr>
                                        <p:cTn id="17" dur="500"/>
                                        <p:tgtEl>
                                          <p:spTgt spid="3"/>
                                        </p:tgtEl>
                                      </p:cBhvr>
                                    </p:animEffect>
                                  </p:childTnLst>
                                </p:cTn>
                              </p:par>
                            </p:childTnLst>
                          </p:cTn>
                        </p:par>
                        <p:par>
                          <p:cTn id="18" fill="hold">
                            <p:stCondLst>
                              <p:cond delay="1500"/>
                            </p:stCondLst>
                            <p:childTnLst>
                              <p:par>
                                <p:cTn id="19" presetID="31"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 calcmode="lin" valueType="num">
                                      <p:cBhvr>
                                        <p:cTn id="23" dur="500" fill="hold"/>
                                        <p:tgtEl>
                                          <p:spTgt spid="4"/>
                                        </p:tgtEl>
                                        <p:attrNameLst>
                                          <p:attrName>style.rotation</p:attrName>
                                        </p:attrNameLst>
                                      </p:cBhvr>
                                      <p:tavLst>
                                        <p:tav tm="0">
                                          <p:val>
                                            <p:fltVal val="90"/>
                                          </p:val>
                                        </p:tav>
                                        <p:tav tm="100000">
                                          <p:val>
                                            <p:fltVal val="0"/>
                                          </p:val>
                                        </p:tav>
                                      </p:tavLst>
                                    </p:anim>
                                    <p:animEffect transition="in" filter="fade">
                                      <p:cBhvr>
                                        <p:cTn id="24" dur="500"/>
                                        <p:tgtEl>
                                          <p:spTgt spid="4"/>
                                        </p:tgtEl>
                                      </p:cBhvr>
                                    </p:animEffect>
                                  </p:childTnLst>
                                </p:cTn>
                              </p:par>
                            </p:childTnLst>
                          </p:cTn>
                        </p:par>
                        <p:par>
                          <p:cTn id="25" fill="hold">
                            <p:stCondLst>
                              <p:cond delay="2000"/>
                            </p:stCondLst>
                            <p:childTnLst>
                              <p:par>
                                <p:cTn id="26" presetID="31" presetClass="entr" presetSubtype="0"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 calcmode="lin" valueType="num">
                                      <p:cBhvr>
                                        <p:cTn id="30" dur="500" fill="hold"/>
                                        <p:tgtEl>
                                          <p:spTgt spid="5"/>
                                        </p:tgtEl>
                                        <p:attrNameLst>
                                          <p:attrName>style.rotation</p:attrName>
                                        </p:attrNameLst>
                                      </p:cBhvr>
                                      <p:tavLst>
                                        <p:tav tm="0">
                                          <p:val>
                                            <p:fltVal val="90"/>
                                          </p:val>
                                        </p:tav>
                                        <p:tav tm="100000">
                                          <p:val>
                                            <p:fltVal val="0"/>
                                          </p:val>
                                        </p:tav>
                                      </p:tavLst>
                                    </p:anim>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132040" y="3952944"/>
            <a:ext cx="1807210" cy="582295"/>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需求简述</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11718" y="2437856"/>
            <a:ext cx="1368425" cy="569595"/>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02</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
          <p:cNvGrpSpPr/>
          <p:nvPr/>
        </p:nvGrpSpPr>
        <p:grpSpPr>
          <a:xfrm>
            <a:off x="958464" y="1640860"/>
            <a:ext cx="3020695" cy="3373120"/>
            <a:chOff x="957770" y="1467711"/>
            <a:chExt cx="3021103" cy="3373120"/>
          </a:xfrm>
        </p:grpSpPr>
        <p:grpSp>
          <p:nvGrpSpPr>
            <p:cNvPr id="5" name="组合 5"/>
            <p:cNvGrpSpPr/>
            <p:nvPr/>
          </p:nvGrpSpPr>
          <p:grpSpPr>
            <a:xfrm>
              <a:off x="957770" y="1467711"/>
              <a:ext cx="3021103" cy="3373120"/>
              <a:chOff x="1570902" y="3815673"/>
              <a:chExt cx="2534983" cy="2830358"/>
            </a:xfrm>
          </p:grpSpPr>
          <p:sp>
            <p:nvSpPr>
              <p:cNvPr id="10" name="矩形 9"/>
              <p:cNvSpPr/>
              <p:nvPr/>
            </p:nvSpPr>
            <p:spPr>
              <a:xfrm>
                <a:off x="1570902" y="4544043"/>
                <a:ext cx="2534983" cy="210198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2305774" y="3815673"/>
                <a:ext cx="1065176" cy="106517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1332820" y="2853591"/>
              <a:ext cx="2270927" cy="337185"/>
            </a:xfrm>
            <a:prstGeom prst="rect">
              <a:avLst/>
            </a:prstGeom>
            <a:noFill/>
          </p:spPr>
          <p:txBody>
            <a:bodyPr wrap="square"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开发意图</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88941" y="3417796"/>
              <a:ext cx="2579718" cy="1120140"/>
            </a:xfrm>
            <a:prstGeom prst="rect">
              <a:avLst/>
            </a:prstGeom>
            <a:noFill/>
          </p:spPr>
          <p:txBody>
            <a:bodyPr wrap="square" rtlCol="0">
              <a:spAutoFit/>
            </a:bodyPr>
            <a:lstStyle/>
            <a:p>
              <a:pPr algn="l" defTabSz="1216660">
                <a:spcBef>
                  <a:spcPct val="20000"/>
                </a:spcBef>
                <a:defRPr/>
              </a:pPr>
              <a:r>
                <a:rPr lang="en-US" altLang="zh-CN"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    </a:t>
              </a: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为了能够更好的让学生了解学校，了解学校内有哪些生态环境，以及提高学生动植物保护的意识。同时提供一个平台供有需要的人们进行交流。</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9" name="Freeform 394"/>
            <p:cNvSpPr>
              <a:spLocks noEditPoints="1"/>
            </p:cNvSpPr>
            <p:nvPr/>
          </p:nvSpPr>
          <p:spPr bwMode="auto">
            <a:xfrm>
              <a:off x="2217458" y="1884941"/>
              <a:ext cx="501650" cy="434975"/>
            </a:xfrm>
            <a:custGeom>
              <a:avLst/>
              <a:gdLst>
                <a:gd name="T0" fmla="*/ 39 w 183"/>
                <a:gd name="T1" fmla="*/ 1 h 159"/>
                <a:gd name="T2" fmla="*/ 57 w 183"/>
                <a:gd name="T3" fmla="*/ 16 h 159"/>
                <a:gd name="T4" fmla="*/ 22 w 183"/>
                <a:gd name="T5" fmla="*/ 16 h 159"/>
                <a:gd name="T6" fmla="*/ 39 w 183"/>
                <a:gd name="T7" fmla="*/ 1 h 159"/>
                <a:gd name="T8" fmla="*/ 106 w 183"/>
                <a:gd name="T9" fmla="*/ 32 h 159"/>
                <a:gd name="T10" fmla="*/ 147 w 183"/>
                <a:gd name="T11" fmla="*/ 49 h 159"/>
                <a:gd name="T12" fmla="*/ 163 w 183"/>
                <a:gd name="T13" fmla="*/ 90 h 159"/>
                <a:gd name="T14" fmla="*/ 147 w 183"/>
                <a:gd name="T15" fmla="*/ 130 h 159"/>
                <a:gd name="T16" fmla="*/ 106 w 183"/>
                <a:gd name="T17" fmla="*/ 147 h 159"/>
                <a:gd name="T18" fmla="*/ 66 w 183"/>
                <a:gd name="T19" fmla="*/ 130 h 159"/>
                <a:gd name="T20" fmla="*/ 49 w 183"/>
                <a:gd name="T21" fmla="*/ 90 h 159"/>
                <a:gd name="T22" fmla="*/ 66 w 183"/>
                <a:gd name="T23" fmla="*/ 49 h 159"/>
                <a:gd name="T24" fmla="*/ 106 w 183"/>
                <a:gd name="T25" fmla="*/ 32 h 159"/>
                <a:gd name="T26" fmla="*/ 99 w 183"/>
                <a:gd name="T27" fmla="*/ 62 h 159"/>
                <a:gd name="T28" fmla="*/ 76 w 183"/>
                <a:gd name="T29" fmla="*/ 71 h 159"/>
                <a:gd name="T30" fmla="*/ 79 w 183"/>
                <a:gd name="T31" fmla="*/ 96 h 159"/>
                <a:gd name="T32" fmla="*/ 95 w 183"/>
                <a:gd name="T33" fmla="*/ 82 h 159"/>
                <a:gd name="T34" fmla="*/ 99 w 183"/>
                <a:gd name="T35" fmla="*/ 62 h 159"/>
                <a:gd name="T36" fmla="*/ 134 w 183"/>
                <a:gd name="T37" fmla="*/ 62 h 159"/>
                <a:gd name="T38" fmla="*/ 106 w 183"/>
                <a:gd name="T39" fmla="*/ 50 h 159"/>
                <a:gd name="T40" fmla="*/ 79 w 183"/>
                <a:gd name="T41" fmla="*/ 62 h 159"/>
                <a:gd name="T42" fmla="*/ 67 w 183"/>
                <a:gd name="T43" fmla="*/ 90 h 159"/>
                <a:gd name="T44" fmla="*/ 79 w 183"/>
                <a:gd name="T45" fmla="*/ 117 h 159"/>
                <a:gd name="T46" fmla="*/ 106 w 183"/>
                <a:gd name="T47" fmla="*/ 129 h 159"/>
                <a:gd name="T48" fmla="*/ 134 w 183"/>
                <a:gd name="T49" fmla="*/ 117 h 159"/>
                <a:gd name="T50" fmla="*/ 145 w 183"/>
                <a:gd name="T51" fmla="*/ 90 h 159"/>
                <a:gd name="T52" fmla="*/ 134 w 183"/>
                <a:gd name="T53" fmla="*/ 62 h 159"/>
                <a:gd name="T54" fmla="*/ 77 w 183"/>
                <a:gd name="T55" fmla="*/ 0 h 159"/>
                <a:gd name="T56" fmla="*/ 64 w 183"/>
                <a:gd name="T57" fmla="*/ 24 h 159"/>
                <a:gd name="T58" fmla="*/ 21 w 183"/>
                <a:gd name="T59" fmla="*/ 24 h 159"/>
                <a:gd name="T60" fmla="*/ 0 w 183"/>
                <a:gd name="T61" fmla="*/ 45 h 159"/>
                <a:gd name="T62" fmla="*/ 0 w 183"/>
                <a:gd name="T63" fmla="*/ 137 h 159"/>
                <a:gd name="T64" fmla="*/ 21 w 183"/>
                <a:gd name="T65" fmla="*/ 159 h 159"/>
                <a:gd name="T66" fmla="*/ 161 w 183"/>
                <a:gd name="T67" fmla="*/ 159 h 159"/>
                <a:gd name="T68" fmla="*/ 183 w 183"/>
                <a:gd name="T69" fmla="*/ 137 h 159"/>
                <a:gd name="T70" fmla="*/ 183 w 183"/>
                <a:gd name="T71" fmla="*/ 45 h 159"/>
                <a:gd name="T72" fmla="*/ 161 w 183"/>
                <a:gd name="T73" fmla="*/ 24 h 159"/>
                <a:gd name="T74" fmla="*/ 154 w 183"/>
                <a:gd name="T75" fmla="*/ 24 h 159"/>
                <a:gd name="T76" fmla="*/ 140 w 183"/>
                <a:gd name="T77" fmla="*/ 0 h 159"/>
                <a:gd name="T78" fmla="*/ 77 w 183"/>
                <a:gd name="T7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3" h="159">
                  <a:moveTo>
                    <a:pt x="39" y="1"/>
                  </a:moveTo>
                  <a:cubicBezTo>
                    <a:pt x="48" y="1"/>
                    <a:pt x="55" y="8"/>
                    <a:pt x="57" y="16"/>
                  </a:cubicBezTo>
                  <a:cubicBezTo>
                    <a:pt x="22" y="16"/>
                    <a:pt x="22" y="16"/>
                    <a:pt x="22" y="16"/>
                  </a:cubicBezTo>
                  <a:cubicBezTo>
                    <a:pt x="23" y="8"/>
                    <a:pt x="30" y="1"/>
                    <a:pt x="39" y="1"/>
                  </a:cubicBezTo>
                  <a:close/>
                  <a:moveTo>
                    <a:pt x="106" y="32"/>
                  </a:moveTo>
                  <a:cubicBezTo>
                    <a:pt x="122" y="32"/>
                    <a:pt x="136" y="39"/>
                    <a:pt x="147" y="49"/>
                  </a:cubicBezTo>
                  <a:cubicBezTo>
                    <a:pt x="157" y="59"/>
                    <a:pt x="163" y="74"/>
                    <a:pt x="163" y="90"/>
                  </a:cubicBezTo>
                  <a:cubicBezTo>
                    <a:pt x="163" y="105"/>
                    <a:pt x="157" y="120"/>
                    <a:pt x="147" y="130"/>
                  </a:cubicBezTo>
                  <a:cubicBezTo>
                    <a:pt x="136" y="140"/>
                    <a:pt x="122" y="147"/>
                    <a:pt x="106" y="147"/>
                  </a:cubicBezTo>
                  <a:cubicBezTo>
                    <a:pt x="90" y="147"/>
                    <a:pt x="76" y="140"/>
                    <a:pt x="66" y="130"/>
                  </a:cubicBezTo>
                  <a:cubicBezTo>
                    <a:pt x="55" y="120"/>
                    <a:pt x="49" y="105"/>
                    <a:pt x="49" y="90"/>
                  </a:cubicBezTo>
                  <a:cubicBezTo>
                    <a:pt x="49" y="74"/>
                    <a:pt x="55" y="59"/>
                    <a:pt x="66" y="49"/>
                  </a:cubicBezTo>
                  <a:cubicBezTo>
                    <a:pt x="76" y="39"/>
                    <a:pt x="90" y="32"/>
                    <a:pt x="106" y="32"/>
                  </a:cubicBezTo>
                  <a:close/>
                  <a:moveTo>
                    <a:pt x="99" y="62"/>
                  </a:moveTo>
                  <a:cubicBezTo>
                    <a:pt x="92" y="57"/>
                    <a:pt x="81" y="62"/>
                    <a:pt x="76" y="71"/>
                  </a:cubicBezTo>
                  <a:cubicBezTo>
                    <a:pt x="70" y="81"/>
                    <a:pt x="72" y="92"/>
                    <a:pt x="79" y="96"/>
                  </a:cubicBezTo>
                  <a:cubicBezTo>
                    <a:pt x="86" y="100"/>
                    <a:pt x="90" y="92"/>
                    <a:pt x="95" y="82"/>
                  </a:cubicBezTo>
                  <a:cubicBezTo>
                    <a:pt x="101" y="73"/>
                    <a:pt x="106" y="66"/>
                    <a:pt x="99" y="62"/>
                  </a:cubicBezTo>
                  <a:close/>
                  <a:moveTo>
                    <a:pt x="134" y="62"/>
                  </a:moveTo>
                  <a:cubicBezTo>
                    <a:pt x="127" y="55"/>
                    <a:pt x="117" y="50"/>
                    <a:pt x="106" y="50"/>
                  </a:cubicBezTo>
                  <a:cubicBezTo>
                    <a:pt x="95" y="50"/>
                    <a:pt x="86" y="55"/>
                    <a:pt x="79" y="62"/>
                  </a:cubicBezTo>
                  <a:cubicBezTo>
                    <a:pt x="72" y="69"/>
                    <a:pt x="67" y="79"/>
                    <a:pt x="67" y="90"/>
                  </a:cubicBezTo>
                  <a:cubicBezTo>
                    <a:pt x="67" y="100"/>
                    <a:pt x="72" y="110"/>
                    <a:pt x="79" y="117"/>
                  </a:cubicBezTo>
                  <a:cubicBezTo>
                    <a:pt x="86" y="124"/>
                    <a:pt x="95" y="129"/>
                    <a:pt x="106" y="129"/>
                  </a:cubicBezTo>
                  <a:cubicBezTo>
                    <a:pt x="117" y="129"/>
                    <a:pt x="127" y="124"/>
                    <a:pt x="134" y="117"/>
                  </a:cubicBezTo>
                  <a:cubicBezTo>
                    <a:pt x="141" y="110"/>
                    <a:pt x="145" y="100"/>
                    <a:pt x="145" y="90"/>
                  </a:cubicBezTo>
                  <a:cubicBezTo>
                    <a:pt x="145" y="79"/>
                    <a:pt x="141" y="69"/>
                    <a:pt x="134" y="62"/>
                  </a:cubicBezTo>
                  <a:close/>
                  <a:moveTo>
                    <a:pt x="77" y="0"/>
                  </a:moveTo>
                  <a:cubicBezTo>
                    <a:pt x="64" y="24"/>
                    <a:pt x="64" y="24"/>
                    <a:pt x="64" y="24"/>
                  </a:cubicBezTo>
                  <a:cubicBezTo>
                    <a:pt x="21" y="24"/>
                    <a:pt x="21" y="24"/>
                    <a:pt x="21" y="24"/>
                  </a:cubicBezTo>
                  <a:cubicBezTo>
                    <a:pt x="9" y="24"/>
                    <a:pt x="0" y="34"/>
                    <a:pt x="0" y="45"/>
                  </a:cubicBezTo>
                  <a:cubicBezTo>
                    <a:pt x="0" y="137"/>
                    <a:pt x="0" y="137"/>
                    <a:pt x="0" y="137"/>
                  </a:cubicBezTo>
                  <a:cubicBezTo>
                    <a:pt x="0" y="149"/>
                    <a:pt x="9" y="159"/>
                    <a:pt x="21" y="159"/>
                  </a:cubicBezTo>
                  <a:cubicBezTo>
                    <a:pt x="161" y="159"/>
                    <a:pt x="161" y="159"/>
                    <a:pt x="161" y="159"/>
                  </a:cubicBezTo>
                  <a:cubicBezTo>
                    <a:pt x="173" y="159"/>
                    <a:pt x="183" y="149"/>
                    <a:pt x="183" y="137"/>
                  </a:cubicBezTo>
                  <a:cubicBezTo>
                    <a:pt x="183" y="45"/>
                    <a:pt x="183" y="45"/>
                    <a:pt x="183" y="45"/>
                  </a:cubicBezTo>
                  <a:cubicBezTo>
                    <a:pt x="183" y="34"/>
                    <a:pt x="173" y="24"/>
                    <a:pt x="161" y="24"/>
                  </a:cubicBezTo>
                  <a:cubicBezTo>
                    <a:pt x="154" y="24"/>
                    <a:pt x="154" y="24"/>
                    <a:pt x="154" y="24"/>
                  </a:cubicBezTo>
                  <a:cubicBezTo>
                    <a:pt x="140" y="0"/>
                    <a:pt x="140" y="0"/>
                    <a:pt x="140" y="0"/>
                  </a:cubicBezTo>
                  <a:lnTo>
                    <a:pt x="77" y="0"/>
                  </a:lnTo>
                  <a:close/>
                </a:path>
              </a:pathLst>
            </a:custGeom>
            <a:solidFill>
              <a:schemeClr val="bg1"/>
            </a:solidFill>
            <a:ln>
              <a:noFill/>
            </a:ln>
          </p:spPr>
          <p:txBody>
            <a:bodyPr lIns="80271" tIns="40136" rIns="80271" bIns="40136"/>
            <a:lstStyle/>
            <a:p>
              <a:pPr>
                <a:defRPr/>
              </a:pPr>
              <a:endParaRPr lang="zh-CN" altLang="en-US" sz="1600" dirty="0">
                <a:solidFill>
                  <a:schemeClr val="tx2"/>
                </a:solidFill>
                <a:latin typeface="微软雅黑" panose="020B0503020204020204" pitchFamily="34" charset="-122"/>
                <a:ea typeface="微软雅黑" panose="020B0503020204020204" pitchFamily="34" charset="-122"/>
              </a:endParaRPr>
            </a:p>
          </p:txBody>
        </p:sp>
      </p:grpSp>
      <p:grpSp>
        <p:nvGrpSpPr>
          <p:cNvPr id="6" name="组合 11"/>
          <p:cNvGrpSpPr/>
          <p:nvPr/>
        </p:nvGrpSpPr>
        <p:grpSpPr>
          <a:xfrm>
            <a:off x="4557351" y="1640861"/>
            <a:ext cx="3020695" cy="3373754"/>
            <a:chOff x="4557142" y="1467711"/>
            <a:chExt cx="3021103" cy="3373753"/>
          </a:xfrm>
        </p:grpSpPr>
        <p:grpSp>
          <p:nvGrpSpPr>
            <p:cNvPr id="12" name="组合 12"/>
            <p:cNvGrpSpPr/>
            <p:nvPr/>
          </p:nvGrpSpPr>
          <p:grpSpPr>
            <a:xfrm>
              <a:off x="4557142" y="1467711"/>
              <a:ext cx="3021103" cy="3373753"/>
              <a:chOff x="1570902" y="3815673"/>
              <a:chExt cx="2534983" cy="2830889"/>
            </a:xfrm>
          </p:grpSpPr>
          <p:sp>
            <p:nvSpPr>
              <p:cNvPr id="17" name="矩形 16"/>
              <p:cNvSpPr/>
              <p:nvPr/>
            </p:nvSpPr>
            <p:spPr>
              <a:xfrm>
                <a:off x="1570902" y="4544042"/>
                <a:ext cx="2534983" cy="210252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2305774" y="3815673"/>
                <a:ext cx="1065176" cy="106517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grpSp>
        <p:sp>
          <p:nvSpPr>
            <p:cNvPr id="14" name="文本框 13"/>
            <p:cNvSpPr txBox="1"/>
            <p:nvPr/>
          </p:nvSpPr>
          <p:spPr>
            <a:xfrm>
              <a:off x="4932192" y="2853591"/>
              <a:ext cx="2270927" cy="337185"/>
            </a:xfrm>
            <a:prstGeom prst="rect">
              <a:avLst/>
            </a:prstGeom>
            <a:noFill/>
          </p:spPr>
          <p:txBody>
            <a:bodyPr wrap="square"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主要功能</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4931843" y="3417795"/>
              <a:ext cx="2343466" cy="914400"/>
            </a:xfrm>
            <a:prstGeom prst="rect">
              <a:avLst/>
            </a:prstGeom>
            <a:noFill/>
          </p:spPr>
          <p:txBody>
            <a:bodyPr wrap="square" rtlCol="0">
              <a:spAutoFit/>
            </a:bodyPr>
            <a:lstStyle/>
            <a:p>
              <a:pPr algn="l" defTabSz="1216660">
                <a:spcBef>
                  <a:spcPct val="20000"/>
                </a:spcBef>
                <a:defRPr/>
              </a:pPr>
              <a:r>
                <a:rPr lang="en-US" altLang="zh-CN"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    </a:t>
              </a: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“云吸猫”“云撸狗”等论坛交流功能，实现实时互动，除此之外还有动植物科普功能以及动物城友会功能。</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6" name="Freeform 15"/>
            <p:cNvSpPr>
              <a:spLocks noEditPoints="1"/>
            </p:cNvSpPr>
            <p:nvPr/>
          </p:nvSpPr>
          <p:spPr bwMode="auto">
            <a:xfrm>
              <a:off x="5871599" y="1884941"/>
              <a:ext cx="392112" cy="466725"/>
            </a:xfrm>
            <a:custGeom>
              <a:avLst/>
              <a:gdLst>
                <a:gd name="T0" fmla="*/ 323 w 671"/>
                <a:gd name="T1" fmla="*/ 326 h 798"/>
                <a:gd name="T2" fmla="*/ 323 w 671"/>
                <a:gd name="T3" fmla="*/ 798 h 798"/>
                <a:gd name="T4" fmla="*/ 671 w 671"/>
                <a:gd name="T5" fmla="*/ 675 h 798"/>
                <a:gd name="T6" fmla="*/ 671 w 671"/>
                <a:gd name="T7" fmla="*/ 203 h 798"/>
                <a:gd name="T8" fmla="*/ 323 w 671"/>
                <a:gd name="T9" fmla="*/ 326 h 798"/>
                <a:gd name="T10" fmla="*/ 292 w 671"/>
                <a:gd name="T11" fmla="*/ 356 h 798"/>
                <a:gd name="T12" fmla="*/ 292 w 671"/>
                <a:gd name="T13" fmla="*/ 422 h 798"/>
                <a:gd name="T14" fmla="*/ 228 w 671"/>
                <a:gd name="T15" fmla="*/ 391 h 798"/>
                <a:gd name="T16" fmla="*/ 228 w 671"/>
                <a:gd name="T17" fmla="*/ 320 h 798"/>
                <a:gd name="T18" fmla="*/ 292 w 671"/>
                <a:gd name="T19" fmla="*/ 356 h 798"/>
                <a:gd name="T20" fmla="*/ 577 w 671"/>
                <a:gd name="T21" fmla="*/ 152 h 798"/>
                <a:gd name="T22" fmla="*/ 559 w 671"/>
                <a:gd name="T23" fmla="*/ 143 h 798"/>
                <a:gd name="T24" fmla="*/ 224 w 671"/>
                <a:gd name="T25" fmla="*/ 260 h 798"/>
                <a:gd name="T26" fmla="*/ 214 w 671"/>
                <a:gd name="T27" fmla="*/ 269 h 798"/>
                <a:gd name="T28" fmla="*/ 214 w 671"/>
                <a:gd name="T29" fmla="*/ 748 h 798"/>
                <a:gd name="T30" fmla="*/ 305 w 671"/>
                <a:gd name="T31" fmla="*/ 797 h 798"/>
                <a:gd name="T32" fmla="*/ 305 w 671"/>
                <a:gd name="T33" fmla="*/ 326 h 798"/>
                <a:gd name="T34" fmla="*/ 231 w 671"/>
                <a:gd name="T35" fmla="*/ 287 h 798"/>
                <a:gd name="T36" fmla="*/ 232 w 671"/>
                <a:gd name="T37" fmla="*/ 286 h 798"/>
                <a:gd name="T38" fmla="*/ 568 w 671"/>
                <a:gd name="T39" fmla="*/ 170 h 798"/>
                <a:gd name="T40" fmla="*/ 577 w 671"/>
                <a:gd name="T41" fmla="*/ 152 h 798"/>
                <a:gd name="T42" fmla="*/ 78 w 671"/>
                <a:gd name="T43" fmla="*/ 216 h 798"/>
                <a:gd name="T44" fmla="*/ 78 w 671"/>
                <a:gd name="T45" fmla="*/ 281 h 798"/>
                <a:gd name="T46" fmla="*/ 14 w 671"/>
                <a:gd name="T47" fmla="*/ 250 h 798"/>
                <a:gd name="T48" fmla="*/ 14 w 671"/>
                <a:gd name="T49" fmla="*/ 180 h 798"/>
                <a:gd name="T50" fmla="*/ 78 w 671"/>
                <a:gd name="T51" fmla="*/ 216 h 798"/>
                <a:gd name="T52" fmla="*/ 363 w 671"/>
                <a:gd name="T53" fmla="*/ 11 h 798"/>
                <a:gd name="T54" fmla="*/ 346 w 671"/>
                <a:gd name="T55" fmla="*/ 2 h 798"/>
                <a:gd name="T56" fmla="*/ 10 w 671"/>
                <a:gd name="T57" fmla="*/ 119 h 798"/>
                <a:gd name="T58" fmla="*/ 0 w 671"/>
                <a:gd name="T59" fmla="*/ 128 h 798"/>
                <a:gd name="T60" fmla="*/ 0 w 671"/>
                <a:gd name="T61" fmla="*/ 608 h 798"/>
                <a:gd name="T62" fmla="*/ 92 w 671"/>
                <a:gd name="T63" fmla="*/ 656 h 798"/>
                <a:gd name="T64" fmla="*/ 92 w 671"/>
                <a:gd name="T65" fmla="*/ 186 h 798"/>
                <a:gd name="T66" fmla="*/ 17 w 671"/>
                <a:gd name="T67" fmla="*/ 146 h 798"/>
                <a:gd name="T68" fmla="*/ 18 w 671"/>
                <a:gd name="T69" fmla="*/ 146 h 798"/>
                <a:gd name="T70" fmla="*/ 354 w 671"/>
                <a:gd name="T71" fmla="*/ 29 h 798"/>
                <a:gd name="T72" fmla="*/ 363 w 671"/>
                <a:gd name="T73" fmla="*/ 11 h 798"/>
                <a:gd name="T74" fmla="*/ 185 w 671"/>
                <a:gd name="T75" fmla="*/ 290 h 798"/>
                <a:gd name="T76" fmla="*/ 185 w 671"/>
                <a:gd name="T77" fmla="*/ 355 h 798"/>
                <a:gd name="T78" fmla="*/ 121 w 671"/>
                <a:gd name="T79" fmla="*/ 324 h 798"/>
                <a:gd name="T80" fmla="*/ 121 w 671"/>
                <a:gd name="T81" fmla="*/ 254 h 798"/>
                <a:gd name="T82" fmla="*/ 185 w 671"/>
                <a:gd name="T83" fmla="*/ 290 h 798"/>
                <a:gd name="T84" fmla="*/ 470 w 671"/>
                <a:gd name="T85" fmla="*/ 85 h 798"/>
                <a:gd name="T86" fmla="*/ 453 w 671"/>
                <a:gd name="T87" fmla="*/ 76 h 798"/>
                <a:gd name="T88" fmla="*/ 117 w 671"/>
                <a:gd name="T89" fmla="*/ 193 h 798"/>
                <a:gd name="T90" fmla="*/ 107 w 671"/>
                <a:gd name="T91" fmla="*/ 202 h 798"/>
                <a:gd name="T92" fmla="*/ 107 w 671"/>
                <a:gd name="T93" fmla="*/ 682 h 798"/>
                <a:gd name="T94" fmla="*/ 199 w 671"/>
                <a:gd name="T95" fmla="*/ 730 h 798"/>
                <a:gd name="T96" fmla="*/ 199 w 671"/>
                <a:gd name="T97" fmla="*/ 260 h 798"/>
                <a:gd name="T98" fmla="*/ 124 w 671"/>
                <a:gd name="T99" fmla="*/ 220 h 798"/>
                <a:gd name="T100" fmla="*/ 125 w 671"/>
                <a:gd name="T101" fmla="*/ 219 h 798"/>
                <a:gd name="T102" fmla="*/ 461 w 671"/>
                <a:gd name="T103" fmla="*/ 103 h 798"/>
                <a:gd name="T104" fmla="*/ 470 w 671"/>
                <a:gd name="T105" fmla="*/ 85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71" h="798">
                  <a:moveTo>
                    <a:pt x="323" y="326"/>
                  </a:moveTo>
                  <a:lnTo>
                    <a:pt x="323" y="798"/>
                  </a:lnTo>
                  <a:lnTo>
                    <a:pt x="671" y="675"/>
                  </a:lnTo>
                  <a:lnTo>
                    <a:pt x="671" y="203"/>
                  </a:lnTo>
                  <a:lnTo>
                    <a:pt x="323" y="326"/>
                  </a:lnTo>
                  <a:close/>
                  <a:moveTo>
                    <a:pt x="292" y="356"/>
                  </a:moveTo>
                  <a:lnTo>
                    <a:pt x="292" y="422"/>
                  </a:lnTo>
                  <a:cubicBezTo>
                    <a:pt x="260" y="416"/>
                    <a:pt x="228" y="391"/>
                    <a:pt x="228" y="391"/>
                  </a:cubicBezTo>
                  <a:lnTo>
                    <a:pt x="228" y="320"/>
                  </a:lnTo>
                  <a:cubicBezTo>
                    <a:pt x="267" y="352"/>
                    <a:pt x="292" y="356"/>
                    <a:pt x="292" y="356"/>
                  </a:cubicBezTo>
                  <a:close/>
                  <a:moveTo>
                    <a:pt x="577" y="152"/>
                  </a:moveTo>
                  <a:cubicBezTo>
                    <a:pt x="575" y="145"/>
                    <a:pt x="567" y="141"/>
                    <a:pt x="559" y="143"/>
                  </a:cubicBezTo>
                  <a:lnTo>
                    <a:pt x="224" y="260"/>
                  </a:lnTo>
                  <a:cubicBezTo>
                    <a:pt x="219" y="261"/>
                    <a:pt x="215" y="265"/>
                    <a:pt x="214" y="269"/>
                  </a:cubicBezTo>
                  <a:lnTo>
                    <a:pt x="214" y="748"/>
                  </a:lnTo>
                  <a:cubicBezTo>
                    <a:pt x="226" y="772"/>
                    <a:pt x="275" y="797"/>
                    <a:pt x="305" y="797"/>
                  </a:cubicBezTo>
                  <a:lnTo>
                    <a:pt x="305" y="326"/>
                  </a:lnTo>
                  <a:cubicBezTo>
                    <a:pt x="289" y="324"/>
                    <a:pt x="253" y="305"/>
                    <a:pt x="231" y="287"/>
                  </a:cubicBezTo>
                  <a:cubicBezTo>
                    <a:pt x="231" y="286"/>
                    <a:pt x="232" y="286"/>
                    <a:pt x="232" y="286"/>
                  </a:cubicBezTo>
                  <a:lnTo>
                    <a:pt x="568" y="170"/>
                  </a:lnTo>
                  <a:cubicBezTo>
                    <a:pt x="575" y="167"/>
                    <a:pt x="579" y="159"/>
                    <a:pt x="577" y="152"/>
                  </a:cubicBezTo>
                  <a:close/>
                  <a:moveTo>
                    <a:pt x="78" y="216"/>
                  </a:moveTo>
                  <a:lnTo>
                    <a:pt x="78" y="281"/>
                  </a:lnTo>
                  <a:cubicBezTo>
                    <a:pt x="46" y="275"/>
                    <a:pt x="14" y="250"/>
                    <a:pt x="14" y="250"/>
                  </a:cubicBezTo>
                  <a:lnTo>
                    <a:pt x="14" y="180"/>
                  </a:lnTo>
                  <a:cubicBezTo>
                    <a:pt x="53" y="212"/>
                    <a:pt x="78" y="216"/>
                    <a:pt x="78" y="216"/>
                  </a:cubicBezTo>
                  <a:close/>
                  <a:moveTo>
                    <a:pt x="363" y="11"/>
                  </a:moveTo>
                  <a:cubicBezTo>
                    <a:pt x="361" y="4"/>
                    <a:pt x="353" y="0"/>
                    <a:pt x="346" y="2"/>
                  </a:cubicBezTo>
                  <a:lnTo>
                    <a:pt x="10" y="119"/>
                  </a:lnTo>
                  <a:cubicBezTo>
                    <a:pt x="5" y="121"/>
                    <a:pt x="2" y="124"/>
                    <a:pt x="0" y="128"/>
                  </a:cubicBezTo>
                  <a:lnTo>
                    <a:pt x="0" y="608"/>
                  </a:lnTo>
                  <a:cubicBezTo>
                    <a:pt x="12" y="631"/>
                    <a:pt x="61" y="656"/>
                    <a:pt x="92" y="656"/>
                  </a:cubicBezTo>
                  <a:lnTo>
                    <a:pt x="92" y="186"/>
                  </a:lnTo>
                  <a:cubicBezTo>
                    <a:pt x="76" y="183"/>
                    <a:pt x="40" y="164"/>
                    <a:pt x="17" y="146"/>
                  </a:cubicBezTo>
                  <a:cubicBezTo>
                    <a:pt x="18" y="146"/>
                    <a:pt x="18" y="146"/>
                    <a:pt x="18" y="146"/>
                  </a:cubicBezTo>
                  <a:lnTo>
                    <a:pt x="354" y="29"/>
                  </a:lnTo>
                  <a:cubicBezTo>
                    <a:pt x="362" y="26"/>
                    <a:pt x="366" y="19"/>
                    <a:pt x="363" y="11"/>
                  </a:cubicBezTo>
                  <a:close/>
                  <a:moveTo>
                    <a:pt x="185" y="290"/>
                  </a:moveTo>
                  <a:lnTo>
                    <a:pt x="185" y="355"/>
                  </a:lnTo>
                  <a:cubicBezTo>
                    <a:pt x="153" y="349"/>
                    <a:pt x="121" y="324"/>
                    <a:pt x="121" y="324"/>
                  </a:cubicBezTo>
                  <a:lnTo>
                    <a:pt x="121" y="254"/>
                  </a:lnTo>
                  <a:cubicBezTo>
                    <a:pt x="160" y="286"/>
                    <a:pt x="185" y="290"/>
                    <a:pt x="185" y="290"/>
                  </a:cubicBezTo>
                  <a:close/>
                  <a:moveTo>
                    <a:pt x="470" y="85"/>
                  </a:moveTo>
                  <a:cubicBezTo>
                    <a:pt x="468" y="78"/>
                    <a:pt x="460" y="74"/>
                    <a:pt x="453" y="76"/>
                  </a:cubicBezTo>
                  <a:lnTo>
                    <a:pt x="117" y="193"/>
                  </a:lnTo>
                  <a:cubicBezTo>
                    <a:pt x="112" y="195"/>
                    <a:pt x="108" y="198"/>
                    <a:pt x="107" y="202"/>
                  </a:cubicBezTo>
                  <a:lnTo>
                    <a:pt x="107" y="682"/>
                  </a:lnTo>
                  <a:cubicBezTo>
                    <a:pt x="119" y="705"/>
                    <a:pt x="168" y="730"/>
                    <a:pt x="199" y="730"/>
                  </a:cubicBezTo>
                  <a:lnTo>
                    <a:pt x="199" y="260"/>
                  </a:lnTo>
                  <a:cubicBezTo>
                    <a:pt x="183" y="257"/>
                    <a:pt x="146" y="238"/>
                    <a:pt x="124" y="220"/>
                  </a:cubicBezTo>
                  <a:cubicBezTo>
                    <a:pt x="125" y="220"/>
                    <a:pt x="125" y="220"/>
                    <a:pt x="125" y="219"/>
                  </a:cubicBezTo>
                  <a:lnTo>
                    <a:pt x="461" y="103"/>
                  </a:lnTo>
                  <a:cubicBezTo>
                    <a:pt x="469" y="100"/>
                    <a:pt x="473" y="93"/>
                    <a:pt x="470" y="85"/>
                  </a:cubicBezTo>
                  <a:close/>
                </a:path>
              </a:pathLst>
            </a:custGeom>
            <a:solidFill>
              <a:schemeClr val="bg1"/>
            </a:solidFill>
            <a:ln>
              <a:noFill/>
            </a:ln>
          </p:spPr>
          <p:txBody>
            <a:bodyPr/>
            <a:lstStyle/>
            <a:p>
              <a:endParaRPr lang="zh-CN" altLang="en-US" sz="1335" dirty="0">
                <a:solidFill>
                  <a:schemeClr val="tx2"/>
                </a:solidFill>
                <a:latin typeface="微软雅黑" panose="020B0503020204020204" pitchFamily="34" charset="-122"/>
                <a:ea typeface="微软雅黑" panose="020B0503020204020204" pitchFamily="34" charset="-122"/>
              </a:endParaRPr>
            </a:p>
          </p:txBody>
        </p:sp>
      </p:grpSp>
      <p:grpSp>
        <p:nvGrpSpPr>
          <p:cNvPr id="13" name="组合 18"/>
          <p:cNvGrpSpPr/>
          <p:nvPr/>
        </p:nvGrpSpPr>
        <p:grpSpPr>
          <a:xfrm>
            <a:off x="8156236" y="1640859"/>
            <a:ext cx="3020695" cy="3372485"/>
            <a:chOff x="8156513" y="1467710"/>
            <a:chExt cx="3021103" cy="3372485"/>
          </a:xfrm>
        </p:grpSpPr>
        <p:sp>
          <p:nvSpPr>
            <p:cNvPr id="20" name="矩形 19"/>
            <p:cNvSpPr/>
            <p:nvPr/>
          </p:nvSpPr>
          <p:spPr>
            <a:xfrm>
              <a:off x="8156513" y="2335755"/>
              <a:ext cx="3021103" cy="250444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032308" y="1467710"/>
              <a:ext cx="1269439" cy="126943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8531564" y="2862267"/>
              <a:ext cx="2270927" cy="337185"/>
            </a:xfrm>
            <a:prstGeom prst="rect">
              <a:avLst/>
            </a:prstGeom>
            <a:noFill/>
          </p:spPr>
          <p:txBody>
            <a:bodyPr wrap="square"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作用范围</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8560956" y="3437317"/>
              <a:ext cx="2241535" cy="297180"/>
            </a:xfrm>
            <a:prstGeom prst="rect">
              <a:avLst/>
            </a:prstGeom>
            <a:noFill/>
          </p:spPr>
          <p:txBody>
            <a:bodyPr wrap="square" rtlCol="0">
              <a:spAutoFit/>
            </a:bodyPr>
            <a:lstStyle/>
            <a:p>
              <a:pPr algn="ctr" defTabSz="1216660">
                <a:spcBef>
                  <a:spcPct val="20000"/>
                </a:spcBef>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微信小程序</a:t>
              </a:r>
              <a:endParaRPr lang="en-US" altLang="zh-CN"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nvGrpSpPr>
            <p:cNvPr id="19" name="组合 19"/>
            <p:cNvGrpSpPr>
              <a:grpSpLocks noChangeAspect="1"/>
            </p:cNvGrpSpPr>
            <p:nvPr/>
          </p:nvGrpSpPr>
          <p:grpSpPr bwMode="auto">
            <a:xfrm>
              <a:off x="9398496" y="1847624"/>
              <a:ext cx="509607" cy="509607"/>
              <a:chOff x="1437735" y="704204"/>
              <a:chExt cx="492531" cy="493274"/>
            </a:xfrm>
            <a:solidFill>
              <a:schemeClr val="bg1"/>
            </a:solidFill>
          </p:grpSpPr>
          <p:sp>
            <p:nvSpPr>
              <p:cNvPr id="25" name="饼形 24"/>
              <p:cNvSpPr/>
              <p:nvPr/>
            </p:nvSpPr>
            <p:spPr>
              <a:xfrm flipH="1">
                <a:off x="1483162" y="752095"/>
                <a:ext cx="447104" cy="445383"/>
              </a:xfrm>
              <a:prstGeom prst="pi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35" dirty="0">
                  <a:solidFill>
                    <a:schemeClr val="tx2"/>
                  </a:solidFill>
                  <a:latin typeface="微软雅黑" panose="020B0503020204020204" pitchFamily="34" charset="-122"/>
                  <a:ea typeface="微软雅黑" panose="020B0503020204020204" pitchFamily="34" charset="-122"/>
                </a:endParaRPr>
              </a:p>
            </p:txBody>
          </p:sp>
          <p:sp>
            <p:nvSpPr>
              <p:cNvPr id="26" name="椭圆 34"/>
              <p:cNvSpPr>
                <a:spLocks noChangeAspect="1"/>
              </p:cNvSpPr>
              <p:nvPr/>
            </p:nvSpPr>
            <p:spPr>
              <a:xfrm>
                <a:off x="1437735" y="704204"/>
                <a:ext cx="222355" cy="222692"/>
              </a:xfrm>
              <a:custGeom>
                <a:avLst/>
                <a:gdLst/>
                <a:ahLst/>
                <a:cxnLst/>
                <a:rect l="l" t="t" r="r" b="b"/>
                <a:pathLst>
                  <a:path w="223200" h="223200">
                    <a:moveTo>
                      <a:pt x="223200" y="0"/>
                    </a:moveTo>
                    <a:lnTo>
                      <a:pt x="223200" y="223200"/>
                    </a:lnTo>
                    <a:lnTo>
                      <a:pt x="0" y="223200"/>
                    </a:lnTo>
                    <a:cubicBezTo>
                      <a:pt x="0" y="99930"/>
                      <a:pt x="99930" y="0"/>
                      <a:pt x="2232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35" dirty="0">
                  <a:solidFill>
                    <a:schemeClr val="tx2"/>
                  </a:solidFill>
                  <a:latin typeface="微软雅黑" panose="020B0503020204020204" pitchFamily="34" charset="-122"/>
                  <a:ea typeface="微软雅黑" panose="020B0503020204020204" pitchFamily="34" charset="-122"/>
                </a:endParaRPr>
              </a:p>
            </p:txBody>
          </p:sp>
        </p:grpSp>
      </p:grpSp>
      <p:grpSp>
        <p:nvGrpSpPr>
          <p:cNvPr id="4" name="组合 3"/>
          <p:cNvGrpSpPr/>
          <p:nvPr/>
        </p:nvGrpSpPr>
        <p:grpSpPr>
          <a:xfrm>
            <a:off x="1189355" y="269240"/>
            <a:ext cx="1635125"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目标</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6"/>
          <p:cNvGrpSpPr/>
          <p:nvPr/>
        </p:nvGrpSpPr>
        <p:grpSpPr>
          <a:xfrm>
            <a:off x="1071196" y="1554079"/>
            <a:ext cx="3511575" cy="3905700"/>
            <a:chOff x="1069646" y="1866900"/>
            <a:chExt cx="3512658" cy="3905700"/>
          </a:xfrm>
        </p:grpSpPr>
        <p:sp>
          <p:nvSpPr>
            <p:cNvPr id="48" name="椭圆 47"/>
            <p:cNvSpPr/>
            <p:nvPr/>
          </p:nvSpPr>
          <p:spPr>
            <a:xfrm>
              <a:off x="1385975" y="2379750"/>
              <a:ext cx="2880000" cy="2880000"/>
            </a:xfrm>
            <a:prstGeom prst="ellipse">
              <a:avLst/>
            </a:prstGeom>
            <a:noFill/>
            <a:ln w="38100" cap="flat" cmpd="sng" algn="ctr">
              <a:solidFill>
                <a:srgbClr val="A5A5A5">
                  <a:lumMod val="20000"/>
                  <a:lumOff val="80000"/>
                </a:srgbClr>
              </a:solidFill>
              <a:prstDash val="solid"/>
              <a:miter lim="800000"/>
            </a:ln>
            <a:effectLst/>
          </p:spPr>
          <p:txBody>
            <a:bodyPr rtlCol="0" anchor="ctr"/>
            <a:lstStyle/>
            <a:p>
              <a:pPr algn="ctr" defTabSz="914400">
                <a:defRPr/>
              </a:pPr>
              <a:endParaRPr lang="zh-CN" altLang="en-US" sz="1865" kern="0" dirty="0">
                <a:solidFill>
                  <a:prstClr val="white"/>
                </a:solidFill>
                <a:latin typeface="小米兰亭_GB外压缩"/>
                <a:ea typeface="小米兰亭_GB外压缩"/>
              </a:endParaRPr>
            </a:p>
          </p:txBody>
        </p:sp>
        <p:grpSp>
          <p:nvGrpSpPr>
            <p:cNvPr id="3" name="组合 48"/>
            <p:cNvGrpSpPr/>
            <p:nvPr/>
          </p:nvGrpSpPr>
          <p:grpSpPr>
            <a:xfrm>
              <a:off x="1069646" y="4067175"/>
              <a:ext cx="972000" cy="972000"/>
              <a:chOff x="1863396" y="4029075"/>
              <a:chExt cx="972000" cy="972000"/>
            </a:xfrm>
          </p:grpSpPr>
          <p:sp>
            <p:nvSpPr>
              <p:cNvPr id="65" name="椭圆 64"/>
              <p:cNvSpPr/>
              <p:nvPr/>
            </p:nvSpPr>
            <p:spPr>
              <a:xfrm>
                <a:off x="1863396" y="4029075"/>
                <a:ext cx="972000" cy="972000"/>
              </a:xfrm>
              <a:prstGeom prst="ellipse">
                <a:avLst/>
              </a:prstGeom>
              <a:solidFill>
                <a:schemeClr val="tx1">
                  <a:lumMod val="75000"/>
                  <a:lumOff val="25000"/>
                </a:schemeClr>
              </a:solidFill>
              <a:ln w="12700" cap="flat" cmpd="sng" algn="ctr">
                <a:noFill/>
                <a:prstDash val="solid"/>
                <a:miter lim="800000"/>
              </a:ln>
              <a:effectLst/>
            </p:spPr>
            <p:txBody>
              <a:bodyPr rtlCol="0" anchor="ctr"/>
              <a:lstStyle/>
              <a:p>
                <a:pPr algn="ctr" defTabSz="914400">
                  <a:defRPr/>
                </a:pPr>
                <a:endParaRPr lang="zh-CN" altLang="en-US" sz="1865" kern="0" dirty="0">
                  <a:solidFill>
                    <a:prstClr val="white"/>
                  </a:solidFill>
                  <a:latin typeface="小米兰亭_GB外压缩"/>
                  <a:ea typeface="小米兰亭_GB外压缩"/>
                </a:endParaRPr>
              </a:p>
            </p:txBody>
          </p:sp>
          <p:sp>
            <p:nvSpPr>
              <p:cNvPr id="66" name="任意多边形 65"/>
              <p:cNvSpPr/>
              <p:nvPr/>
            </p:nvSpPr>
            <p:spPr>
              <a:xfrm>
                <a:off x="2156323" y="4331955"/>
                <a:ext cx="386146" cy="366240"/>
              </a:xfrm>
              <a:custGeom>
                <a:avLst/>
                <a:gdLst>
                  <a:gd name="connsiteX0" fmla="*/ 1737573 w 4159147"/>
                  <a:gd name="connsiteY0" fmla="*/ 1383592 h 3944750"/>
                  <a:gd name="connsiteX1" fmla="*/ 1737573 w 4159147"/>
                  <a:gd name="connsiteY1" fmla="*/ 2067592 h 3944750"/>
                  <a:gd name="connsiteX2" fmla="*/ 1053573 w 4159147"/>
                  <a:gd name="connsiteY2" fmla="*/ 2067592 h 3944750"/>
                  <a:gd name="connsiteX3" fmla="*/ 1053573 w 4159147"/>
                  <a:gd name="connsiteY3" fmla="*/ 2751592 h 3944750"/>
                  <a:gd name="connsiteX4" fmla="*/ 1737573 w 4159147"/>
                  <a:gd name="connsiteY4" fmla="*/ 2751592 h 3944750"/>
                  <a:gd name="connsiteX5" fmla="*/ 1737573 w 4159147"/>
                  <a:gd name="connsiteY5" fmla="*/ 3435592 h 3944750"/>
                  <a:gd name="connsiteX6" fmla="*/ 2421573 w 4159147"/>
                  <a:gd name="connsiteY6" fmla="*/ 3435592 h 3944750"/>
                  <a:gd name="connsiteX7" fmla="*/ 2421573 w 4159147"/>
                  <a:gd name="connsiteY7" fmla="*/ 2751592 h 3944750"/>
                  <a:gd name="connsiteX8" fmla="*/ 3105573 w 4159147"/>
                  <a:gd name="connsiteY8" fmla="*/ 2751592 h 3944750"/>
                  <a:gd name="connsiteX9" fmla="*/ 3105573 w 4159147"/>
                  <a:gd name="connsiteY9" fmla="*/ 2067592 h 3944750"/>
                  <a:gd name="connsiteX10" fmla="*/ 2421573 w 4159147"/>
                  <a:gd name="connsiteY10" fmla="*/ 2067592 h 3944750"/>
                  <a:gd name="connsiteX11" fmla="*/ 2421573 w 4159147"/>
                  <a:gd name="connsiteY11" fmla="*/ 1383592 h 3944750"/>
                  <a:gd name="connsiteX12" fmla="*/ 1500520 w 4159147"/>
                  <a:gd name="connsiteY12" fmla="*/ 288000 h 3944750"/>
                  <a:gd name="connsiteX13" fmla="*/ 1359573 w 4159147"/>
                  <a:gd name="connsiteY13" fmla="*/ 428947 h 3944750"/>
                  <a:gd name="connsiteX14" fmla="*/ 1359573 w 4159147"/>
                  <a:gd name="connsiteY14" fmla="*/ 874434 h 3944750"/>
                  <a:gd name="connsiteX15" fmla="*/ 2799573 w 4159147"/>
                  <a:gd name="connsiteY15" fmla="*/ 874434 h 3944750"/>
                  <a:gd name="connsiteX16" fmla="*/ 2799573 w 4159147"/>
                  <a:gd name="connsiteY16" fmla="*/ 428947 h 3944750"/>
                  <a:gd name="connsiteX17" fmla="*/ 2658626 w 4159147"/>
                  <a:gd name="connsiteY17" fmla="*/ 288000 h 3944750"/>
                  <a:gd name="connsiteX18" fmla="*/ 1407580 w 4159147"/>
                  <a:gd name="connsiteY18" fmla="*/ 0 h 3944750"/>
                  <a:gd name="connsiteX19" fmla="*/ 2751566 w 4159147"/>
                  <a:gd name="connsiteY19" fmla="*/ 0 h 3944750"/>
                  <a:gd name="connsiteX20" fmla="*/ 3087573 w 4159147"/>
                  <a:gd name="connsiteY20" fmla="*/ 336007 h 3944750"/>
                  <a:gd name="connsiteX21" fmla="*/ 3087573 w 4159147"/>
                  <a:gd name="connsiteY21" fmla="*/ 874434 h 3944750"/>
                  <a:gd name="connsiteX22" fmla="*/ 3647417 w 4159147"/>
                  <a:gd name="connsiteY22" fmla="*/ 874434 h 3944750"/>
                  <a:gd name="connsiteX23" fmla="*/ 4159147 w 4159147"/>
                  <a:gd name="connsiteY23" fmla="*/ 1386164 h 3944750"/>
                  <a:gd name="connsiteX24" fmla="*/ 4159147 w 4159147"/>
                  <a:gd name="connsiteY24" fmla="*/ 3433020 h 3944750"/>
                  <a:gd name="connsiteX25" fmla="*/ 3647417 w 4159147"/>
                  <a:gd name="connsiteY25" fmla="*/ 3944750 h 3944750"/>
                  <a:gd name="connsiteX26" fmla="*/ 511730 w 4159147"/>
                  <a:gd name="connsiteY26" fmla="*/ 3944750 h 3944750"/>
                  <a:gd name="connsiteX27" fmla="*/ 0 w 4159147"/>
                  <a:gd name="connsiteY27" fmla="*/ 3433020 h 3944750"/>
                  <a:gd name="connsiteX28" fmla="*/ 0 w 4159147"/>
                  <a:gd name="connsiteY28" fmla="*/ 1386164 h 3944750"/>
                  <a:gd name="connsiteX29" fmla="*/ 511730 w 4159147"/>
                  <a:gd name="connsiteY29" fmla="*/ 874434 h 3944750"/>
                  <a:gd name="connsiteX30" fmla="*/ 1071573 w 4159147"/>
                  <a:gd name="connsiteY30" fmla="*/ 874434 h 3944750"/>
                  <a:gd name="connsiteX31" fmla="*/ 1071573 w 4159147"/>
                  <a:gd name="connsiteY31" fmla="*/ 336007 h 3944750"/>
                  <a:gd name="connsiteX32" fmla="*/ 1407580 w 4159147"/>
                  <a:gd name="connsiteY32" fmla="*/ 0 h 394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159147" h="3944750">
                    <a:moveTo>
                      <a:pt x="1737573" y="1383592"/>
                    </a:moveTo>
                    <a:lnTo>
                      <a:pt x="1737573" y="2067592"/>
                    </a:lnTo>
                    <a:lnTo>
                      <a:pt x="1053573" y="2067592"/>
                    </a:lnTo>
                    <a:lnTo>
                      <a:pt x="1053573" y="2751592"/>
                    </a:lnTo>
                    <a:lnTo>
                      <a:pt x="1737573" y="2751592"/>
                    </a:lnTo>
                    <a:lnTo>
                      <a:pt x="1737573" y="3435592"/>
                    </a:lnTo>
                    <a:lnTo>
                      <a:pt x="2421573" y="3435592"/>
                    </a:lnTo>
                    <a:lnTo>
                      <a:pt x="2421573" y="2751592"/>
                    </a:lnTo>
                    <a:lnTo>
                      <a:pt x="3105573" y="2751592"/>
                    </a:lnTo>
                    <a:lnTo>
                      <a:pt x="3105573" y="2067592"/>
                    </a:lnTo>
                    <a:lnTo>
                      <a:pt x="2421573" y="2067592"/>
                    </a:lnTo>
                    <a:lnTo>
                      <a:pt x="2421573" y="1383592"/>
                    </a:lnTo>
                    <a:close/>
                    <a:moveTo>
                      <a:pt x="1500520" y="288000"/>
                    </a:moveTo>
                    <a:cubicBezTo>
                      <a:pt x="1422677" y="288000"/>
                      <a:pt x="1359573" y="351104"/>
                      <a:pt x="1359573" y="428947"/>
                    </a:cubicBezTo>
                    <a:lnTo>
                      <a:pt x="1359573" y="874434"/>
                    </a:lnTo>
                    <a:lnTo>
                      <a:pt x="2799573" y="874434"/>
                    </a:lnTo>
                    <a:lnTo>
                      <a:pt x="2799573" y="428947"/>
                    </a:lnTo>
                    <a:cubicBezTo>
                      <a:pt x="2799573" y="351104"/>
                      <a:pt x="2736469" y="288000"/>
                      <a:pt x="2658626" y="288000"/>
                    </a:cubicBezTo>
                    <a:close/>
                    <a:moveTo>
                      <a:pt x="1407580" y="0"/>
                    </a:moveTo>
                    <a:lnTo>
                      <a:pt x="2751566" y="0"/>
                    </a:lnTo>
                    <a:cubicBezTo>
                      <a:pt x="2937138" y="0"/>
                      <a:pt x="3087573" y="150435"/>
                      <a:pt x="3087573" y="336007"/>
                    </a:cubicBezTo>
                    <a:lnTo>
                      <a:pt x="3087573" y="874434"/>
                    </a:lnTo>
                    <a:lnTo>
                      <a:pt x="3647417" y="874434"/>
                    </a:lnTo>
                    <a:cubicBezTo>
                      <a:pt x="3930038" y="874434"/>
                      <a:pt x="4159147" y="1103543"/>
                      <a:pt x="4159147" y="1386164"/>
                    </a:cubicBezTo>
                    <a:lnTo>
                      <a:pt x="4159147" y="3433020"/>
                    </a:lnTo>
                    <a:cubicBezTo>
                      <a:pt x="4159147" y="3715641"/>
                      <a:pt x="3930038" y="3944750"/>
                      <a:pt x="3647417" y="3944750"/>
                    </a:cubicBezTo>
                    <a:lnTo>
                      <a:pt x="511730" y="3944750"/>
                    </a:lnTo>
                    <a:cubicBezTo>
                      <a:pt x="229109" y="3944750"/>
                      <a:pt x="0" y="3715641"/>
                      <a:pt x="0" y="3433020"/>
                    </a:cubicBezTo>
                    <a:lnTo>
                      <a:pt x="0" y="1386164"/>
                    </a:lnTo>
                    <a:cubicBezTo>
                      <a:pt x="0" y="1103543"/>
                      <a:pt x="229109" y="874434"/>
                      <a:pt x="511730" y="874434"/>
                    </a:cubicBezTo>
                    <a:lnTo>
                      <a:pt x="1071573" y="874434"/>
                    </a:lnTo>
                    <a:lnTo>
                      <a:pt x="1071573" y="336007"/>
                    </a:lnTo>
                    <a:cubicBezTo>
                      <a:pt x="1071573" y="150435"/>
                      <a:pt x="1222008" y="0"/>
                      <a:pt x="1407580" y="0"/>
                    </a:cubicBezTo>
                    <a:close/>
                  </a:path>
                </a:pathLst>
              </a:custGeom>
              <a:solidFill>
                <a:sysClr val="window" lastClr="FFFFFF"/>
              </a:solidFill>
              <a:ln w="12700" cap="flat" cmpd="sng" algn="ctr">
                <a:noFill/>
                <a:prstDash val="solid"/>
                <a:miter lim="800000"/>
              </a:ln>
              <a:effectLst/>
            </p:spPr>
            <p:txBody>
              <a:bodyPr rtlCol="0" anchor="ctr"/>
              <a:lstStyle/>
              <a:p>
                <a:pPr algn="ctr" defTabSz="914400">
                  <a:defRPr/>
                </a:pPr>
                <a:endParaRPr lang="zh-CN" altLang="en-US" sz="1865" kern="0" dirty="0">
                  <a:solidFill>
                    <a:prstClr val="white"/>
                  </a:solidFill>
                  <a:latin typeface="小米兰亭_GB外压缩"/>
                  <a:ea typeface="小米兰亭_GB外压缩"/>
                </a:endParaRPr>
              </a:p>
            </p:txBody>
          </p:sp>
        </p:grpSp>
        <p:grpSp>
          <p:nvGrpSpPr>
            <p:cNvPr id="4" name="组合 49"/>
            <p:cNvGrpSpPr/>
            <p:nvPr/>
          </p:nvGrpSpPr>
          <p:grpSpPr>
            <a:xfrm>
              <a:off x="3610304" y="4067175"/>
              <a:ext cx="972000" cy="972000"/>
              <a:chOff x="4404054" y="4029075"/>
              <a:chExt cx="972000" cy="972000"/>
            </a:xfrm>
          </p:grpSpPr>
          <p:sp>
            <p:nvSpPr>
              <p:cNvPr id="63" name="椭圆 62"/>
              <p:cNvSpPr/>
              <p:nvPr/>
            </p:nvSpPr>
            <p:spPr>
              <a:xfrm>
                <a:off x="4404054" y="4029075"/>
                <a:ext cx="972000" cy="972000"/>
              </a:xfrm>
              <a:prstGeom prst="ellipse">
                <a:avLst/>
              </a:prstGeom>
              <a:solidFill>
                <a:schemeClr val="tx1">
                  <a:lumMod val="75000"/>
                  <a:lumOff val="25000"/>
                </a:schemeClr>
              </a:solidFill>
              <a:ln w="12700" cap="flat" cmpd="sng" algn="ctr">
                <a:noFill/>
                <a:prstDash val="solid"/>
                <a:miter lim="800000"/>
              </a:ln>
              <a:effectLst/>
            </p:spPr>
            <p:txBody>
              <a:bodyPr rtlCol="0" anchor="ctr"/>
              <a:lstStyle/>
              <a:p>
                <a:pPr algn="ctr" defTabSz="914400">
                  <a:defRPr/>
                </a:pPr>
                <a:endParaRPr lang="zh-CN" altLang="en-US" sz="1865" kern="0" dirty="0">
                  <a:solidFill>
                    <a:prstClr val="white"/>
                  </a:solidFill>
                  <a:latin typeface="小米兰亭_GB外压缩"/>
                  <a:ea typeface="小米兰亭_GB外压缩"/>
                </a:endParaRPr>
              </a:p>
            </p:txBody>
          </p:sp>
          <p:sp>
            <p:nvSpPr>
              <p:cNvPr id="64" name="任意多边形 63"/>
              <p:cNvSpPr/>
              <p:nvPr/>
            </p:nvSpPr>
            <p:spPr bwMode="auto">
              <a:xfrm>
                <a:off x="4697529" y="4323790"/>
                <a:ext cx="385050" cy="382570"/>
              </a:xfrm>
              <a:custGeom>
                <a:avLst/>
                <a:gdLst>
                  <a:gd name="connsiteX0" fmla="*/ 4192588 w 6902451"/>
                  <a:gd name="connsiteY0" fmla="*/ 3644900 h 6858000"/>
                  <a:gd name="connsiteX1" fmla="*/ 6076951 w 6902451"/>
                  <a:gd name="connsiteY1" fmla="*/ 3644900 h 6858000"/>
                  <a:gd name="connsiteX2" fmla="*/ 6076951 w 6902451"/>
                  <a:gd name="connsiteY2" fmla="*/ 4966494 h 6858000"/>
                  <a:gd name="connsiteX3" fmla="*/ 6075364 w 6902451"/>
                  <a:gd name="connsiteY3" fmla="*/ 5014119 h 6858000"/>
                  <a:gd name="connsiteX4" fmla="*/ 6072982 w 6902451"/>
                  <a:gd name="connsiteY4" fmla="*/ 5062538 h 6858000"/>
                  <a:gd name="connsiteX5" fmla="*/ 6065838 w 6902451"/>
                  <a:gd name="connsiteY5" fmla="*/ 5109369 h 6858000"/>
                  <a:gd name="connsiteX6" fmla="*/ 6057901 w 6902451"/>
                  <a:gd name="connsiteY6" fmla="*/ 5156200 h 6858000"/>
                  <a:gd name="connsiteX7" fmla="*/ 6048376 w 6902451"/>
                  <a:gd name="connsiteY7" fmla="*/ 5201444 h 6858000"/>
                  <a:gd name="connsiteX8" fmla="*/ 6035676 w 6902451"/>
                  <a:gd name="connsiteY8" fmla="*/ 5246688 h 6858000"/>
                  <a:gd name="connsiteX9" fmla="*/ 6020595 w 6902451"/>
                  <a:gd name="connsiteY9" fmla="*/ 5290344 h 6858000"/>
                  <a:gd name="connsiteX10" fmla="*/ 6002338 w 6902451"/>
                  <a:gd name="connsiteY10" fmla="*/ 5333206 h 6858000"/>
                  <a:gd name="connsiteX11" fmla="*/ 5984876 w 6902451"/>
                  <a:gd name="connsiteY11" fmla="*/ 5374481 h 6858000"/>
                  <a:gd name="connsiteX12" fmla="*/ 5964238 w 6902451"/>
                  <a:gd name="connsiteY12" fmla="*/ 5415756 h 6858000"/>
                  <a:gd name="connsiteX13" fmla="*/ 5941220 w 6902451"/>
                  <a:gd name="connsiteY13" fmla="*/ 5455444 h 6858000"/>
                  <a:gd name="connsiteX14" fmla="*/ 5915820 w 6902451"/>
                  <a:gd name="connsiteY14" fmla="*/ 5493544 h 6858000"/>
                  <a:gd name="connsiteX15" fmla="*/ 5890420 w 6902451"/>
                  <a:gd name="connsiteY15" fmla="*/ 5529263 h 6858000"/>
                  <a:gd name="connsiteX16" fmla="*/ 5862638 w 6902451"/>
                  <a:gd name="connsiteY16" fmla="*/ 5564981 h 6858000"/>
                  <a:gd name="connsiteX17" fmla="*/ 5832476 w 6902451"/>
                  <a:gd name="connsiteY17" fmla="*/ 5599906 h 6858000"/>
                  <a:gd name="connsiteX18" fmla="*/ 5800726 w 6902451"/>
                  <a:gd name="connsiteY18" fmla="*/ 5632450 h 6858000"/>
                  <a:gd name="connsiteX19" fmla="*/ 5768976 w 6902451"/>
                  <a:gd name="connsiteY19" fmla="*/ 5664200 h 6858000"/>
                  <a:gd name="connsiteX20" fmla="*/ 5734845 w 6902451"/>
                  <a:gd name="connsiteY20" fmla="*/ 5692775 h 6858000"/>
                  <a:gd name="connsiteX21" fmla="*/ 5699126 w 6902451"/>
                  <a:gd name="connsiteY21" fmla="*/ 5722144 h 6858000"/>
                  <a:gd name="connsiteX22" fmla="*/ 5661820 w 6902451"/>
                  <a:gd name="connsiteY22" fmla="*/ 5748338 h 6858000"/>
                  <a:gd name="connsiteX23" fmla="*/ 5623720 w 6902451"/>
                  <a:gd name="connsiteY23" fmla="*/ 5772944 h 6858000"/>
                  <a:gd name="connsiteX24" fmla="*/ 5584032 w 6902451"/>
                  <a:gd name="connsiteY24" fmla="*/ 5794375 h 6858000"/>
                  <a:gd name="connsiteX25" fmla="*/ 5543551 w 6902451"/>
                  <a:gd name="connsiteY25" fmla="*/ 5815013 h 6858000"/>
                  <a:gd name="connsiteX26" fmla="*/ 5501482 w 6902451"/>
                  <a:gd name="connsiteY26" fmla="*/ 5834856 h 6858000"/>
                  <a:gd name="connsiteX27" fmla="*/ 5458620 w 6902451"/>
                  <a:gd name="connsiteY27" fmla="*/ 5850731 h 6858000"/>
                  <a:gd name="connsiteX28" fmla="*/ 5414963 w 6902451"/>
                  <a:gd name="connsiteY28" fmla="*/ 5865813 h 6858000"/>
                  <a:gd name="connsiteX29" fmla="*/ 5370513 w 6902451"/>
                  <a:gd name="connsiteY29" fmla="*/ 5878513 h 6858000"/>
                  <a:gd name="connsiteX30" fmla="*/ 5325270 w 6902451"/>
                  <a:gd name="connsiteY30" fmla="*/ 5889625 h 6858000"/>
                  <a:gd name="connsiteX31" fmla="*/ 5278438 w 6902451"/>
                  <a:gd name="connsiteY31" fmla="*/ 5897563 h 6858000"/>
                  <a:gd name="connsiteX32" fmla="*/ 5230813 w 6902451"/>
                  <a:gd name="connsiteY32" fmla="*/ 5903119 h 6858000"/>
                  <a:gd name="connsiteX33" fmla="*/ 5183982 w 6902451"/>
                  <a:gd name="connsiteY33" fmla="*/ 5907088 h 6858000"/>
                  <a:gd name="connsiteX34" fmla="*/ 5134770 w 6902451"/>
                  <a:gd name="connsiteY34" fmla="*/ 5908675 h 6858000"/>
                  <a:gd name="connsiteX35" fmla="*/ 5086351 w 6902451"/>
                  <a:gd name="connsiteY35" fmla="*/ 5907088 h 6858000"/>
                  <a:gd name="connsiteX36" fmla="*/ 5038726 w 6902451"/>
                  <a:gd name="connsiteY36" fmla="*/ 5903119 h 6858000"/>
                  <a:gd name="connsiteX37" fmla="*/ 4991894 w 6902451"/>
                  <a:gd name="connsiteY37" fmla="*/ 5897563 h 6858000"/>
                  <a:gd name="connsiteX38" fmla="*/ 4945063 w 6902451"/>
                  <a:gd name="connsiteY38" fmla="*/ 5889625 h 6858000"/>
                  <a:gd name="connsiteX39" fmla="*/ 4899819 w 6902451"/>
                  <a:gd name="connsiteY39" fmla="*/ 5878513 h 6858000"/>
                  <a:gd name="connsiteX40" fmla="*/ 4854576 w 6902451"/>
                  <a:gd name="connsiteY40" fmla="*/ 5865813 h 6858000"/>
                  <a:gd name="connsiteX41" fmla="*/ 4810126 w 6902451"/>
                  <a:gd name="connsiteY41" fmla="*/ 5850731 h 6858000"/>
                  <a:gd name="connsiteX42" fmla="*/ 4768057 w 6902451"/>
                  <a:gd name="connsiteY42" fmla="*/ 5834856 h 6858000"/>
                  <a:gd name="connsiteX43" fmla="*/ 4726782 w 6902451"/>
                  <a:gd name="connsiteY43" fmla="*/ 5815013 h 6858000"/>
                  <a:gd name="connsiteX44" fmla="*/ 4685507 w 6902451"/>
                  <a:gd name="connsiteY44" fmla="*/ 5794375 h 6858000"/>
                  <a:gd name="connsiteX45" fmla="*/ 4646613 w 6902451"/>
                  <a:gd name="connsiteY45" fmla="*/ 5772944 h 6858000"/>
                  <a:gd name="connsiteX46" fmla="*/ 4608513 w 6902451"/>
                  <a:gd name="connsiteY46" fmla="*/ 5748338 h 6858000"/>
                  <a:gd name="connsiteX47" fmla="*/ 4571207 w 6902451"/>
                  <a:gd name="connsiteY47" fmla="*/ 5722144 h 6858000"/>
                  <a:gd name="connsiteX48" fmla="*/ 4535488 w 6902451"/>
                  <a:gd name="connsiteY48" fmla="*/ 5692775 h 6858000"/>
                  <a:gd name="connsiteX49" fmla="*/ 4501357 w 6902451"/>
                  <a:gd name="connsiteY49" fmla="*/ 5664200 h 6858000"/>
                  <a:gd name="connsiteX50" fmla="*/ 4468019 w 6902451"/>
                  <a:gd name="connsiteY50" fmla="*/ 5632450 h 6858000"/>
                  <a:gd name="connsiteX51" fmla="*/ 4437063 w 6902451"/>
                  <a:gd name="connsiteY51" fmla="*/ 5599906 h 6858000"/>
                  <a:gd name="connsiteX52" fmla="*/ 4407694 w 6902451"/>
                  <a:gd name="connsiteY52" fmla="*/ 5564981 h 6858000"/>
                  <a:gd name="connsiteX53" fmla="*/ 4380707 w 6902451"/>
                  <a:gd name="connsiteY53" fmla="*/ 5529263 h 6858000"/>
                  <a:gd name="connsiteX54" fmla="*/ 4352926 w 6902451"/>
                  <a:gd name="connsiteY54" fmla="*/ 5493544 h 6858000"/>
                  <a:gd name="connsiteX55" fmla="*/ 4329907 w 6902451"/>
                  <a:gd name="connsiteY55" fmla="*/ 5455444 h 6858000"/>
                  <a:gd name="connsiteX56" fmla="*/ 4306094 w 6902451"/>
                  <a:gd name="connsiteY56" fmla="*/ 5415756 h 6858000"/>
                  <a:gd name="connsiteX57" fmla="*/ 4285457 w 6902451"/>
                  <a:gd name="connsiteY57" fmla="*/ 5374481 h 6858000"/>
                  <a:gd name="connsiteX58" fmla="*/ 4266407 w 6902451"/>
                  <a:gd name="connsiteY58" fmla="*/ 5333206 h 6858000"/>
                  <a:gd name="connsiteX59" fmla="*/ 4249738 w 6902451"/>
                  <a:gd name="connsiteY59" fmla="*/ 5290344 h 6858000"/>
                  <a:gd name="connsiteX60" fmla="*/ 4234657 w 6902451"/>
                  <a:gd name="connsiteY60" fmla="*/ 5246688 h 6858000"/>
                  <a:gd name="connsiteX61" fmla="*/ 4222751 w 6902451"/>
                  <a:gd name="connsiteY61" fmla="*/ 5201444 h 6858000"/>
                  <a:gd name="connsiteX62" fmla="*/ 4211638 w 6902451"/>
                  <a:gd name="connsiteY62" fmla="*/ 5156200 h 6858000"/>
                  <a:gd name="connsiteX63" fmla="*/ 4202907 w 6902451"/>
                  <a:gd name="connsiteY63" fmla="*/ 5109369 h 6858000"/>
                  <a:gd name="connsiteX64" fmla="*/ 4198144 w 6902451"/>
                  <a:gd name="connsiteY64" fmla="*/ 5062538 h 6858000"/>
                  <a:gd name="connsiteX65" fmla="*/ 4193382 w 6902451"/>
                  <a:gd name="connsiteY65" fmla="*/ 5014119 h 6858000"/>
                  <a:gd name="connsiteX66" fmla="*/ 4192588 w 6902451"/>
                  <a:gd name="connsiteY66" fmla="*/ 4966494 h 6858000"/>
                  <a:gd name="connsiteX67" fmla="*/ 2123617 w 6902451"/>
                  <a:gd name="connsiteY67" fmla="*/ 2914650 h 6858000"/>
                  <a:gd name="connsiteX68" fmla="*/ 3008313 w 6902451"/>
                  <a:gd name="connsiteY68" fmla="*/ 3799164 h 6858000"/>
                  <a:gd name="connsiteX69" fmla="*/ 3008313 w 6902451"/>
                  <a:gd name="connsiteY69" fmla="*/ 4695587 h 6858000"/>
                  <a:gd name="connsiteX70" fmla="*/ 2521928 w 6902451"/>
                  <a:gd name="connsiteY70" fmla="*/ 5181514 h 6858000"/>
                  <a:gd name="connsiteX71" fmla="*/ 2486223 w 6902451"/>
                  <a:gd name="connsiteY71" fmla="*/ 5216450 h 6858000"/>
                  <a:gd name="connsiteX72" fmla="*/ 2449724 w 6902451"/>
                  <a:gd name="connsiteY72" fmla="*/ 5246622 h 6858000"/>
                  <a:gd name="connsiteX73" fmla="*/ 2412432 w 6902451"/>
                  <a:gd name="connsiteY73" fmla="*/ 5276794 h 6858000"/>
                  <a:gd name="connsiteX74" fmla="*/ 2373553 w 6902451"/>
                  <a:gd name="connsiteY74" fmla="*/ 5302996 h 6858000"/>
                  <a:gd name="connsiteX75" fmla="*/ 2333881 w 6902451"/>
                  <a:gd name="connsiteY75" fmla="*/ 5327609 h 6858000"/>
                  <a:gd name="connsiteX76" fmla="*/ 2292621 w 6902451"/>
                  <a:gd name="connsiteY76" fmla="*/ 5350635 h 6858000"/>
                  <a:gd name="connsiteX77" fmla="*/ 2251362 w 6902451"/>
                  <a:gd name="connsiteY77" fmla="*/ 5371279 h 6858000"/>
                  <a:gd name="connsiteX78" fmla="*/ 2210103 w 6902451"/>
                  <a:gd name="connsiteY78" fmla="*/ 5389541 h 6858000"/>
                  <a:gd name="connsiteX79" fmla="*/ 2166463 w 6902451"/>
                  <a:gd name="connsiteY79" fmla="*/ 5406215 h 6858000"/>
                  <a:gd name="connsiteX80" fmla="*/ 2123617 w 6902451"/>
                  <a:gd name="connsiteY80" fmla="*/ 5419713 h 6858000"/>
                  <a:gd name="connsiteX81" fmla="*/ 2079977 w 6902451"/>
                  <a:gd name="connsiteY81" fmla="*/ 5431623 h 6858000"/>
                  <a:gd name="connsiteX82" fmla="*/ 2034750 w 6902451"/>
                  <a:gd name="connsiteY82" fmla="*/ 5441945 h 6858000"/>
                  <a:gd name="connsiteX83" fmla="*/ 1991111 w 6902451"/>
                  <a:gd name="connsiteY83" fmla="*/ 5448297 h 6858000"/>
                  <a:gd name="connsiteX84" fmla="*/ 1945091 w 6902451"/>
                  <a:gd name="connsiteY84" fmla="*/ 5453855 h 6858000"/>
                  <a:gd name="connsiteX85" fmla="*/ 1899864 w 6902451"/>
                  <a:gd name="connsiteY85" fmla="*/ 5457031 h 6858000"/>
                  <a:gd name="connsiteX86" fmla="*/ 1854637 w 6902451"/>
                  <a:gd name="connsiteY86" fmla="*/ 5457825 h 6858000"/>
                  <a:gd name="connsiteX87" fmla="*/ 1809411 w 6902451"/>
                  <a:gd name="connsiteY87" fmla="*/ 5457031 h 6858000"/>
                  <a:gd name="connsiteX88" fmla="*/ 1765771 w 6902451"/>
                  <a:gd name="connsiteY88" fmla="*/ 5453855 h 6858000"/>
                  <a:gd name="connsiteX89" fmla="*/ 1720544 w 6902451"/>
                  <a:gd name="connsiteY89" fmla="*/ 5448297 h 6858000"/>
                  <a:gd name="connsiteX90" fmla="*/ 1675318 w 6902451"/>
                  <a:gd name="connsiteY90" fmla="*/ 5441945 h 6858000"/>
                  <a:gd name="connsiteX91" fmla="*/ 1630885 w 6902451"/>
                  <a:gd name="connsiteY91" fmla="*/ 5431623 h 6858000"/>
                  <a:gd name="connsiteX92" fmla="*/ 1587245 w 6902451"/>
                  <a:gd name="connsiteY92" fmla="*/ 5419713 h 6858000"/>
                  <a:gd name="connsiteX93" fmla="*/ 1542812 w 6902451"/>
                  <a:gd name="connsiteY93" fmla="*/ 5406215 h 6858000"/>
                  <a:gd name="connsiteX94" fmla="*/ 1500759 w 6902451"/>
                  <a:gd name="connsiteY94" fmla="*/ 5389541 h 6858000"/>
                  <a:gd name="connsiteX95" fmla="*/ 1459499 w 6902451"/>
                  <a:gd name="connsiteY95" fmla="*/ 5371279 h 6858000"/>
                  <a:gd name="connsiteX96" fmla="*/ 1416653 w 6902451"/>
                  <a:gd name="connsiteY96" fmla="*/ 5350635 h 6858000"/>
                  <a:gd name="connsiteX97" fmla="*/ 1376981 w 6902451"/>
                  <a:gd name="connsiteY97" fmla="*/ 5327609 h 6858000"/>
                  <a:gd name="connsiteX98" fmla="*/ 1337308 w 6902451"/>
                  <a:gd name="connsiteY98" fmla="*/ 5302996 h 6858000"/>
                  <a:gd name="connsiteX99" fmla="*/ 1298429 w 6902451"/>
                  <a:gd name="connsiteY99" fmla="*/ 5276794 h 6858000"/>
                  <a:gd name="connsiteX100" fmla="*/ 1260344 w 6902451"/>
                  <a:gd name="connsiteY100" fmla="*/ 5246622 h 6858000"/>
                  <a:gd name="connsiteX101" fmla="*/ 1224638 w 6902451"/>
                  <a:gd name="connsiteY101" fmla="*/ 5216450 h 6858000"/>
                  <a:gd name="connsiteX102" fmla="*/ 1188933 w 6902451"/>
                  <a:gd name="connsiteY102" fmla="*/ 5181514 h 6858000"/>
                  <a:gd name="connsiteX103" fmla="*/ 1155608 w 6902451"/>
                  <a:gd name="connsiteY103" fmla="*/ 5147372 h 6858000"/>
                  <a:gd name="connsiteX104" fmla="*/ 1124664 w 6902451"/>
                  <a:gd name="connsiteY104" fmla="*/ 5110054 h 6858000"/>
                  <a:gd name="connsiteX105" fmla="*/ 1095306 w 6902451"/>
                  <a:gd name="connsiteY105" fmla="*/ 5073530 h 6858000"/>
                  <a:gd name="connsiteX106" fmla="*/ 1068329 w 6902451"/>
                  <a:gd name="connsiteY106" fmla="*/ 5034624 h 6858000"/>
                  <a:gd name="connsiteX107" fmla="*/ 1042938 w 6902451"/>
                  <a:gd name="connsiteY107" fmla="*/ 4994924 h 6858000"/>
                  <a:gd name="connsiteX108" fmla="*/ 1021515 w 6902451"/>
                  <a:gd name="connsiteY108" fmla="*/ 4953637 h 6858000"/>
                  <a:gd name="connsiteX109" fmla="*/ 1000886 w 6902451"/>
                  <a:gd name="connsiteY109" fmla="*/ 4912349 h 6858000"/>
                  <a:gd name="connsiteX110" fmla="*/ 982636 w 6902451"/>
                  <a:gd name="connsiteY110" fmla="*/ 4870267 h 6858000"/>
                  <a:gd name="connsiteX111" fmla="*/ 966767 w 6902451"/>
                  <a:gd name="connsiteY111" fmla="*/ 4827391 h 6858000"/>
                  <a:gd name="connsiteX112" fmla="*/ 952485 w 6902451"/>
                  <a:gd name="connsiteY112" fmla="*/ 4784515 h 6858000"/>
                  <a:gd name="connsiteX113" fmla="*/ 940583 w 6902451"/>
                  <a:gd name="connsiteY113" fmla="*/ 4740845 h 6858000"/>
                  <a:gd name="connsiteX114" fmla="*/ 931062 w 6902451"/>
                  <a:gd name="connsiteY114" fmla="*/ 4695587 h 6858000"/>
                  <a:gd name="connsiteX115" fmla="*/ 922334 w 6902451"/>
                  <a:gd name="connsiteY115" fmla="*/ 4651123 h 6858000"/>
                  <a:gd name="connsiteX116" fmla="*/ 916780 w 6902451"/>
                  <a:gd name="connsiteY116" fmla="*/ 4605866 h 6858000"/>
                  <a:gd name="connsiteX117" fmla="*/ 914400 w 6902451"/>
                  <a:gd name="connsiteY117" fmla="*/ 4560608 h 6858000"/>
                  <a:gd name="connsiteX118" fmla="*/ 912813 w 6902451"/>
                  <a:gd name="connsiteY118" fmla="*/ 4515350 h 6858000"/>
                  <a:gd name="connsiteX119" fmla="*/ 914400 w 6902451"/>
                  <a:gd name="connsiteY119" fmla="*/ 4470092 h 6858000"/>
                  <a:gd name="connsiteX120" fmla="*/ 916780 w 6902451"/>
                  <a:gd name="connsiteY120" fmla="*/ 4424834 h 6858000"/>
                  <a:gd name="connsiteX121" fmla="*/ 922334 w 6902451"/>
                  <a:gd name="connsiteY121" fmla="*/ 4380370 h 6858000"/>
                  <a:gd name="connsiteX122" fmla="*/ 931062 w 6902451"/>
                  <a:gd name="connsiteY122" fmla="*/ 4335112 h 6858000"/>
                  <a:gd name="connsiteX123" fmla="*/ 940583 w 6902451"/>
                  <a:gd name="connsiteY123" fmla="*/ 4291442 h 6858000"/>
                  <a:gd name="connsiteX124" fmla="*/ 952485 w 6902451"/>
                  <a:gd name="connsiteY124" fmla="*/ 4247773 h 6858000"/>
                  <a:gd name="connsiteX125" fmla="*/ 966767 w 6902451"/>
                  <a:gd name="connsiteY125" fmla="*/ 4203309 h 6858000"/>
                  <a:gd name="connsiteX126" fmla="*/ 982636 w 6902451"/>
                  <a:gd name="connsiteY126" fmla="*/ 4161227 h 6858000"/>
                  <a:gd name="connsiteX127" fmla="*/ 1000886 w 6902451"/>
                  <a:gd name="connsiteY127" fmla="*/ 4118351 h 6858000"/>
                  <a:gd name="connsiteX128" fmla="*/ 1021515 w 6902451"/>
                  <a:gd name="connsiteY128" fmla="*/ 4077063 h 6858000"/>
                  <a:gd name="connsiteX129" fmla="*/ 1042938 w 6902451"/>
                  <a:gd name="connsiteY129" fmla="*/ 4037363 h 6858000"/>
                  <a:gd name="connsiteX130" fmla="*/ 1068329 w 6902451"/>
                  <a:gd name="connsiteY130" fmla="*/ 3997663 h 6858000"/>
                  <a:gd name="connsiteX131" fmla="*/ 1095306 w 6902451"/>
                  <a:gd name="connsiteY131" fmla="*/ 3958757 h 6858000"/>
                  <a:gd name="connsiteX132" fmla="*/ 1124664 w 6902451"/>
                  <a:gd name="connsiteY132" fmla="*/ 3920645 h 6858000"/>
                  <a:gd name="connsiteX133" fmla="*/ 1155608 w 6902451"/>
                  <a:gd name="connsiteY133" fmla="*/ 3884915 h 6858000"/>
                  <a:gd name="connsiteX134" fmla="*/ 1188933 w 6902451"/>
                  <a:gd name="connsiteY134" fmla="*/ 3849186 h 6858000"/>
                  <a:gd name="connsiteX135" fmla="*/ 3308350 w 6902451"/>
                  <a:gd name="connsiteY135" fmla="*/ 681038 h 6858000"/>
                  <a:gd name="connsiteX136" fmla="*/ 3283750 w 6902451"/>
                  <a:gd name="connsiteY136" fmla="*/ 725488 h 6858000"/>
                  <a:gd name="connsiteX137" fmla="*/ 3259149 w 6902451"/>
                  <a:gd name="connsiteY137" fmla="*/ 769144 h 6858000"/>
                  <a:gd name="connsiteX138" fmla="*/ 3236930 w 6902451"/>
                  <a:gd name="connsiteY138" fmla="*/ 813594 h 6858000"/>
                  <a:gd name="connsiteX139" fmla="*/ 3213123 w 6902451"/>
                  <a:gd name="connsiteY139" fmla="*/ 858838 h 6858000"/>
                  <a:gd name="connsiteX140" fmla="*/ 3193284 w 6902451"/>
                  <a:gd name="connsiteY140" fmla="*/ 905669 h 6858000"/>
                  <a:gd name="connsiteX141" fmla="*/ 3172651 w 6902451"/>
                  <a:gd name="connsiteY141" fmla="*/ 950913 h 6858000"/>
                  <a:gd name="connsiteX142" fmla="*/ 3154399 w 6902451"/>
                  <a:gd name="connsiteY142" fmla="*/ 998538 h 6858000"/>
                  <a:gd name="connsiteX143" fmla="*/ 3136941 w 6902451"/>
                  <a:gd name="connsiteY143" fmla="*/ 1045369 h 6858000"/>
                  <a:gd name="connsiteX144" fmla="*/ 3118689 w 6902451"/>
                  <a:gd name="connsiteY144" fmla="*/ 1093788 h 6858000"/>
                  <a:gd name="connsiteX145" fmla="*/ 3103611 w 6902451"/>
                  <a:gd name="connsiteY145" fmla="*/ 1143001 h 6858000"/>
                  <a:gd name="connsiteX146" fmla="*/ 3090121 w 6902451"/>
                  <a:gd name="connsiteY146" fmla="*/ 1191419 h 6858000"/>
                  <a:gd name="connsiteX147" fmla="*/ 3075837 w 6902451"/>
                  <a:gd name="connsiteY147" fmla="*/ 1240632 h 6858000"/>
                  <a:gd name="connsiteX148" fmla="*/ 3063934 w 6902451"/>
                  <a:gd name="connsiteY148" fmla="*/ 1291432 h 6858000"/>
                  <a:gd name="connsiteX149" fmla="*/ 3052824 w 6902451"/>
                  <a:gd name="connsiteY149" fmla="*/ 1342232 h 6858000"/>
                  <a:gd name="connsiteX150" fmla="*/ 3043301 w 6902451"/>
                  <a:gd name="connsiteY150" fmla="*/ 1393032 h 6858000"/>
                  <a:gd name="connsiteX151" fmla="*/ 3035365 w 6902451"/>
                  <a:gd name="connsiteY151" fmla="*/ 1443832 h 6858000"/>
                  <a:gd name="connsiteX152" fmla="*/ 821334 w 6902451"/>
                  <a:gd name="connsiteY152" fmla="*/ 3656807 h 6858000"/>
                  <a:gd name="connsiteX153" fmla="*/ 797527 w 6902451"/>
                  <a:gd name="connsiteY153" fmla="*/ 3681413 h 6858000"/>
                  <a:gd name="connsiteX154" fmla="*/ 774514 w 6902451"/>
                  <a:gd name="connsiteY154" fmla="*/ 3707607 h 6858000"/>
                  <a:gd name="connsiteX155" fmla="*/ 752294 w 6902451"/>
                  <a:gd name="connsiteY155" fmla="*/ 3733007 h 6858000"/>
                  <a:gd name="connsiteX156" fmla="*/ 730868 w 6902451"/>
                  <a:gd name="connsiteY156" fmla="*/ 3758407 h 6858000"/>
                  <a:gd name="connsiteX157" fmla="*/ 708649 w 6902451"/>
                  <a:gd name="connsiteY157" fmla="*/ 3784601 h 6858000"/>
                  <a:gd name="connsiteX158" fmla="*/ 689603 w 6902451"/>
                  <a:gd name="connsiteY158" fmla="*/ 3812382 h 6858000"/>
                  <a:gd name="connsiteX159" fmla="*/ 668971 w 6902451"/>
                  <a:gd name="connsiteY159" fmla="*/ 3840163 h 6858000"/>
                  <a:gd name="connsiteX160" fmla="*/ 650719 w 6902451"/>
                  <a:gd name="connsiteY160" fmla="*/ 3867151 h 6858000"/>
                  <a:gd name="connsiteX161" fmla="*/ 633260 w 6902451"/>
                  <a:gd name="connsiteY161" fmla="*/ 3894932 h 6858000"/>
                  <a:gd name="connsiteX162" fmla="*/ 615008 w 6902451"/>
                  <a:gd name="connsiteY162" fmla="*/ 3923507 h 6858000"/>
                  <a:gd name="connsiteX163" fmla="*/ 583266 w 6902451"/>
                  <a:gd name="connsiteY163" fmla="*/ 3981451 h 6858000"/>
                  <a:gd name="connsiteX164" fmla="*/ 554698 w 6902451"/>
                  <a:gd name="connsiteY164" fmla="*/ 4040188 h 6858000"/>
                  <a:gd name="connsiteX165" fmla="*/ 528510 w 6902451"/>
                  <a:gd name="connsiteY165" fmla="*/ 4099719 h 6858000"/>
                  <a:gd name="connsiteX166" fmla="*/ 505497 w 6902451"/>
                  <a:gd name="connsiteY166" fmla="*/ 4161632 h 6858000"/>
                  <a:gd name="connsiteX167" fmla="*/ 486452 w 6902451"/>
                  <a:gd name="connsiteY167" fmla="*/ 4221957 h 6858000"/>
                  <a:gd name="connsiteX168" fmla="*/ 469787 w 6902451"/>
                  <a:gd name="connsiteY168" fmla="*/ 4284663 h 6858000"/>
                  <a:gd name="connsiteX169" fmla="*/ 456297 w 6902451"/>
                  <a:gd name="connsiteY169" fmla="*/ 4348163 h 6858000"/>
                  <a:gd name="connsiteX170" fmla="*/ 445187 w 6902451"/>
                  <a:gd name="connsiteY170" fmla="*/ 4411663 h 6858000"/>
                  <a:gd name="connsiteX171" fmla="*/ 436458 w 6902451"/>
                  <a:gd name="connsiteY171" fmla="*/ 4474369 h 6858000"/>
                  <a:gd name="connsiteX172" fmla="*/ 432490 w 6902451"/>
                  <a:gd name="connsiteY172" fmla="*/ 4538663 h 6858000"/>
                  <a:gd name="connsiteX173" fmla="*/ 430903 w 6902451"/>
                  <a:gd name="connsiteY173" fmla="*/ 4603751 h 6858000"/>
                  <a:gd name="connsiteX174" fmla="*/ 432490 w 6902451"/>
                  <a:gd name="connsiteY174" fmla="*/ 4666457 h 6858000"/>
                  <a:gd name="connsiteX175" fmla="*/ 436458 w 6902451"/>
                  <a:gd name="connsiteY175" fmla="*/ 4731544 h 6858000"/>
                  <a:gd name="connsiteX176" fmla="*/ 445187 w 6902451"/>
                  <a:gd name="connsiteY176" fmla="*/ 4795838 h 6858000"/>
                  <a:gd name="connsiteX177" fmla="*/ 456297 w 6902451"/>
                  <a:gd name="connsiteY177" fmla="*/ 4859338 h 6858000"/>
                  <a:gd name="connsiteX178" fmla="*/ 469787 w 6902451"/>
                  <a:gd name="connsiteY178" fmla="*/ 4922044 h 6858000"/>
                  <a:gd name="connsiteX179" fmla="*/ 486452 w 6902451"/>
                  <a:gd name="connsiteY179" fmla="*/ 4983957 h 6858000"/>
                  <a:gd name="connsiteX180" fmla="*/ 505497 w 6902451"/>
                  <a:gd name="connsiteY180" fmla="*/ 5045869 h 6858000"/>
                  <a:gd name="connsiteX181" fmla="*/ 528510 w 6902451"/>
                  <a:gd name="connsiteY181" fmla="*/ 5106194 h 6858000"/>
                  <a:gd name="connsiteX182" fmla="*/ 554698 w 6902451"/>
                  <a:gd name="connsiteY182" fmla="*/ 5166519 h 6858000"/>
                  <a:gd name="connsiteX183" fmla="*/ 583266 w 6902451"/>
                  <a:gd name="connsiteY183" fmla="*/ 5226051 h 6858000"/>
                  <a:gd name="connsiteX184" fmla="*/ 615008 w 6902451"/>
                  <a:gd name="connsiteY184" fmla="*/ 5283994 h 6858000"/>
                  <a:gd name="connsiteX185" fmla="*/ 633260 w 6902451"/>
                  <a:gd name="connsiteY185" fmla="*/ 5310982 h 6858000"/>
                  <a:gd name="connsiteX186" fmla="*/ 650719 w 6902451"/>
                  <a:gd name="connsiteY186" fmla="*/ 5340351 h 6858000"/>
                  <a:gd name="connsiteX187" fmla="*/ 668971 w 6902451"/>
                  <a:gd name="connsiteY187" fmla="*/ 5367338 h 6858000"/>
                  <a:gd name="connsiteX188" fmla="*/ 689603 w 6902451"/>
                  <a:gd name="connsiteY188" fmla="*/ 5395119 h 6858000"/>
                  <a:gd name="connsiteX189" fmla="*/ 708649 w 6902451"/>
                  <a:gd name="connsiteY189" fmla="*/ 5421313 h 6858000"/>
                  <a:gd name="connsiteX190" fmla="*/ 730868 w 6902451"/>
                  <a:gd name="connsiteY190" fmla="*/ 5447507 h 6858000"/>
                  <a:gd name="connsiteX191" fmla="*/ 752294 w 6902451"/>
                  <a:gd name="connsiteY191" fmla="*/ 5472907 h 6858000"/>
                  <a:gd name="connsiteX192" fmla="*/ 774514 w 6902451"/>
                  <a:gd name="connsiteY192" fmla="*/ 5499101 h 6858000"/>
                  <a:gd name="connsiteX193" fmla="*/ 797527 w 6902451"/>
                  <a:gd name="connsiteY193" fmla="*/ 5523707 h 6858000"/>
                  <a:gd name="connsiteX194" fmla="*/ 821334 w 6902451"/>
                  <a:gd name="connsiteY194" fmla="*/ 5549107 h 6858000"/>
                  <a:gd name="connsiteX195" fmla="*/ 845934 w 6902451"/>
                  <a:gd name="connsiteY195" fmla="*/ 5573713 h 6858000"/>
                  <a:gd name="connsiteX196" fmla="*/ 872122 w 6902451"/>
                  <a:gd name="connsiteY196" fmla="*/ 5596732 h 6858000"/>
                  <a:gd name="connsiteX197" fmla="*/ 896722 w 6902451"/>
                  <a:gd name="connsiteY197" fmla="*/ 5618957 h 6858000"/>
                  <a:gd name="connsiteX198" fmla="*/ 922910 w 6902451"/>
                  <a:gd name="connsiteY198" fmla="*/ 5641182 h 6858000"/>
                  <a:gd name="connsiteX199" fmla="*/ 950684 w 6902451"/>
                  <a:gd name="connsiteY199" fmla="*/ 5661819 h 6858000"/>
                  <a:gd name="connsiteX200" fmla="*/ 976078 w 6902451"/>
                  <a:gd name="connsiteY200" fmla="*/ 5681663 h 6858000"/>
                  <a:gd name="connsiteX201" fmla="*/ 1003853 w 6902451"/>
                  <a:gd name="connsiteY201" fmla="*/ 5701507 h 6858000"/>
                  <a:gd name="connsiteX202" fmla="*/ 1031627 w 6902451"/>
                  <a:gd name="connsiteY202" fmla="*/ 5720557 h 6858000"/>
                  <a:gd name="connsiteX203" fmla="*/ 1058608 w 6902451"/>
                  <a:gd name="connsiteY203" fmla="*/ 5738019 h 6858000"/>
                  <a:gd name="connsiteX204" fmla="*/ 1087970 w 6902451"/>
                  <a:gd name="connsiteY204" fmla="*/ 5754688 h 6858000"/>
                  <a:gd name="connsiteX205" fmla="*/ 1145106 w 6902451"/>
                  <a:gd name="connsiteY205" fmla="*/ 5788026 h 6858000"/>
                  <a:gd name="connsiteX206" fmla="*/ 1204623 w 6902451"/>
                  <a:gd name="connsiteY206" fmla="*/ 5816601 h 6858000"/>
                  <a:gd name="connsiteX207" fmla="*/ 1263347 w 6902451"/>
                  <a:gd name="connsiteY207" fmla="*/ 5842794 h 6858000"/>
                  <a:gd name="connsiteX208" fmla="*/ 1325244 w 6902451"/>
                  <a:gd name="connsiteY208" fmla="*/ 5865019 h 6858000"/>
                  <a:gd name="connsiteX209" fmla="*/ 1387142 w 6902451"/>
                  <a:gd name="connsiteY209" fmla="*/ 5885657 h 6858000"/>
                  <a:gd name="connsiteX210" fmla="*/ 1449040 w 6902451"/>
                  <a:gd name="connsiteY210" fmla="*/ 5901532 h 6858000"/>
                  <a:gd name="connsiteX211" fmla="*/ 1511731 w 6902451"/>
                  <a:gd name="connsiteY211" fmla="*/ 5915819 h 6858000"/>
                  <a:gd name="connsiteX212" fmla="*/ 1575216 w 6902451"/>
                  <a:gd name="connsiteY212" fmla="*/ 5926932 h 6858000"/>
                  <a:gd name="connsiteX213" fmla="*/ 1638700 w 6902451"/>
                  <a:gd name="connsiteY213" fmla="*/ 5933282 h 6858000"/>
                  <a:gd name="connsiteX214" fmla="*/ 1702979 w 6902451"/>
                  <a:gd name="connsiteY214" fmla="*/ 5938838 h 6858000"/>
                  <a:gd name="connsiteX215" fmla="*/ 1767257 w 6902451"/>
                  <a:gd name="connsiteY215" fmla="*/ 5940426 h 6858000"/>
                  <a:gd name="connsiteX216" fmla="*/ 1832329 w 6902451"/>
                  <a:gd name="connsiteY216" fmla="*/ 5938838 h 6858000"/>
                  <a:gd name="connsiteX217" fmla="*/ 1895020 w 6902451"/>
                  <a:gd name="connsiteY217" fmla="*/ 5933282 h 6858000"/>
                  <a:gd name="connsiteX218" fmla="*/ 1959298 w 6902451"/>
                  <a:gd name="connsiteY218" fmla="*/ 5926932 h 6858000"/>
                  <a:gd name="connsiteX219" fmla="*/ 2022783 w 6902451"/>
                  <a:gd name="connsiteY219" fmla="*/ 5915819 h 6858000"/>
                  <a:gd name="connsiteX220" fmla="*/ 2086268 w 6902451"/>
                  <a:gd name="connsiteY220" fmla="*/ 5901532 h 6858000"/>
                  <a:gd name="connsiteX221" fmla="*/ 2148166 w 6902451"/>
                  <a:gd name="connsiteY221" fmla="*/ 5885657 h 6858000"/>
                  <a:gd name="connsiteX222" fmla="*/ 2209270 w 6902451"/>
                  <a:gd name="connsiteY222" fmla="*/ 5865019 h 6858000"/>
                  <a:gd name="connsiteX223" fmla="*/ 2270374 w 6902451"/>
                  <a:gd name="connsiteY223" fmla="*/ 5842794 h 6858000"/>
                  <a:gd name="connsiteX224" fmla="*/ 2330684 w 6902451"/>
                  <a:gd name="connsiteY224" fmla="*/ 5816601 h 6858000"/>
                  <a:gd name="connsiteX225" fmla="*/ 2389408 w 6902451"/>
                  <a:gd name="connsiteY225" fmla="*/ 5788026 h 6858000"/>
                  <a:gd name="connsiteX226" fmla="*/ 2447338 w 6902451"/>
                  <a:gd name="connsiteY226" fmla="*/ 5754688 h 6858000"/>
                  <a:gd name="connsiteX227" fmla="*/ 2474319 w 6902451"/>
                  <a:gd name="connsiteY227" fmla="*/ 5738019 h 6858000"/>
                  <a:gd name="connsiteX228" fmla="*/ 2503680 w 6902451"/>
                  <a:gd name="connsiteY228" fmla="*/ 5720557 h 6858000"/>
                  <a:gd name="connsiteX229" fmla="*/ 2530661 w 6902451"/>
                  <a:gd name="connsiteY229" fmla="*/ 5701507 h 6858000"/>
                  <a:gd name="connsiteX230" fmla="*/ 2558436 w 6902451"/>
                  <a:gd name="connsiteY230" fmla="*/ 5681663 h 6858000"/>
                  <a:gd name="connsiteX231" fmla="*/ 2584624 w 6902451"/>
                  <a:gd name="connsiteY231" fmla="*/ 5661819 h 6858000"/>
                  <a:gd name="connsiteX232" fmla="*/ 2610811 w 6902451"/>
                  <a:gd name="connsiteY232" fmla="*/ 5641182 h 6858000"/>
                  <a:gd name="connsiteX233" fmla="*/ 2636998 w 6902451"/>
                  <a:gd name="connsiteY233" fmla="*/ 5618957 h 6858000"/>
                  <a:gd name="connsiteX234" fmla="*/ 2663186 w 6902451"/>
                  <a:gd name="connsiteY234" fmla="*/ 5596732 h 6858000"/>
                  <a:gd name="connsiteX235" fmla="*/ 2687786 w 6902451"/>
                  <a:gd name="connsiteY235" fmla="*/ 5573713 h 6858000"/>
                  <a:gd name="connsiteX236" fmla="*/ 2712387 w 6902451"/>
                  <a:gd name="connsiteY236" fmla="*/ 5549107 h 6858000"/>
                  <a:gd name="connsiteX237" fmla="*/ 3014733 w 6902451"/>
                  <a:gd name="connsiteY237" fmla="*/ 5246688 h 6858000"/>
                  <a:gd name="connsiteX238" fmla="*/ 3021081 w 6902451"/>
                  <a:gd name="connsiteY238" fmla="*/ 5312569 h 6858000"/>
                  <a:gd name="connsiteX239" fmla="*/ 3028223 w 6902451"/>
                  <a:gd name="connsiteY239" fmla="*/ 5376863 h 6858000"/>
                  <a:gd name="connsiteX240" fmla="*/ 3037746 w 6902451"/>
                  <a:gd name="connsiteY240" fmla="*/ 5442744 h 6858000"/>
                  <a:gd name="connsiteX241" fmla="*/ 3050443 w 6902451"/>
                  <a:gd name="connsiteY241" fmla="*/ 5506244 h 6858000"/>
                  <a:gd name="connsiteX242" fmla="*/ 3063934 w 6902451"/>
                  <a:gd name="connsiteY242" fmla="*/ 5569744 h 6858000"/>
                  <a:gd name="connsiteX243" fmla="*/ 3079011 w 6902451"/>
                  <a:gd name="connsiteY243" fmla="*/ 5632451 h 6858000"/>
                  <a:gd name="connsiteX244" fmla="*/ 3096469 w 6902451"/>
                  <a:gd name="connsiteY244" fmla="*/ 5694363 h 6858000"/>
                  <a:gd name="connsiteX245" fmla="*/ 3116308 w 6902451"/>
                  <a:gd name="connsiteY245" fmla="*/ 5754688 h 6858000"/>
                  <a:gd name="connsiteX246" fmla="*/ 3017113 w 6902451"/>
                  <a:gd name="connsiteY246" fmla="*/ 5853907 h 6858000"/>
                  <a:gd name="connsiteX247" fmla="*/ 2983784 w 6902451"/>
                  <a:gd name="connsiteY247" fmla="*/ 5885657 h 6858000"/>
                  <a:gd name="connsiteX248" fmla="*/ 2951248 w 6902451"/>
                  <a:gd name="connsiteY248" fmla="*/ 5916613 h 6858000"/>
                  <a:gd name="connsiteX249" fmla="*/ 2917125 w 6902451"/>
                  <a:gd name="connsiteY249" fmla="*/ 5945982 h 6858000"/>
                  <a:gd name="connsiteX250" fmla="*/ 2882208 w 6902451"/>
                  <a:gd name="connsiteY250" fmla="*/ 5974557 h 6858000"/>
                  <a:gd name="connsiteX251" fmla="*/ 2848085 w 6902451"/>
                  <a:gd name="connsiteY251" fmla="*/ 6002338 h 6858000"/>
                  <a:gd name="connsiteX252" fmla="*/ 2812375 w 6902451"/>
                  <a:gd name="connsiteY252" fmla="*/ 6029326 h 6858000"/>
                  <a:gd name="connsiteX253" fmla="*/ 2776665 w 6902451"/>
                  <a:gd name="connsiteY253" fmla="*/ 6055519 h 6858000"/>
                  <a:gd name="connsiteX254" fmla="*/ 2739368 w 6902451"/>
                  <a:gd name="connsiteY254" fmla="*/ 6080126 h 6858000"/>
                  <a:gd name="connsiteX255" fmla="*/ 2702864 w 6902451"/>
                  <a:gd name="connsiteY255" fmla="*/ 6103938 h 6858000"/>
                  <a:gd name="connsiteX256" fmla="*/ 2665567 w 6902451"/>
                  <a:gd name="connsiteY256" fmla="*/ 6126163 h 6858000"/>
                  <a:gd name="connsiteX257" fmla="*/ 2628269 w 6902451"/>
                  <a:gd name="connsiteY257" fmla="*/ 6147594 h 6858000"/>
                  <a:gd name="connsiteX258" fmla="*/ 2590178 w 6902451"/>
                  <a:gd name="connsiteY258" fmla="*/ 6168232 h 6858000"/>
                  <a:gd name="connsiteX259" fmla="*/ 2551294 w 6902451"/>
                  <a:gd name="connsiteY259" fmla="*/ 6188869 h 6858000"/>
                  <a:gd name="connsiteX260" fmla="*/ 2511616 w 6902451"/>
                  <a:gd name="connsiteY260" fmla="*/ 6207126 h 6858000"/>
                  <a:gd name="connsiteX261" fmla="*/ 2471938 w 6902451"/>
                  <a:gd name="connsiteY261" fmla="*/ 6224588 h 6858000"/>
                  <a:gd name="connsiteX262" fmla="*/ 2432260 w 6902451"/>
                  <a:gd name="connsiteY262" fmla="*/ 6241257 h 6858000"/>
                  <a:gd name="connsiteX263" fmla="*/ 2392582 w 6902451"/>
                  <a:gd name="connsiteY263" fmla="*/ 6257926 h 6858000"/>
                  <a:gd name="connsiteX264" fmla="*/ 2352111 w 6902451"/>
                  <a:gd name="connsiteY264" fmla="*/ 6271419 h 6858000"/>
                  <a:gd name="connsiteX265" fmla="*/ 2311639 w 6902451"/>
                  <a:gd name="connsiteY265" fmla="*/ 6284913 h 6858000"/>
                  <a:gd name="connsiteX266" fmla="*/ 2271167 w 6902451"/>
                  <a:gd name="connsiteY266" fmla="*/ 6297613 h 6858000"/>
                  <a:gd name="connsiteX267" fmla="*/ 2229902 w 6902451"/>
                  <a:gd name="connsiteY267" fmla="*/ 6309519 h 6858000"/>
                  <a:gd name="connsiteX268" fmla="*/ 2187844 w 6902451"/>
                  <a:gd name="connsiteY268" fmla="*/ 6320632 h 6858000"/>
                  <a:gd name="connsiteX269" fmla="*/ 2146579 w 6902451"/>
                  <a:gd name="connsiteY269" fmla="*/ 6330157 h 6858000"/>
                  <a:gd name="connsiteX270" fmla="*/ 2105314 w 6902451"/>
                  <a:gd name="connsiteY270" fmla="*/ 6338888 h 6858000"/>
                  <a:gd name="connsiteX271" fmla="*/ 2062461 w 6902451"/>
                  <a:gd name="connsiteY271" fmla="*/ 6345238 h 6858000"/>
                  <a:gd name="connsiteX272" fmla="*/ 2021196 w 6902451"/>
                  <a:gd name="connsiteY272" fmla="*/ 6352382 h 6858000"/>
                  <a:gd name="connsiteX273" fmla="*/ 1979137 w 6902451"/>
                  <a:gd name="connsiteY273" fmla="*/ 6357938 h 6858000"/>
                  <a:gd name="connsiteX274" fmla="*/ 1936285 w 6902451"/>
                  <a:gd name="connsiteY274" fmla="*/ 6361907 h 6858000"/>
                  <a:gd name="connsiteX275" fmla="*/ 1893433 w 6902451"/>
                  <a:gd name="connsiteY275" fmla="*/ 6365876 h 6858000"/>
                  <a:gd name="connsiteX276" fmla="*/ 1852961 w 6902451"/>
                  <a:gd name="connsiteY276" fmla="*/ 6369051 h 6858000"/>
                  <a:gd name="connsiteX277" fmla="*/ 1810109 w 6902451"/>
                  <a:gd name="connsiteY277" fmla="*/ 6370638 h 6858000"/>
                  <a:gd name="connsiteX278" fmla="*/ 1767257 w 6902451"/>
                  <a:gd name="connsiteY278" fmla="*/ 6370638 h 6858000"/>
                  <a:gd name="connsiteX279" fmla="*/ 1725198 w 6902451"/>
                  <a:gd name="connsiteY279" fmla="*/ 6370638 h 6858000"/>
                  <a:gd name="connsiteX280" fmla="*/ 1682346 w 6902451"/>
                  <a:gd name="connsiteY280" fmla="*/ 6369051 h 6858000"/>
                  <a:gd name="connsiteX281" fmla="*/ 1639494 w 6902451"/>
                  <a:gd name="connsiteY281" fmla="*/ 6365876 h 6858000"/>
                  <a:gd name="connsiteX282" fmla="*/ 1597435 w 6902451"/>
                  <a:gd name="connsiteY282" fmla="*/ 6361907 h 6858000"/>
                  <a:gd name="connsiteX283" fmla="*/ 1556170 w 6902451"/>
                  <a:gd name="connsiteY283" fmla="*/ 6357938 h 6858000"/>
                  <a:gd name="connsiteX284" fmla="*/ 1513318 w 6902451"/>
                  <a:gd name="connsiteY284" fmla="*/ 6352382 h 6858000"/>
                  <a:gd name="connsiteX285" fmla="*/ 1470466 w 6902451"/>
                  <a:gd name="connsiteY285" fmla="*/ 6345238 h 6858000"/>
                  <a:gd name="connsiteX286" fmla="*/ 1429201 w 6902451"/>
                  <a:gd name="connsiteY286" fmla="*/ 6338888 h 6858000"/>
                  <a:gd name="connsiteX287" fmla="*/ 1387142 w 6902451"/>
                  <a:gd name="connsiteY287" fmla="*/ 6330157 h 6858000"/>
                  <a:gd name="connsiteX288" fmla="*/ 1345877 w 6902451"/>
                  <a:gd name="connsiteY288" fmla="*/ 6320632 h 6858000"/>
                  <a:gd name="connsiteX289" fmla="*/ 1304612 w 6902451"/>
                  <a:gd name="connsiteY289" fmla="*/ 6309519 h 6858000"/>
                  <a:gd name="connsiteX290" fmla="*/ 1263347 w 6902451"/>
                  <a:gd name="connsiteY290" fmla="*/ 6297613 h 6858000"/>
                  <a:gd name="connsiteX291" fmla="*/ 1222082 w 6902451"/>
                  <a:gd name="connsiteY291" fmla="*/ 6284913 h 6858000"/>
                  <a:gd name="connsiteX292" fmla="*/ 1182404 w 6902451"/>
                  <a:gd name="connsiteY292" fmla="*/ 6271419 h 6858000"/>
                  <a:gd name="connsiteX293" fmla="*/ 1141139 w 6902451"/>
                  <a:gd name="connsiteY293" fmla="*/ 6257926 h 6858000"/>
                  <a:gd name="connsiteX294" fmla="*/ 1101461 w 6902451"/>
                  <a:gd name="connsiteY294" fmla="*/ 6241257 h 6858000"/>
                  <a:gd name="connsiteX295" fmla="*/ 1061783 w 6902451"/>
                  <a:gd name="connsiteY295" fmla="*/ 6224588 h 6858000"/>
                  <a:gd name="connsiteX296" fmla="*/ 1022898 w 6902451"/>
                  <a:gd name="connsiteY296" fmla="*/ 6207126 h 6858000"/>
                  <a:gd name="connsiteX297" fmla="*/ 983220 w 6902451"/>
                  <a:gd name="connsiteY297" fmla="*/ 6188869 h 6858000"/>
                  <a:gd name="connsiteX298" fmla="*/ 945129 w 6902451"/>
                  <a:gd name="connsiteY298" fmla="*/ 6168232 h 6858000"/>
                  <a:gd name="connsiteX299" fmla="*/ 906245 w 6902451"/>
                  <a:gd name="connsiteY299" fmla="*/ 6147594 h 6858000"/>
                  <a:gd name="connsiteX300" fmla="*/ 868948 w 6902451"/>
                  <a:gd name="connsiteY300" fmla="*/ 6126163 h 6858000"/>
                  <a:gd name="connsiteX301" fmla="*/ 830857 w 6902451"/>
                  <a:gd name="connsiteY301" fmla="*/ 6103938 h 6858000"/>
                  <a:gd name="connsiteX302" fmla="*/ 793559 w 6902451"/>
                  <a:gd name="connsiteY302" fmla="*/ 6080126 h 6858000"/>
                  <a:gd name="connsiteX303" fmla="*/ 757849 w 6902451"/>
                  <a:gd name="connsiteY303" fmla="*/ 6055519 h 6858000"/>
                  <a:gd name="connsiteX304" fmla="*/ 722139 w 6902451"/>
                  <a:gd name="connsiteY304" fmla="*/ 6029326 h 6858000"/>
                  <a:gd name="connsiteX305" fmla="*/ 686429 w 6902451"/>
                  <a:gd name="connsiteY305" fmla="*/ 6002338 h 6858000"/>
                  <a:gd name="connsiteX306" fmla="*/ 650719 w 6902451"/>
                  <a:gd name="connsiteY306" fmla="*/ 5974557 h 6858000"/>
                  <a:gd name="connsiteX307" fmla="*/ 616596 w 6902451"/>
                  <a:gd name="connsiteY307" fmla="*/ 5945982 h 6858000"/>
                  <a:gd name="connsiteX308" fmla="*/ 583266 w 6902451"/>
                  <a:gd name="connsiteY308" fmla="*/ 5916613 h 6858000"/>
                  <a:gd name="connsiteX309" fmla="*/ 549143 w 6902451"/>
                  <a:gd name="connsiteY309" fmla="*/ 5885657 h 6858000"/>
                  <a:gd name="connsiteX310" fmla="*/ 517401 w 6902451"/>
                  <a:gd name="connsiteY310" fmla="*/ 5853907 h 6858000"/>
                  <a:gd name="connsiteX311" fmla="*/ 484865 w 6902451"/>
                  <a:gd name="connsiteY311" fmla="*/ 5820569 h 6858000"/>
                  <a:gd name="connsiteX312" fmla="*/ 454709 w 6902451"/>
                  <a:gd name="connsiteY312" fmla="*/ 5788026 h 6858000"/>
                  <a:gd name="connsiteX313" fmla="*/ 424554 w 6902451"/>
                  <a:gd name="connsiteY313" fmla="*/ 5753101 h 6858000"/>
                  <a:gd name="connsiteX314" fmla="*/ 395192 w 6902451"/>
                  <a:gd name="connsiteY314" fmla="*/ 5718969 h 6858000"/>
                  <a:gd name="connsiteX315" fmla="*/ 368211 w 6902451"/>
                  <a:gd name="connsiteY315" fmla="*/ 5684838 h 6858000"/>
                  <a:gd name="connsiteX316" fmla="*/ 342024 w 6902451"/>
                  <a:gd name="connsiteY316" fmla="*/ 5649119 h 6858000"/>
                  <a:gd name="connsiteX317" fmla="*/ 315836 w 6902451"/>
                  <a:gd name="connsiteY317" fmla="*/ 5613401 h 6858000"/>
                  <a:gd name="connsiteX318" fmla="*/ 291236 w 6902451"/>
                  <a:gd name="connsiteY318" fmla="*/ 5576094 h 6858000"/>
                  <a:gd name="connsiteX319" fmla="*/ 267429 w 6902451"/>
                  <a:gd name="connsiteY319" fmla="*/ 5538788 h 6858000"/>
                  <a:gd name="connsiteX320" fmla="*/ 244416 w 6902451"/>
                  <a:gd name="connsiteY320" fmla="*/ 5502276 h 6858000"/>
                  <a:gd name="connsiteX321" fmla="*/ 222196 w 6902451"/>
                  <a:gd name="connsiteY321" fmla="*/ 5463382 h 6858000"/>
                  <a:gd name="connsiteX322" fmla="*/ 201564 w 6902451"/>
                  <a:gd name="connsiteY322" fmla="*/ 5426869 h 6858000"/>
                  <a:gd name="connsiteX323" fmla="*/ 182518 w 6902451"/>
                  <a:gd name="connsiteY323" fmla="*/ 5386388 h 6858000"/>
                  <a:gd name="connsiteX324" fmla="*/ 163473 w 6902451"/>
                  <a:gd name="connsiteY324" fmla="*/ 5348288 h 6858000"/>
                  <a:gd name="connsiteX325" fmla="*/ 145221 w 6902451"/>
                  <a:gd name="connsiteY325" fmla="*/ 5308601 h 6858000"/>
                  <a:gd name="connsiteX326" fmla="*/ 129350 w 6902451"/>
                  <a:gd name="connsiteY326" fmla="*/ 5268913 h 6858000"/>
                  <a:gd name="connsiteX327" fmla="*/ 114272 w 6902451"/>
                  <a:gd name="connsiteY327" fmla="*/ 5228432 h 6858000"/>
                  <a:gd name="connsiteX328" fmla="*/ 99195 w 6902451"/>
                  <a:gd name="connsiteY328" fmla="*/ 5188744 h 6858000"/>
                  <a:gd name="connsiteX329" fmla="*/ 84911 w 6902451"/>
                  <a:gd name="connsiteY329" fmla="*/ 5147469 h 6858000"/>
                  <a:gd name="connsiteX330" fmla="*/ 73007 w 6902451"/>
                  <a:gd name="connsiteY330" fmla="*/ 5106194 h 6858000"/>
                  <a:gd name="connsiteX331" fmla="*/ 61897 w 6902451"/>
                  <a:gd name="connsiteY331" fmla="*/ 5064919 h 6858000"/>
                  <a:gd name="connsiteX332" fmla="*/ 50788 w 6902451"/>
                  <a:gd name="connsiteY332" fmla="*/ 5023644 h 6858000"/>
                  <a:gd name="connsiteX333" fmla="*/ 41265 w 6902451"/>
                  <a:gd name="connsiteY333" fmla="*/ 4983163 h 6858000"/>
                  <a:gd name="connsiteX334" fmla="*/ 33329 w 6902451"/>
                  <a:gd name="connsiteY334" fmla="*/ 4941888 h 6858000"/>
                  <a:gd name="connsiteX335" fmla="*/ 24600 w 6902451"/>
                  <a:gd name="connsiteY335" fmla="*/ 4899026 h 6858000"/>
                  <a:gd name="connsiteX336" fmla="*/ 17458 w 6902451"/>
                  <a:gd name="connsiteY336" fmla="*/ 4857751 h 6858000"/>
                  <a:gd name="connsiteX337" fmla="*/ 12697 w 6902451"/>
                  <a:gd name="connsiteY337" fmla="*/ 4814888 h 6858000"/>
                  <a:gd name="connsiteX338" fmla="*/ 7935 w 6902451"/>
                  <a:gd name="connsiteY338" fmla="*/ 4772819 h 6858000"/>
                  <a:gd name="connsiteX339" fmla="*/ 5555 w 6902451"/>
                  <a:gd name="connsiteY339" fmla="*/ 4729957 h 6858000"/>
                  <a:gd name="connsiteX340" fmla="*/ 2380 w 6902451"/>
                  <a:gd name="connsiteY340" fmla="*/ 4688682 h 6858000"/>
                  <a:gd name="connsiteX341" fmla="*/ 1587 w 6902451"/>
                  <a:gd name="connsiteY341" fmla="*/ 4645819 h 6858000"/>
                  <a:gd name="connsiteX342" fmla="*/ 0 w 6902451"/>
                  <a:gd name="connsiteY342" fmla="*/ 4603751 h 6858000"/>
                  <a:gd name="connsiteX343" fmla="*/ 1587 w 6902451"/>
                  <a:gd name="connsiteY343" fmla="*/ 4560888 h 6858000"/>
                  <a:gd name="connsiteX344" fmla="*/ 2380 w 6902451"/>
                  <a:gd name="connsiteY344" fmla="*/ 4518819 h 6858000"/>
                  <a:gd name="connsiteX345" fmla="*/ 5555 w 6902451"/>
                  <a:gd name="connsiteY345" fmla="*/ 4475957 h 6858000"/>
                  <a:gd name="connsiteX346" fmla="*/ 7935 w 6902451"/>
                  <a:gd name="connsiteY346" fmla="*/ 4433094 h 6858000"/>
                  <a:gd name="connsiteX347" fmla="*/ 12697 w 6902451"/>
                  <a:gd name="connsiteY347" fmla="*/ 4391819 h 6858000"/>
                  <a:gd name="connsiteX348" fmla="*/ 17458 w 6902451"/>
                  <a:gd name="connsiteY348" fmla="*/ 4349751 h 6858000"/>
                  <a:gd name="connsiteX349" fmla="*/ 24600 w 6902451"/>
                  <a:gd name="connsiteY349" fmla="*/ 4306888 h 6858000"/>
                  <a:gd name="connsiteX350" fmla="*/ 33329 w 6902451"/>
                  <a:gd name="connsiteY350" fmla="*/ 4265613 h 6858000"/>
                  <a:gd name="connsiteX351" fmla="*/ 41265 w 6902451"/>
                  <a:gd name="connsiteY351" fmla="*/ 4222751 h 6858000"/>
                  <a:gd name="connsiteX352" fmla="*/ 50788 w 6902451"/>
                  <a:gd name="connsiteY352" fmla="*/ 4181476 h 6858000"/>
                  <a:gd name="connsiteX353" fmla="*/ 61897 w 6902451"/>
                  <a:gd name="connsiteY353" fmla="*/ 4140994 h 6858000"/>
                  <a:gd name="connsiteX354" fmla="*/ 73007 w 6902451"/>
                  <a:gd name="connsiteY354" fmla="*/ 4099719 h 6858000"/>
                  <a:gd name="connsiteX355" fmla="*/ 84911 w 6902451"/>
                  <a:gd name="connsiteY355" fmla="*/ 4058444 h 6858000"/>
                  <a:gd name="connsiteX356" fmla="*/ 99195 w 6902451"/>
                  <a:gd name="connsiteY356" fmla="*/ 4018757 h 6858000"/>
                  <a:gd name="connsiteX357" fmla="*/ 114272 w 6902451"/>
                  <a:gd name="connsiteY357" fmla="*/ 3977482 h 6858000"/>
                  <a:gd name="connsiteX358" fmla="*/ 129350 w 6902451"/>
                  <a:gd name="connsiteY358" fmla="*/ 3937001 h 6858000"/>
                  <a:gd name="connsiteX359" fmla="*/ 145221 w 6902451"/>
                  <a:gd name="connsiteY359" fmla="*/ 3897313 h 6858000"/>
                  <a:gd name="connsiteX360" fmla="*/ 163473 w 6902451"/>
                  <a:gd name="connsiteY360" fmla="*/ 3859213 h 6858000"/>
                  <a:gd name="connsiteX361" fmla="*/ 182518 w 6902451"/>
                  <a:gd name="connsiteY361" fmla="*/ 3819526 h 6858000"/>
                  <a:gd name="connsiteX362" fmla="*/ 201564 w 6902451"/>
                  <a:gd name="connsiteY362" fmla="*/ 3780632 h 6858000"/>
                  <a:gd name="connsiteX363" fmla="*/ 222196 w 6902451"/>
                  <a:gd name="connsiteY363" fmla="*/ 3742532 h 6858000"/>
                  <a:gd name="connsiteX364" fmla="*/ 244416 w 6902451"/>
                  <a:gd name="connsiteY364" fmla="*/ 3703638 h 6858000"/>
                  <a:gd name="connsiteX365" fmla="*/ 267429 w 6902451"/>
                  <a:gd name="connsiteY365" fmla="*/ 3666332 h 6858000"/>
                  <a:gd name="connsiteX366" fmla="*/ 291236 w 6902451"/>
                  <a:gd name="connsiteY366" fmla="*/ 3629819 h 6858000"/>
                  <a:gd name="connsiteX367" fmla="*/ 315836 w 6902451"/>
                  <a:gd name="connsiteY367" fmla="*/ 3594101 h 6858000"/>
                  <a:gd name="connsiteX368" fmla="*/ 342024 w 6902451"/>
                  <a:gd name="connsiteY368" fmla="*/ 3556794 h 6858000"/>
                  <a:gd name="connsiteX369" fmla="*/ 368211 w 6902451"/>
                  <a:gd name="connsiteY369" fmla="*/ 3522663 h 6858000"/>
                  <a:gd name="connsiteX370" fmla="*/ 395192 w 6902451"/>
                  <a:gd name="connsiteY370" fmla="*/ 3486944 h 6858000"/>
                  <a:gd name="connsiteX371" fmla="*/ 424554 w 6902451"/>
                  <a:gd name="connsiteY371" fmla="*/ 3452019 h 6858000"/>
                  <a:gd name="connsiteX372" fmla="*/ 454709 w 6902451"/>
                  <a:gd name="connsiteY372" fmla="*/ 3419476 h 6858000"/>
                  <a:gd name="connsiteX373" fmla="*/ 484865 w 6902451"/>
                  <a:gd name="connsiteY373" fmla="*/ 3385345 h 6858000"/>
                  <a:gd name="connsiteX374" fmla="*/ 517401 w 6902451"/>
                  <a:gd name="connsiteY374" fmla="*/ 3353594 h 6858000"/>
                  <a:gd name="connsiteX375" fmla="*/ 2864750 w 6902451"/>
                  <a:gd name="connsiteY375" fmla="*/ 1004094 h 6858000"/>
                  <a:gd name="connsiteX376" fmla="*/ 2915538 w 6902451"/>
                  <a:gd name="connsiteY376" fmla="*/ 954882 h 6858000"/>
                  <a:gd name="connsiteX377" fmla="*/ 2967913 w 6902451"/>
                  <a:gd name="connsiteY377" fmla="*/ 909638 h 6858000"/>
                  <a:gd name="connsiteX378" fmla="*/ 3022668 w 6902451"/>
                  <a:gd name="connsiteY378" fmla="*/ 865188 h 6858000"/>
                  <a:gd name="connsiteX379" fmla="*/ 3077424 w 6902451"/>
                  <a:gd name="connsiteY379" fmla="*/ 823119 h 6858000"/>
                  <a:gd name="connsiteX380" fmla="*/ 3133767 w 6902451"/>
                  <a:gd name="connsiteY380" fmla="*/ 784226 h 6858000"/>
                  <a:gd name="connsiteX381" fmla="*/ 3190109 w 6902451"/>
                  <a:gd name="connsiteY381" fmla="*/ 747713 h 6858000"/>
                  <a:gd name="connsiteX382" fmla="*/ 3248833 w 6902451"/>
                  <a:gd name="connsiteY382" fmla="*/ 712788 h 6858000"/>
                  <a:gd name="connsiteX383" fmla="*/ 5100638 w 6902451"/>
                  <a:gd name="connsiteY383" fmla="*/ 431144 h 6858000"/>
                  <a:gd name="connsiteX384" fmla="*/ 5065713 w 6902451"/>
                  <a:gd name="connsiteY384" fmla="*/ 432732 h 6858000"/>
                  <a:gd name="connsiteX385" fmla="*/ 5031582 w 6902451"/>
                  <a:gd name="connsiteY385" fmla="*/ 434320 h 6858000"/>
                  <a:gd name="connsiteX386" fmla="*/ 4998244 w 6902451"/>
                  <a:gd name="connsiteY386" fmla="*/ 438290 h 6858000"/>
                  <a:gd name="connsiteX387" fmla="*/ 4964113 w 6902451"/>
                  <a:gd name="connsiteY387" fmla="*/ 441466 h 6858000"/>
                  <a:gd name="connsiteX388" fmla="*/ 4931570 w 6902451"/>
                  <a:gd name="connsiteY388" fmla="*/ 447024 h 6858000"/>
                  <a:gd name="connsiteX389" fmla="*/ 4898232 w 6902451"/>
                  <a:gd name="connsiteY389" fmla="*/ 451788 h 6858000"/>
                  <a:gd name="connsiteX390" fmla="*/ 4865688 w 6902451"/>
                  <a:gd name="connsiteY390" fmla="*/ 457346 h 6858000"/>
                  <a:gd name="connsiteX391" fmla="*/ 4833938 w 6902451"/>
                  <a:gd name="connsiteY391" fmla="*/ 466080 h 6858000"/>
                  <a:gd name="connsiteX392" fmla="*/ 4800601 w 6902451"/>
                  <a:gd name="connsiteY392" fmla="*/ 472432 h 6858000"/>
                  <a:gd name="connsiteX393" fmla="*/ 4737894 w 6902451"/>
                  <a:gd name="connsiteY393" fmla="*/ 490694 h 6858000"/>
                  <a:gd name="connsiteX394" fmla="*/ 4675982 w 6902451"/>
                  <a:gd name="connsiteY394" fmla="*/ 512926 h 6858000"/>
                  <a:gd name="connsiteX395" fmla="*/ 4615657 w 6902451"/>
                  <a:gd name="connsiteY395" fmla="*/ 535952 h 6858000"/>
                  <a:gd name="connsiteX396" fmla="*/ 4556126 w 6902451"/>
                  <a:gd name="connsiteY396" fmla="*/ 563742 h 6858000"/>
                  <a:gd name="connsiteX397" fmla="*/ 4498976 w 6902451"/>
                  <a:gd name="connsiteY397" fmla="*/ 592326 h 6858000"/>
                  <a:gd name="connsiteX398" fmla="*/ 4442619 w 6902451"/>
                  <a:gd name="connsiteY398" fmla="*/ 625674 h 6858000"/>
                  <a:gd name="connsiteX399" fmla="*/ 4387057 w 6902451"/>
                  <a:gd name="connsiteY399" fmla="*/ 659816 h 6858000"/>
                  <a:gd name="connsiteX400" fmla="*/ 4335463 w 6902451"/>
                  <a:gd name="connsiteY400" fmla="*/ 697135 h 6858000"/>
                  <a:gd name="connsiteX401" fmla="*/ 4284663 w 6902451"/>
                  <a:gd name="connsiteY401" fmla="*/ 736835 h 6858000"/>
                  <a:gd name="connsiteX402" fmla="*/ 4236244 w 6902451"/>
                  <a:gd name="connsiteY402" fmla="*/ 778917 h 6858000"/>
                  <a:gd name="connsiteX403" fmla="*/ 4189413 w 6902451"/>
                  <a:gd name="connsiteY403" fmla="*/ 823381 h 6858000"/>
                  <a:gd name="connsiteX404" fmla="*/ 4145757 w 6902451"/>
                  <a:gd name="connsiteY404" fmla="*/ 870227 h 6858000"/>
                  <a:gd name="connsiteX405" fmla="*/ 4102895 w 6902451"/>
                  <a:gd name="connsiteY405" fmla="*/ 917867 h 6858000"/>
                  <a:gd name="connsiteX406" fmla="*/ 4063207 w 6902451"/>
                  <a:gd name="connsiteY406" fmla="*/ 968683 h 6858000"/>
                  <a:gd name="connsiteX407" fmla="*/ 4025901 w 6902451"/>
                  <a:gd name="connsiteY407" fmla="*/ 1021088 h 6858000"/>
                  <a:gd name="connsiteX408" fmla="*/ 3991770 w 6902451"/>
                  <a:gd name="connsiteY408" fmla="*/ 1075874 h 6858000"/>
                  <a:gd name="connsiteX409" fmla="*/ 3958432 w 6902451"/>
                  <a:gd name="connsiteY409" fmla="*/ 1132248 h 6858000"/>
                  <a:gd name="connsiteX410" fmla="*/ 3929857 w 6902451"/>
                  <a:gd name="connsiteY410" fmla="*/ 1190210 h 6858000"/>
                  <a:gd name="connsiteX411" fmla="*/ 3902076 w 6902451"/>
                  <a:gd name="connsiteY411" fmla="*/ 1248966 h 6858000"/>
                  <a:gd name="connsiteX412" fmla="*/ 3879057 w 6902451"/>
                  <a:gd name="connsiteY412" fmla="*/ 1309311 h 6858000"/>
                  <a:gd name="connsiteX413" fmla="*/ 3858420 w 6902451"/>
                  <a:gd name="connsiteY413" fmla="*/ 1371243 h 6858000"/>
                  <a:gd name="connsiteX414" fmla="*/ 3839370 w 6902451"/>
                  <a:gd name="connsiteY414" fmla="*/ 1434763 h 6858000"/>
                  <a:gd name="connsiteX415" fmla="*/ 3832226 w 6902451"/>
                  <a:gd name="connsiteY415" fmla="*/ 1467317 h 6858000"/>
                  <a:gd name="connsiteX416" fmla="*/ 3825876 w 6902451"/>
                  <a:gd name="connsiteY416" fmla="*/ 1499077 h 6858000"/>
                  <a:gd name="connsiteX417" fmla="*/ 3818732 w 6902451"/>
                  <a:gd name="connsiteY417" fmla="*/ 1532425 h 6858000"/>
                  <a:gd name="connsiteX418" fmla="*/ 3813176 w 6902451"/>
                  <a:gd name="connsiteY418" fmla="*/ 1564979 h 6858000"/>
                  <a:gd name="connsiteX419" fmla="*/ 3809207 w 6902451"/>
                  <a:gd name="connsiteY419" fmla="*/ 1598328 h 6858000"/>
                  <a:gd name="connsiteX420" fmla="*/ 3805238 w 6902451"/>
                  <a:gd name="connsiteY420" fmla="*/ 1632470 h 6858000"/>
                  <a:gd name="connsiteX421" fmla="*/ 3802063 w 6902451"/>
                  <a:gd name="connsiteY421" fmla="*/ 1665818 h 6858000"/>
                  <a:gd name="connsiteX422" fmla="*/ 3799682 w 6902451"/>
                  <a:gd name="connsiteY422" fmla="*/ 1699960 h 6858000"/>
                  <a:gd name="connsiteX423" fmla="*/ 3798095 w 6902451"/>
                  <a:gd name="connsiteY423" fmla="*/ 1734102 h 6858000"/>
                  <a:gd name="connsiteX424" fmla="*/ 3798095 w 6902451"/>
                  <a:gd name="connsiteY424" fmla="*/ 1769038 h 6858000"/>
                  <a:gd name="connsiteX425" fmla="*/ 3798095 w 6902451"/>
                  <a:gd name="connsiteY425" fmla="*/ 2495550 h 6858000"/>
                  <a:gd name="connsiteX426" fmla="*/ 3798095 w 6902451"/>
                  <a:gd name="connsiteY426" fmla="*/ 5090640 h 6858000"/>
                  <a:gd name="connsiteX427" fmla="*/ 3798095 w 6902451"/>
                  <a:gd name="connsiteY427" fmla="*/ 5124765 h 6858000"/>
                  <a:gd name="connsiteX428" fmla="*/ 3799682 w 6902451"/>
                  <a:gd name="connsiteY428" fmla="*/ 5158891 h 6858000"/>
                  <a:gd name="connsiteX429" fmla="*/ 3802063 w 6902451"/>
                  <a:gd name="connsiteY429" fmla="*/ 5193016 h 6858000"/>
                  <a:gd name="connsiteX430" fmla="*/ 3805238 w 6902451"/>
                  <a:gd name="connsiteY430" fmla="*/ 5226347 h 6858000"/>
                  <a:gd name="connsiteX431" fmla="*/ 3809207 w 6902451"/>
                  <a:gd name="connsiteY431" fmla="*/ 5260472 h 6858000"/>
                  <a:gd name="connsiteX432" fmla="*/ 3813176 w 6902451"/>
                  <a:gd name="connsiteY432" fmla="*/ 5293803 h 6858000"/>
                  <a:gd name="connsiteX433" fmla="*/ 3818732 w 6902451"/>
                  <a:gd name="connsiteY433" fmla="*/ 5326341 h 6858000"/>
                  <a:gd name="connsiteX434" fmla="*/ 3825876 w 6902451"/>
                  <a:gd name="connsiteY434" fmla="*/ 5359673 h 6858000"/>
                  <a:gd name="connsiteX435" fmla="*/ 3832226 w 6902451"/>
                  <a:gd name="connsiteY435" fmla="*/ 5391417 h 6858000"/>
                  <a:gd name="connsiteX436" fmla="*/ 3839370 w 6902451"/>
                  <a:gd name="connsiteY436" fmla="*/ 5423955 h 6858000"/>
                  <a:gd name="connsiteX437" fmla="*/ 3858420 w 6902451"/>
                  <a:gd name="connsiteY437" fmla="*/ 5487443 h 6858000"/>
                  <a:gd name="connsiteX438" fmla="*/ 3879057 w 6902451"/>
                  <a:gd name="connsiteY438" fmla="*/ 5549344 h 6858000"/>
                  <a:gd name="connsiteX439" fmla="*/ 3902076 w 6902451"/>
                  <a:gd name="connsiteY439" fmla="*/ 5609659 h 6858000"/>
                  <a:gd name="connsiteX440" fmla="*/ 3929857 w 6902451"/>
                  <a:gd name="connsiteY440" fmla="*/ 5668385 h 6858000"/>
                  <a:gd name="connsiteX441" fmla="*/ 3958432 w 6902451"/>
                  <a:gd name="connsiteY441" fmla="*/ 5726319 h 6858000"/>
                  <a:gd name="connsiteX442" fmla="*/ 3991770 w 6902451"/>
                  <a:gd name="connsiteY442" fmla="*/ 5782665 h 6858000"/>
                  <a:gd name="connsiteX443" fmla="*/ 4025901 w 6902451"/>
                  <a:gd name="connsiteY443" fmla="*/ 5837423 h 6858000"/>
                  <a:gd name="connsiteX444" fmla="*/ 4063207 w 6902451"/>
                  <a:gd name="connsiteY444" fmla="*/ 5889801 h 6858000"/>
                  <a:gd name="connsiteX445" fmla="*/ 4102895 w 6902451"/>
                  <a:gd name="connsiteY445" fmla="*/ 5940592 h 6858000"/>
                  <a:gd name="connsiteX446" fmla="*/ 4145757 w 6902451"/>
                  <a:gd name="connsiteY446" fmla="*/ 5988208 h 6858000"/>
                  <a:gd name="connsiteX447" fmla="*/ 4189413 w 6902451"/>
                  <a:gd name="connsiteY447" fmla="*/ 6035031 h 6858000"/>
                  <a:gd name="connsiteX448" fmla="*/ 4236244 w 6902451"/>
                  <a:gd name="connsiteY448" fmla="*/ 6079473 h 6858000"/>
                  <a:gd name="connsiteX449" fmla="*/ 4284663 w 6902451"/>
                  <a:gd name="connsiteY449" fmla="*/ 6121534 h 6858000"/>
                  <a:gd name="connsiteX450" fmla="*/ 4335463 w 6902451"/>
                  <a:gd name="connsiteY450" fmla="*/ 6162008 h 6858000"/>
                  <a:gd name="connsiteX451" fmla="*/ 4387057 w 6902451"/>
                  <a:gd name="connsiteY451" fmla="*/ 6198514 h 6858000"/>
                  <a:gd name="connsiteX452" fmla="*/ 4442619 w 6902451"/>
                  <a:gd name="connsiteY452" fmla="*/ 6233433 h 6858000"/>
                  <a:gd name="connsiteX453" fmla="*/ 4498976 w 6902451"/>
                  <a:gd name="connsiteY453" fmla="*/ 6265970 h 6858000"/>
                  <a:gd name="connsiteX454" fmla="*/ 4556126 w 6902451"/>
                  <a:gd name="connsiteY454" fmla="*/ 6294540 h 6858000"/>
                  <a:gd name="connsiteX455" fmla="*/ 4615657 w 6902451"/>
                  <a:gd name="connsiteY455" fmla="*/ 6322316 h 6858000"/>
                  <a:gd name="connsiteX456" fmla="*/ 4675982 w 6902451"/>
                  <a:gd name="connsiteY456" fmla="*/ 6345331 h 6858000"/>
                  <a:gd name="connsiteX457" fmla="*/ 4737894 w 6902451"/>
                  <a:gd name="connsiteY457" fmla="*/ 6367552 h 6858000"/>
                  <a:gd name="connsiteX458" fmla="*/ 4800601 w 6902451"/>
                  <a:gd name="connsiteY458" fmla="*/ 6385805 h 6858000"/>
                  <a:gd name="connsiteX459" fmla="*/ 4833938 w 6902451"/>
                  <a:gd name="connsiteY459" fmla="*/ 6392154 h 6858000"/>
                  <a:gd name="connsiteX460" fmla="*/ 4865688 w 6902451"/>
                  <a:gd name="connsiteY460" fmla="*/ 6400883 h 6858000"/>
                  <a:gd name="connsiteX461" fmla="*/ 4898232 w 6902451"/>
                  <a:gd name="connsiteY461" fmla="*/ 6406439 h 6858000"/>
                  <a:gd name="connsiteX462" fmla="*/ 4931570 w 6902451"/>
                  <a:gd name="connsiteY462" fmla="*/ 6411994 h 6858000"/>
                  <a:gd name="connsiteX463" fmla="*/ 4964113 w 6902451"/>
                  <a:gd name="connsiteY463" fmla="*/ 6416755 h 6858000"/>
                  <a:gd name="connsiteX464" fmla="*/ 4998244 w 6902451"/>
                  <a:gd name="connsiteY464" fmla="*/ 6419930 h 6858000"/>
                  <a:gd name="connsiteX465" fmla="*/ 5031582 w 6902451"/>
                  <a:gd name="connsiteY465" fmla="*/ 6423898 h 6858000"/>
                  <a:gd name="connsiteX466" fmla="*/ 5065713 w 6902451"/>
                  <a:gd name="connsiteY466" fmla="*/ 6425485 h 6858000"/>
                  <a:gd name="connsiteX467" fmla="*/ 5100638 w 6902451"/>
                  <a:gd name="connsiteY467" fmla="*/ 6427072 h 6858000"/>
                  <a:gd name="connsiteX468" fmla="*/ 5134770 w 6902451"/>
                  <a:gd name="connsiteY468" fmla="*/ 6427072 h 6858000"/>
                  <a:gd name="connsiteX469" fmla="*/ 5168901 w 6902451"/>
                  <a:gd name="connsiteY469" fmla="*/ 6427072 h 6858000"/>
                  <a:gd name="connsiteX470" fmla="*/ 5203032 w 6902451"/>
                  <a:gd name="connsiteY470" fmla="*/ 6425485 h 6858000"/>
                  <a:gd name="connsiteX471" fmla="*/ 5237957 w 6902451"/>
                  <a:gd name="connsiteY471" fmla="*/ 6423898 h 6858000"/>
                  <a:gd name="connsiteX472" fmla="*/ 5272088 w 6902451"/>
                  <a:gd name="connsiteY472" fmla="*/ 6419930 h 6858000"/>
                  <a:gd name="connsiteX473" fmla="*/ 5304632 w 6902451"/>
                  <a:gd name="connsiteY473" fmla="*/ 6416755 h 6858000"/>
                  <a:gd name="connsiteX474" fmla="*/ 5337970 w 6902451"/>
                  <a:gd name="connsiteY474" fmla="*/ 6411994 h 6858000"/>
                  <a:gd name="connsiteX475" fmla="*/ 5370513 w 6902451"/>
                  <a:gd name="connsiteY475" fmla="*/ 6406439 h 6858000"/>
                  <a:gd name="connsiteX476" fmla="*/ 5403851 w 6902451"/>
                  <a:gd name="connsiteY476" fmla="*/ 6400883 h 6858000"/>
                  <a:gd name="connsiteX477" fmla="*/ 5437188 w 6902451"/>
                  <a:gd name="connsiteY477" fmla="*/ 6392154 h 6858000"/>
                  <a:gd name="connsiteX478" fmla="*/ 5468144 w 6902451"/>
                  <a:gd name="connsiteY478" fmla="*/ 6385805 h 6858000"/>
                  <a:gd name="connsiteX479" fmla="*/ 5531644 w 6902451"/>
                  <a:gd name="connsiteY479" fmla="*/ 6367552 h 6858000"/>
                  <a:gd name="connsiteX480" fmla="*/ 5595144 w 6902451"/>
                  <a:gd name="connsiteY480" fmla="*/ 6345331 h 6858000"/>
                  <a:gd name="connsiteX481" fmla="*/ 5655470 w 6902451"/>
                  <a:gd name="connsiteY481" fmla="*/ 6322316 h 6858000"/>
                  <a:gd name="connsiteX482" fmla="*/ 5714207 w 6902451"/>
                  <a:gd name="connsiteY482" fmla="*/ 6294540 h 6858000"/>
                  <a:gd name="connsiteX483" fmla="*/ 5772151 w 6902451"/>
                  <a:gd name="connsiteY483" fmla="*/ 6265970 h 6858000"/>
                  <a:gd name="connsiteX484" fmla="*/ 5828507 w 6902451"/>
                  <a:gd name="connsiteY484" fmla="*/ 6233433 h 6858000"/>
                  <a:gd name="connsiteX485" fmla="*/ 5881688 w 6902451"/>
                  <a:gd name="connsiteY485" fmla="*/ 6198514 h 6858000"/>
                  <a:gd name="connsiteX486" fmla="*/ 5934076 w 6902451"/>
                  <a:gd name="connsiteY486" fmla="*/ 6162008 h 6858000"/>
                  <a:gd name="connsiteX487" fmla="*/ 5984876 w 6902451"/>
                  <a:gd name="connsiteY487" fmla="*/ 6121534 h 6858000"/>
                  <a:gd name="connsiteX488" fmla="*/ 6034088 w 6902451"/>
                  <a:gd name="connsiteY488" fmla="*/ 6079473 h 6858000"/>
                  <a:gd name="connsiteX489" fmla="*/ 6079332 w 6902451"/>
                  <a:gd name="connsiteY489" fmla="*/ 6035031 h 6858000"/>
                  <a:gd name="connsiteX490" fmla="*/ 6125370 w 6902451"/>
                  <a:gd name="connsiteY490" fmla="*/ 5988208 h 6858000"/>
                  <a:gd name="connsiteX491" fmla="*/ 6165851 w 6902451"/>
                  <a:gd name="connsiteY491" fmla="*/ 5940592 h 6858000"/>
                  <a:gd name="connsiteX492" fmla="*/ 6206332 w 6902451"/>
                  <a:gd name="connsiteY492" fmla="*/ 5889801 h 6858000"/>
                  <a:gd name="connsiteX493" fmla="*/ 6242845 w 6902451"/>
                  <a:gd name="connsiteY493" fmla="*/ 5837423 h 6858000"/>
                  <a:gd name="connsiteX494" fmla="*/ 6278564 w 6902451"/>
                  <a:gd name="connsiteY494" fmla="*/ 5782665 h 6858000"/>
                  <a:gd name="connsiteX495" fmla="*/ 6310314 w 6902451"/>
                  <a:gd name="connsiteY495" fmla="*/ 5726319 h 6858000"/>
                  <a:gd name="connsiteX496" fmla="*/ 6340476 w 6902451"/>
                  <a:gd name="connsiteY496" fmla="*/ 5668385 h 6858000"/>
                  <a:gd name="connsiteX497" fmla="*/ 6366670 w 6902451"/>
                  <a:gd name="connsiteY497" fmla="*/ 5609659 h 6858000"/>
                  <a:gd name="connsiteX498" fmla="*/ 6391276 w 6902451"/>
                  <a:gd name="connsiteY498" fmla="*/ 5549344 h 6858000"/>
                  <a:gd name="connsiteX499" fmla="*/ 6411914 w 6902451"/>
                  <a:gd name="connsiteY499" fmla="*/ 5487443 h 6858000"/>
                  <a:gd name="connsiteX500" fmla="*/ 6430170 w 6902451"/>
                  <a:gd name="connsiteY500" fmla="*/ 5423955 h 6858000"/>
                  <a:gd name="connsiteX501" fmla="*/ 6438107 w 6902451"/>
                  <a:gd name="connsiteY501" fmla="*/ 5391417 h 6858000"/>
                  <a:gd name="connsiteX502" fmla="*/ 6445251 w 6902451"/>
                  <a:gd name="connsiteY502" fmla="*/ 5359673 h 6858000"/>
                  <a:gd name="connsiteX503" fmla="*/ 6451601 w 6902451"/>
                  <a:gd name="connsiteY503" fmla="*/ 5326341 h 6858000"/>
                  <a:gd name="connsiteX504" fmla="*/ 6457157 w 6902451"/>
                  <a:gd name="connsiteY504" fmla="*/ 5293803 h 6858000"/>
                  <a:gd name="connsiteX505" fmla="*/ 6461126 w 6902451"/>
                  <a:gd name="connsiteY505" fmla="*/ 5260472 h 6858000"/>
                  <a:gd name="connsiteX506" fmla="*/ 6465888 w 6902451"/>
                  <a:gd name="connsiteY506" fmla="*/ 5226347 h 6858000"/>
                  <a:gd name="connsiteX507" fmla="*/ 6468270 w 6902451"/>
                  <a:gd name="connsiteY507" fmla="*/ 5193016 h 6858000"/>
                  <a:gd name="connsiteX508" fmla="*/ 6471445 w 6902451"/>
                  <a:gd name="connsiteY508" fmla="*/ 5158891 h 6858000"/>
                  <a:gd name="connsiteX509" fmla="*/ 6472238 w 6902451"/>
                  <a:gd name="connsiteY509" fmla="*/ 5124765 h 6858000"/>
                  <a:gd name="connsiteX510" fmla="*/ 6472238 w 6902451"/>
                  <a:gd name="connsiteY510" fmla="*/ 5090640 h 6858000"/>
                  <a:gd name="connsiteX511" fmla="*/ 6472238 w 6902451"/>
                  <a:gd name="connsiteY511" fmla="*/ 2495550 h 6858000"/>
                  <a:gd name="connsiteX512" fmla="*/ 6472238 w 6902451"/>
                  <a:gd name="connsiteY512" fmla="*/ 1769038 h 6858000"/>
                  <a:gd name="connsiteX513" fmla="*/ 6472238 w 6902451"/>
                  <a:gd name="connsiteY513" fmla="*/ 1734102 h 6858000"/>
                  <a:gd name="connsiteX514" fmla="*/ 6471445 w 6902451"/>
                  <a:gd name="connsiteY514" fmla="*/ 1699960 h 6858000"/>
                  <a:gd name="connsiteX515" fmla="*/ 6468270 w 6902451"/>
                  <a:gd name="connsiteY515" fmla="*/ 1665818 h 6858000"/>
                  <a:gd name="connsiteX516" fmla="*/ 6465888 w 6902451"/>
                  <a:gd name="connsiteY516" fmla="*/ 1632470 h 6858000"/>
                  <a:gd name="connsiteX517" fmla="*/ 6461126 w 6902451"/>
                  <a:gd name="connsiteY517" fmla="*/ 1598328 h 6858000"/>
                  <a:gd name="connsiteX518" fmla="*/ 6457157 w 6902451"/>
                  <a:gd name="connsiteY518" fmla="*/ 1564979 h 6858000"/>
                  <a:gd name="connsiteX519" fmla="*/ 6451601 w 6902451"/>
                  <a:gd name="connsiteY519" fmla="*/ 1532425 h 6858000"/>
                  <a:gd name="connsiteX520" fmla="*/ 6445251 w 6902451"/>
                  <a:gd name="connsiteY520" fmla="*/ 1499077 h 6858000"/>
                  <a:gd name="connsiteX521" fmla="*/ 6438107 w 6902451"/>
                  <a:gd name="connsiteY521" fmla="*/ 1467317 h 6858000"/>
                  <a:gd name="connsiteX522" fmla="*/ 6430170 w 6902451"/>
                  <a:gd name="connsiteY522" fmla="*/ 1434763 h 6858000"/>
                  <a:gd name="connsiteX523" fmla="*/ 6411914 w 6902451"/>
                  <a:gd name="connsiteY523" fmla="*/ 1371243 h 6858000"/>
                  <a:gd name="connsiteX524" fmla="*/ 6391276 w 6902451"/>
                  <a:gd name="connsiteY524" fmla="*/ 1309311 h 6858000"/>
                  <a:gd name="connsiteX525" fmla="*/ 6366670 w 6902451"/>
                  <a:gd name="connsiteY525" fmla="*/ 1248966 h 6858000"/>
                  <a:gd name="connsiteX526" fmla="*/ 6340476 w 6902451"/>
                  <a:gd name="connsiteY526" fmla="*/ 1190210 h 6858000"/>
                  <a:gd name="connsiteX527" fmla="*/ 6310314 w 6902451"/>
                  <a:gd name="connsiteY527" fmla="*/ 1132248 h 6858000"/>
                  <a:gd name="connsiteX528" fmla="*/ 6278564 w 6902451"/>
                  <a:gd name="connsiteY528" fmla="*/ 1075874 h 6858000"/>
                  <a:gd name="connsiteX529" fmla="*/ 6242845 w 6902451"/>
                  <a:gd name="connsiteY529" fmla="*/ 1021088 h 6858000"/>
                  <a:gd name="connsiteX530" fmla="*/ 6206332 w 6902451"/>
                  <a:gd name="connsiteY530" fmla="*/ 968683 h 6858000"/>
                  <a:gd name="connsiteX531" fmla="*/ 6165851 w 6902451"/>
                  <a:gd name="connsiteY531" fmla="*/ 917867 h 6858000"/>
                  <a:gd name="connsiteX532" fmla="*/ 6125370 w 6902451"/>
                  <a:gd name="connsiteY532" fmla="*/ 870227 h 6858000"/>
                  <a:gd name="connsiteX533" fmla="*/ 6079332 w 6902451"/>
                  <a:gd name="connsiteY533" fmla="*/ 823381 h 6858000"/>
                  <a:gd name="connsiteX534" fmla="*/ 6034088 w 6902451"/>
                  <a:gd name="connsiteY534" fmla="*/ 778917 h 6858000"/>
                  <a:gd name="connsiteX535" fmla="*/ 5984876 w 6902451"/>
                  <a:gd name="connsiteY535" fmla="*/ 736835 h 6858000"/>
                  <a:gd name="connsiteX536" fmla="*/ 5934076 w 6902451"/>
                  <a:gd name="connsiteY536" fmla="*/ 697135 h 6858000"/>
                  <a:gd name="connsiteX537" fmla="*/ 5881688 w 6902451"/>
                  <a:gd name="connsiteY537" fmla="*/ 659816 h 6858000"/>
                  <a:gd name="connsiteX538" fmla="*/ 5828507 w 6902451"/>
                  <a:gd name="connsiteY538" fmla="*/ 625674 h 6858000"/>
                  <a:gd name="connsiteX539" fmla="*/ 5772151 w 6902451"/>
                  <a:gd name="connsiteY539" fmla="*/ 592326 h 6858000"/>
                  <a:gd name="connsiteX540" fmla="*/ 5714207 w 6902451"/>
                  <a:gd name="connsiteY540" fmla="*/ 563742 h 6858000"/>
                  <a:gd name="connsiteX541" fmla="*/ 5655470 w 6902451"/>
                  <a:gd name="connsiteY541" fmla="*/ 535952 h 6858000"/>
                  <a:gd name="connsiteX542" fmla="*/ 5595144 w 6902451"/>
                  <a:gd name="connsiteY542" fmla="*/ 512926 h 6858000"/>
                  <a:gd name="connsiteX543" fmla="*/ 5531644 w 6902451"/>
                  <a:gd name="connsiteY543" fmla="*/ 490694 h 6858000"/>
                  <a:gd name="connsiteX544" fmla="*/ 5468144 w 6902451"/>
                  <a:gd name="connsiteY544" fmla="*/ 472432 h 6858000"/>
                  <a:gd name="connsiteX545" fmla="*/ 5437188 w 6902451"/>
                  <a:gd name="connsiteY545" fmla="*/ 466080 h 6858000"/>
                  <a:gd name="connsiteX546" fmla="*/ 5403851 w 6902451"/>
                  <a:gd name="connsiteY546" fmla="*/ 457346 h 6858000"/>
                  <a:gd name="connsiteX547" fmla="*/ 5370513 w 6902451"/>
                  <a:gd name="connsiteY547" fmla="*/ 451788 h 6858000"/>
                  <a:gd name="connsiteX548" fmla="*/ 5337970 w 6902451"/>
                  <a:gd name="connsiteY548" fmla="*/ 447024 h 6858000"/>
                  <a:gd name="connsiteX549" fmla="*/ 5304632 w 6902451"/>
                  <a:gd name="connsiteY549" fmla="*/ 441466 h 6858000"/>
                  <a:gd name="connsiteX550" fmla="*/ 5272088 w 6902451"/>
                  <a:gd name="connsiteY550" fmla="*/ 438290 h 6858000"/>
                  <a:gd name="connsiteX551" fmla="*/ 5237957 w 6902451"/>
                  <a:gd name="connsiteY551" fmla="*/ 434320 h 6858000"/>
                  <a:gd name="connsiteX552" fmla="*/ 5203032 w 6902451"/>
                  <a:gd name="connsiteY552" fmla="*/ 432732 h 6858000"/>
                  <a:gd name="connsiteX553" fmla="*/ 5168901 w 6902451"/>
                  <a:gd name="connsiteY553" fmla="*/ 431144 h 6858000"/>
                  <a:gd name="connsiteX554" fmla="*/ 5134770 w 6902451"/>
                  <a:gd name="connsiteY554" fmla="*/ 431144 h 6858000"/>
                  <a:gd name="connsiteX555" fmla="*/ 5089526 w 6902451"/>
                  <a:gd name="connsiteY555" fmla="*/ 0 h 6858000"/>
                  <a:gd name="connsiteX556" fmla="*/ 5134770 w 6902451"/>
                  <a:gd name="connsiteY556" fmla="*/ 0 h 6858000"/>
                  <a:gd name="connsiteX557" fmla="*/ 5180013 w 6902451"/>
                  <a:gd name="connsiteY557" fmla="*/ 0 h 6858000"/>
                  <a:gd name="connsiteX558" fmla="*/ 5225257 w 6902451"/>
                  <a:gd name="connsiteY558" fmla="*/ 2382 h 6858000"/>
                  <a:gd name="connsiteX559" fmla="*/ 5270501 w 6902451"/>
                  <a:gd name="connsiteY559" fmla="*/ 5558 h 6858000"/>
                  <a:gd name="connsiteX560" fmla="*/ 5315744 w 6902451"/>
                  <a:gd name="connsiteY560" fmla="*/ 9528 h 6858000"/>
                  <a:gd name="connsiteX561" fmla="*/ 5360194 w 6902451"/>
                  <a:gd name="connsiteY561" fmla="*/ 13498 h 6858000"/>
                  <a:gd name="connsiteX562" fmla="*/ 5403851 w 6902451"/>
                  <a:gd name="connsiteY562" fmla="*/ 20644 h 6858000"/>
                  <a:gd name="connsiteX563" fmla="*/ 5447507 w 6902451"/>
                  <a:gd name="connsiteY563" fmla="*/ 27790 h 6858000"/>
                  <a:gd name="connsiteX564" fmla="*/ 5490370 w 6902451"/>
                  <a:gd name="connsiteY564" fmla="*/ 35730 h 6858000"/>
                  <a:gd name="connsiteX565" fmla="*/ 5534026 w 6902451"/>
                  <a:gd name="connsiteY565" fmla="*/ 45258 h 6858000"/>
                  <a:gd name="connsiteX566" fmla="*/ 5576888 w 6902451"/>
                  <a:gd name="connsiteY566" fmla="*/ 56374 h 6858000"/>
                  <a:gd name="connsiteX567" fmla="*/ 5618163 w 6902451"/>
                  <a:gd name="connsiteY567" fmla="*/ 67491 h 6858000"/>
                  <a:gd name="connsiteX568" fmla="*/ 5661026 w 6902451"/>
                  <a:gd name="connsiteY568" fmla="*/ 79401 h 6858000"/>
                  <a:gd name="connsiteX569" fmla="*/ 5702301 w 6902451"/>
                  <a:gd name="connsiteY569" fmla="*/ 93693 h 6858000"/>
                  <a:gd name="connsiteX570" fmla="*/ 5741988 w 6902451"/>
                  <a:gd name="connsiteY570" fmla="*/ 107191 h 6858000"/>
                  <a:gd name="connsiteX571" fmla="*/ 5783263 w 6902451"/>
                  <a:gd name="connsiteY571" fmla="*/ 122277 h 6858000"/>
                  <a:gd name="connsiteX572" fmla="*/ 5822951 w 6902451"/>
                  <a:gd name="connsiteY572" fmla="*/ 138951 h 6858000"/>
                  <a:gd name="connsiteX573" fmla="*/ 5862638 w 6902451"/>
                  <a:gd name="connsiteY573" fmla="*/ 156419 h 6858000"/>
                  <a:gd name="connsiteX574" fmla="*/ 5900738 w 6902451"/>
                  <a:gd name="connsiteY574" fmla="*/ 174681 h 6858000"/>
                  <a:gd name="connsiteX575" fmla="*/ 5939632 w 6902451"/>
                  <a:gd name="connsiteY575" fmla="*/ 193737 h 6858000"/>
                  <a:gd name="connsiteX576" fmla="*/ 5976938 w 6902451"/>
                  <a:gd name="connsiteY576" fmla="*/ 214381 h 6858000"/>
                  <a:gd name="connsiteX577" fmla="*/ 6013451 w 6902451"/>
                  <a:gd name="connsiteY577" fmla="*/ 235025 h 6858000"/>
                  <a:gd name="connsiteX578" fmla="*/ 6050757 w 6902451"/>
                  <a:gd name="connsiteY578" fmla="*/ 257257 h 6858000"/>
                  <a:gd name="connsiteX579" fmla="*/ 6088064 w 6902451"/>
                  <a:gd name="connsiteY579" fmla="*/ 278695 h 6858000"/>
                  <a:gd name="connsiteX580" fmla="*/ 6122195 w 6902451"/>
                  <a:gd name="connsiteY580" fmla="*/ 302515 h 6858000"/>
                  <a:gd name="connsiteX581" fmla="*/ 6157914 w 6902451"/>
                  <a:gd name="connsiteY581" fmla="*/ 327129 h 6858000"/>
                  <a:gd name="connsiteX582" fmla="*/ 6192045 w 6902451"/>
                  <a:gd name="connsiteY582" fmla="*/ 351743 h 6858000"/>
                  <a:gd name="connsiteX583" fmla="*/ 6226970 w 6902451"/>
                  <a:gd name="connsiteY583" fmla="*/ 377946 h 6858000"/>
                  <a:gd name="connsiteX584" fmla="*/ 6259514 w 6902451"/>
                  <a:gd name="connsiteY584" fmla="*/ 404148 h 6858000"/>
                  <a:gd name="connsiteX585" fmla="*/ 6291264 w 6902451"/>
                  <a:gd name="connsiteY585" fmla="*/ 431144 h 6858000"/>
                  <a:gd name="connsiteX586" fmla="*/ 6323014 w 6902451"/>
                  <a:gd name="connsiteY586" fmla="*/ 460522 h 6858000"/>
                  <a:gd name="connsiteX587" fmla="*/ 6354764 w 6902451"/>
                  <a:gd name="connsiteY587" fmla="*/ 489106 h 6858000"/>
                  <a:gd name="connsiteX588" fmla="*/ 6384926 w 6902451"/>
                  <a:gd name="connsiteY588" fmla="*/ 518484 h 6858000"/>
                  <a:gd name="connsiteX589" fmla="*/ 6415088 w 6902451"/>
                  <a:gd name="connsiteY589" fmla="*/ 549450 h 6858000"/>
                  <a:gd name="connsiteX590" fmla="*/ 6443664 w 6902451"/>
                  <a:gd name="connsiteY590" fmla="*/ 579622 h 6858000"/>
                  <a:gd name="connsiteX591" fmla="*/ 6471445 w 6902451"/>
                  <a:gd name="connsiteY591" fmla="*/ 611382 h 6858000"/>
                  <a:gd name="connsiteX592" fmla="*/ 6498432 w 6902451"/>
                  <a:gd name="connsiteY592" fmla="*/ 644730 h 6858000"/>
                  <a:gd name="connsiteX593" fmla="*/ 6526214 w 6902451"/>
                  <a:gd name="connsiteY593" fmla="*/ 677284 h 6858000"/>
                  <a:gd name="connsiteX594" fmla="*/ 6550820 w 6902451"/>
                  <a:gd name="connsiteY594" fmla="*/ 712221 h 6858000"/>
                  <a:gd name="connsiteX595" fmla="*/ 6577014 w 6902451"/>
                  <a:gd name="connsiteY595" fmla="*/ 746363 h 6858000"/>
                  <a:gd name="connsiteX596" fmla="*/ 6600032 w 6902451"/>
                  <a:gd name="connsiteY596" fmla="*/ 780505 h 6858000"/>
                  <a:gd name="connsiteX597" fmla="*/ 6623845 w 6902451"/>
                  <a:gd name="connsiteY597" fmla="*/ 816235 h 6858000"/>
                  <a:gd name="connsiteX598" fmla="*/ 6646864 w 6902451"/>
                  <a:gd name="connsiteY598" fmla="*/ 851965 h 6858000"/>
                  <a:gd name="connsiteX599" fmla="*/ 6669088 w 6902451"/>
                  <a:gd name="connsiteY599" fmla="*/ 889283 h 6858000"/>
                  <a:gd name="connsiteX600" fmla="*/ 6689726 w 6902451"/>
                  <a:gd name="connsiteY600" fmla="*/ 926601 h 6858000"/>
                  <a:gd name="connsiteX601" fmla="*/ 6708776 w 6902451"/>
                  <a:gd name="connsiteY601" fmla="*/ 964713 h 6858000"/>
                  <a:gd name="connsiteX602" fmla="*/ 6727826 w 6902451"/>
                  <a:gd name="connsiteY602" fmla="*/ 1002825 h 6858000"/>
                  <a:gd name="connsiteX603" fmla="*/ 6746876 w 6902451"/>
                  <a:gd name="connsiteY603" fmla="*/ 1041732 h 6858000"/>
                  <a:gd name="connsiteX604" fmla="*/ 6763545 w 6902451"/>
                  <a:gd name="connsiteY604" fmla="*/ 1081432 h 6858000"/>
                  <a:gd name="connsiteX605" fmla="*/ 6780214 w 6902451"/>
                  <a:gd name="connsiteY605" fmla="*/ 1121132 h 6858000"/>
                  <a:gd name="connsiteX606" fmla="*/ 6795295 w 6902451"/>
                  <a:gd name="connsiteY606" fmla="*/ 1161626 h 6858000"/>
                  <a:gd name="connsiteX607" fmla="*/ 6810376 w 6902451"/>
                  <a:gd name="connsiteY607" fmla="*/ 1202120 h 6858000"/>
                  <a:gd name="connsiteX608" fmla="*/ 6823870 w 6902451"/>
                  <a:gd name="connsiteY608" fmla="*/ 1243408 h 6858000"/>
                  <a:gd name="connsiteX609" fmla="*/ 6836570 w 6902451"/>
                  <a:gd name="connsiteY609" fmla="*/ 1284696 h 6858000"/>
                  <a:gd name="connsiteX610" fmla="*/ 6847682 w 6902451"/>
                  <a:gd name="connsiteY610" fmla="*/ 1327573 h 6858000"/>
                  <a:gd name="connsiteX611" fmla="*/ 6857207 w 6902451"/>
                  <a:gd name="connsiteY611" fmla="*/ 1370449 h 6858000"/>
                  <a:gd name="connsiteX612" fmla="*/ 6866732 w 6902451"/>
                  <a:gd name="connsiteY612" fmla="*/ 1412531 h 6858000"/>
                  <a:gd name="connsiteX613" fmla="*/ 6874670 w 6902451"/>
                  <a:gd name="connsiteY613" fmla="*/ 1456995 h 6858000"/>
                  <a:gd name="connsiteX614" fmla="*/ 6883401 w 6902451"/>
                  <a:gd name="connsiteY614" fmla="*/ 1499077 h 6858000"/>
                  <a:gd name="connsiteX615" fmla="*/ 6888957 w 6902451"/>
                  <a:gd name="connsiteY615" fmla="*/ 1543541 h 6858000"/>
                  <a:gd name="connsiteX616" fmla="*/ 6894514 w 6902451"/>
                  <a:gd name="connsiteY616" fmla="*/ 1588800 h 6858000"/>
                  <a:gd name="connsiteX617" fmla="*/ 6898482 w 6902451"/>
                  <a:gd name="connsiteY617" fmla="*/ 1632470 h 6858000"/>
                  <a:gd name="connsiteX618" fmla="*/ 6900864 w 6902451"/>
                  <a:gd name="connsiteY618" fmla="*/ 1677728 h 6858000"/>
                  <a:gd name="connsiteX619" fmla="*/ 6902451 w 6902451"/>
                  <a:gd name="connsiteY619" fmla="*/ 1722986 h 6858000"/>
                  <a:gd name="connsiteX620" fmla="*/ 6902451 w 6902451"/>
                  <a:gd name="connsiteY620" fmla="*/ 1769038 h 6858000"/>
                  <a:gd name="connsiteX621" fmla="*/ 6902451 w 6902451"/>
                  <a:gd name="connsiteY621" fmla="*/ 2495550 h 6858000"/>
                  <a:gd name="connsiteX622" fmla="*/ 6902451 w 6902451"/>
                  <a:gd name="connsiteY622" fmla="*/ 5090640 h 6858000"/>
                  <a:gd name="connsiteX623" fmla="*/ 6902451 w 6902451"/>
                  <a:gd name="connsiteY623" fmla="*/ 5135876 h 6858000"/>
                  <a:gd name="connsiteX624" fmla="*/ 6900864 w 6902451"/>
                  <a:gd name="connsiteY624" fmla="*/ 5181111 h 6858000"/>
                  <a:gd name="connsiteX625" fmla="*/ 6898482 w 6902451"/>
                  <a:gd name="connsiteY625" fmla="*/ 5226347 h 6858000"/>
                  <a:gd name="connsiteX626" fmla="*/ 6894514 w 6902451"/>
                  <a:gd name="connsiteY626" fmla="*/ 5269995 h 6858000"/>
                  <a:gd name="connsiteX627" fmla="*/ 6888957 w 6902451"/>
                  <a:gd name="connsiteY627" fmla="*/ 5315231 h 6858000"/>
                  <a:gd name="connsiteX628" fmla="*/ 6883401 w 6902451"/>
                  <a:gd name="connsiteY628" fmla="*/ 5359673 h 6858000"/>
                  <a:gd name="connsiteX629" fmla="*/ 6874670 w 6902451"/>
                  <a:gd name="connsiteY629" fmla="*/ 5401734 h 6858000"/>
                  <a:gd name="connsiteX630" fmla="*/ 6866732 w 6902451"/>
                  <a:gd name="connsiteY630" fmla="*/ 5446176 h 6858000"/>
                  <a:gd name="connsiteX631" fmla="*/ 6857207 w 6902451"/>
                  <a:gd name="connsiteY631" fmla="*/ 5488237 h 6858000"/>
                  <a:gd name="connsiteX632" fmla="*/ 6847682 w 6902451"/>
                  <a:gd name="connsiteY632" fmla="*/ 5531092 h 6858000"/>
                  <a:gd name="connsiteX633" fmla="*/ 6836570 w 6902451"/>
                  <a:gd name="connsiteY633" fmla="*/ 5573946 h 6858000"/>
                  <a:gd name="connsiteX634" fmla="*/ 6823870 w 6902451"/>
                  <a:gd name="connsiteY634" fmla="*/ 5615214 h 6858000"/>
                  <a:gd name="connsiteX635" fmla="*/ 6810376 w 6902451"/>
                  <a:gd name="connsiteY635" fmla="*/ 5656481 h 6858000"/>
                  <a:gd name="connsiteX636" fmla="*/ 6795295 w 6902451"/>
                  <a:gd name="connsiteY636" fmla="*/ 5697749 h 6858000"/>
                  <a:gd name="connsiteX637" fmla="*/ 6780214 w 6902451"/>
                  <a:gd name="connsiteY637" fmla="*/ 5737429 h 6858000"/>
                  <a:gd name="connsiteX638" fmla="*/ 6763545 w 6902451"/>
                  <a:gd name="connsiteY638" fmla="*/ 5777109 h 6858000"/>
                  <a:gd name="connsiteX639" fmla="*/ 6746876 w 6902451"/>
                  <a:gd name="connsiteY639" fmla="*/ 5816790 h 6858000"/>
                  <a:gd name="connsiteX640" fmla="*/ 6727826 w 6902451"/>
                  <a:gd name="connsiteY640" fmla="*/ 5855676 h 6858000"/>
                  <a:gd name="connsiteX641" fmla="*/ 6708776 w 6902451"/>
                  <a:gd name="connsiteY641" fmla="*/ 5893769 h 6858000"/>
                  <a:gd name="connsiteX642" fmla="*/ 6689726 w 6902451"/>
                  <a:gd name="connsiteY642" fmla="*/ 5931862 h 6858000"/>
                  <a:gd name="connsiteX643" fmla="*/ 6669088 w 6902451"/>
                  <a:gd name="connsiteY643" fmla="*/ 5969162 h 6858000"/>
                  <a:gd name="connsiteX644" fmla="*/ 6646864 w 6902451"/>
                  <a:gd name="connsiteY644" fmla="*/ 6006461 h 6858000"/>
                  <a:gd name="connsiteX645" fmla="*/ 6623845 w 6902451"/>
                  <a:gd name="connsiteY645" fmla="*/ 6042174 h 6858000"/>
                  <a:gd name="connsiteX646" fmla="*/ 6600032 w 6902451"/>
                  <a:gd name="connsiteY646" fmla="*/ 6077886 h 6858000"/>
                  <a:gd name="connsiteX647" fmla="*/ 6577014 w 6902451"/>
                  <a:gd name="connsiteY647" fmla="*/ 6112011 h 6858000"/>
                  <a:gd name="connsiteX648" fmla="*/ 6550820 w 6902451"/>
                  <a:gd name="connsiteY648" fmla="*/ 6146136 h 6858000"/>
                  <a:gd name="connsiteX649" fmla="*/ 6526214 w 6902451"/>
                  <a:gd name="connsiteY649" fmla="*/ 6181055 h 6858000"/>
                  <a:gd name="connsiteX650" fmla="*/ 6498432 w 6902451"/>
                  <a:gd name="connsiteY650" fmla="*/ 6213592 h 6858000"/>
                  <a:gd name="connsiteX651" fmla="*/ 6471445 w 6902451"/>
                  <a:gd name="connsiteY651" fmla="*/ 6246924 h 6858000"/>
                  <a:gd name="connsiteX652" fmla="*/ 6443664 w 6902451"/>
                  <a:gd name="connsiteY652" fmla="*/ 6278668 h 6858000"/>
                  <a:gd name="connsiteX653" fmla="*/ 6415088 w 6902451"/>
                  <a:gd name="connsiteY653" fmla="*/ 6308825 h 6858000"/>
                  <a:gd name="connsiteX654" fmla="*/ 6384926 w 6902451"/>
                  <a:gd name="connsiteY654" fmla="*/ 6340569 h 6858000"/>
                  <a:gd name="connsiteX655" fmla="*/ 6354764 w 6902451"/>
                  <a:gd name="connsiteY655" fmla="*/ 6369139 h 6858000"/>
                  <a:gd name="connsiteX656" fmla="*/ 6323014 w 6902451"/>
                  <a:gd name="connsiteY656" fmla="*/ 6397709 h 6858000"/>
                  <a:gd name="connsiteX657" fmla="*/ 6291264 w 6902451"/>
                  <a:gd name="connsiteY657" fmla="*/ 6427072 h 6858000"/>
                  <a:gd name="connsiteX658" fmla="*/ 6259514 w 6902451"/>
                  <a:gd name="connsiteY658" fmla="*/ 6454055 h 6858000"/>
                  <a:gd name="connsiteX659" fmla="*/ 6226970 w 6902451"/>
                  <a:gd name="connsiteY659" fmla="*/ 6480244 h 6858000"/>
                  <a:gd name="connsiteX660" fmla="*/ 6192045 w 6902451"/>
                  <a:gd name="connsiteY660" fmla="*/ 6506433 h 6858000"/>
                  <a:gd name="connsiteX661" fmla="*/ 6157914 w 6902451"/>
                  <a:gd name="connsiteY661" fmla="*/ 6531035 h 6858000"/>
                  <a:gd name="connsiteX662" fmla="*/ 6122195 w 6902451"/>
                  <a:gd name="connsiteY662" fmla="*/ 6555636 h 6858000"/>
                  <a:gd name="connsiteX663" fmla="*/ 6088064 w 6902451"/>
                  <a:gd name="connsiteY663" fmla="*/ 6579445 h 6858000"/>
                  <a:gd name="connsiteX664" fmla="*/ 6050757 w 6902451"/>
                  <a:gd name="connsiteY664" fmla="*/ 6600872 h 6858000"/>
                  <a:gd name="connsiteX665" fmla="*/ 6013451 w 6902451"/>
                  <a:gd name="connsiteY665" fmla="*/ 6623093 h 6858000"/>
                  <a:gd name="connsiteX666" fmla="*/ 5976938 w 6902451"/>
                  <a:gd name="connsiteY666" fmla="*/ 6643727 h 6858000"/>
                  <a:gd name="connsiteX667" fmla="*/ 5939632 w 6902451"/>
                  <a:gd name="connsiteY667" fmla="*/ 6664360 h 6858000"/>
                  <a:gd name="connsiteX668" fmla="*/ 5900738 w 6902451"/>
                  <a:gd name="connsiteY668" fmla="*/ 6683407 h 6858000"/>
                  <a:gd name="connsiteX669" fmla="*/ 5862638 w 6902451"/>
                  <a:gd name="connsiteY669" fmla="*/ 6701660 h 6858000"/>
                  <a:gd name="connsiteX670" fmla="*/ 5822951 w 6902451"/>
                  <a:gd name="connsiteY670" fmla="*/ 6719119 h 6858000"/>
                  <a:gd name="connsiteX671" fmla="*/ 5783263 w 6902451"/>
                  <a:gd name="connsiteY671" fmla="*/ 6735785 h 6858000"/>
                  <a:gd name="connsiteX672" fmla="*/ 5741988 w 6902451"/>
                  <a:gd name="connsiteY672" fmla="*/ 6750863 h 6858000"/>
                  <a:gd name="connsiteX673" fmla="*/ 5702301 w 6902451"/>
                  <a:gd name="connsiteY673" fmla="*/ 6764355 h 6858000"/>
                  <a:gd name="connsiteX674" fmla="*/ 5661026 w 6902451"/>
                  <a:gd name="connsiteY674" fmla="*/ 6778640 h 6858000"/>
                  <a:gd name="connsiteX675" fmla="*/ 5618163 w 6902451"/>
                  <a:gd name="connsiteY675" fmla="*/ 6790544 h 6858000"/>
                  <a:gd name="connsiteX676" fmla="*/ 5576888 w 6902451"/>
                  <a:gd name="connsiteY676" fmla="*/ 6801654 h 6858000"/>
                  <a:gd name="connsiteX677" fmla="*/ 5534026 w 6902451"/>
                  <a:gd name="connsiteY677" fmla="*/ 6812765 h 6858000"/>
                  <a:gd name="connsiteX678" fmla="*/ 5490370 w 6902451"/>
                  <a:gd name="connsiteY678" fmla="*/ 6822288 h 6858000"/>
                  <a:gd name="connsiteX679" fmla="*/ 5447507 w 6902451"/>
                  <a:gd name="connsiteY679" fmla="*/ 6830224 h 6858000"/>
                  <a:gd name="connsiteX680" fmla="*/ 5403851 w 6902451"/>
                  <a:gd name="connsiteY680" fmla="*/ 6837367 h 6858000"/>
                  <a:gd name="connsiteX681" fmla="*/ 5360194 w 6902451"/>
                  <a:gd name="connsiteY681" fmla="*/ 6844509 h 6858000"/>
                  <a:gd name="connsiteX682" fmla="*/ 5315744 w 6902451"/>
                  <a:gd name="connsiteY682" fmla="*/ 6848477 h 6858000"/>
                  <a:gd name="connsiteX683" fmla="*/ 5270501 w 6902451"/>
                  <a:gd name="connsiteY683" fmla="*/ 6852445 h 6858000"/>
                  <a:gd name="connsiteX684" fmla="*/ 5225257 w 6902451"/>
                  <a:gd name="connsiteY684" fmla="*/ 6855619 h 6858000"/>
                  <a:gd name="connsiteX685" fmla="*/ 5180013 w 6902451"/>
                  <a:gd name="connsiteY685" fmla="*/ 6858000 h 6858000"/>
                  <a:gd name="connsiteX686" fmla="*/ 5134770 w 6902451"/>
                  <a:gd name="connsiteY686" fmla="*/ 6858000 h 6858000"/>
                  <a:gd name="connsiteX687" fmla="*/ 5089526 w 6902451"/>
                  <a:gd name="connsiteY687" fmla="*/ 6858000 h 6858000"/>
                  <a:gd name="connsiteX688" fmla="*/ 5044282 w 6902451"/>
                  <a:gd name="connsiteY688" fmla="*/ 6855619 h 6858000"/>
                  <a:gd name="connsiteX689" fmla="*/ 4998244 w 6902451"/>
                  <a:gd name="connsiteY689" fmla="*/ 6852445 h 6858000"/>
                  <a:gd name="connsiteX690" fmla="*/ 4954588 w 6902451"/>
                  <a:gd name="connsiteY690" fmla="*/ 6848477 h 6858000"/>
                  <a:gd name="connsiteX691" fmla="*/ 4910932 w 6902451"/>
                  <a:gd name="connsiteY691" fmla="*/ 6844509 h 6858000"/>
                  <a:gd name="connsiteX692" fmla="*/ 4866482 w 6902451"/>
                  <a:gd name="connsiteY692" fmla="*/ 6837367 h 6858000"/>
                  <a:gd name="connsiteX693" fmla="*/ 4822826 w 6902451"/>
                  <a:gd name="connsiteY693" fmla="*/ 6830224 h 6858000"/>
                  <a:gd name="connsiteX694" fmla="*/ 4779170 w 6902451"/>
                  <a:gd name="connsiteY694" fmla="*/ 6822288 h 6858000"/>
                  <a:gd name="connsiteX695" fmla="*/ 4736307 w 6902451"/>
                  <a:gd name="connsiteY695" fmla="*/ 6812765 h 6858000"/>
                  <a:gd name="connsiteX696" fmla="*/ 4693444 w 6902451"/>
                  <a:gd name="connsiteY696" fmla="*/ 6801654 h 6858000"/>
                  <a:gd name="connsiteX697" fmla="*/ 4651376 w 6902451"/>
                  <a:gd name="connsiteY697" fmla="*/ 6790544 h 6858000"/>
                  <a:gd name="connsiteX698" fmla="*/ 4610101 w 6902451"/>
                  <a:gd name="connsiteY698" fmla="*/ 6778640 h 6858000"/>
                  <a:gd name="connsiteX699" fmla="*/ 4568826 w 6902451"/>
                  <a:gd name="connsiteY699" fmla="*/ 6764355 h 6858000"/>
                  <a:gd name="connsiteX700" fmla="*/ 4527551 w 6902451"/>
                  <a:gd name="connsiteY700" fmla="*/ 6750863 h 6858000"/>
                  <a:gd name="connsiteX701" fmla="*/ 4487863 w 6902451"/>
                  <a:gd name="connsiteY701" fmla="*/ 6735785 h 6858000"/>
                  <a:gd name="connsiteX702" fmla="*/ 4448176 w 6902451"/>
                  <a:gd name="connsiteY702" fmla="*/ 6719119 h 6858000"/>
                  <a:gd name="connsiteX703" fmla="*/ 4407694 w 6902451"/>
                  <a:gd name="connsiteY703" fmla="*/ 6701660 h 6858000"/>
                  <a:gd name="connsiteX704" fmla="*/ 4369594 w 6902451"/>
                  <a:gd name="connsiteY704" fmla="*/ 6683407 h 6858000"/>
                  <a:gd name="connsiteX705" fmla="*/ 4330701 w 6902451"/>
                  <a:gd name="connsiteY705" fmla="*/ 6664360 h 6858000"/>
                  <a:gd name="connsiteX706" fmla="*/ 4292601 w 6902451"/>
                  <a:gd name="connsiteY706" fmla="*/ 6643727 h 6858000"/>
                  <a:gd name="connsiteX707" fmla="*/ 4255294 w 6902451"/>
                  <a:gd name="connsiteY707" fmla="*/ 6623093 h 6858000"/>
                  <a:gd name="connsiteX708" fmla="*/ 4218782 w 6902451"/>
                  <a:gd name="connsiteY708" fmla="*/ 6600872 h 6858000"/>
                  <a:gd name="connsiteX709" fmla="*/ 4183063 w 6902451"/>
                  <a:gd name="connsiteY709" fmla="*/ 6579445 h 6858000"/>
                  <a:gd name="connsiteX710" fmla="*/ 4147345 w 6902451"/>
                  <a:gd name="connsiteY710" fmla="*/ 6555636 h 6858000"/>
                  <a:gd name="connsiteX711" fmla="*/ 4112420 w 6902451"/>
                  <a:gd name="connsiteY711" fmla="*/ 6531035 h 6858000"/>
                  <a:gd name="connsiteX712" fmla="*/ 4078288 w 6902451"/>
                  <a:gd name="connsiteY712" fmla="*/ 6506433 h 6858000"/>
                  <a:gd name="connsiteX713" fmla="*/ 4044157 w 6902451"/>
                  <a:gd name="connsiteY713" fmla="*/ 6480244 h 6858000"/>
                  <a:gd name="connsiteX714" fmla="*/ 4010820 w 6902451"/>
                  <a:gd name="connsiteY714" fmla="*/ 6454055 h 6858000"/>
                  <a:gd name="connsiteX715" fmla="*/ 3978276 w 6902451"/>
                  <a:gd name="connsiteY715" fmla="*/ 6427072 h 6858000"/>
                  <a:gd name="connsiteX716" fmla="*/ 3946526 w 6902451"/>
                  <a:gd name="connsiteY716" fmla="*/ 6397709 h 6858000"/>
                  <a:gd name="connsiteX717" fmla="*/ 3916363 w 6902451"/>
                  <a:gd name="connsiteY717" fmla="*/ 6369139 h 6858000"/>
                  <a:gd name="connsiteX718" fmla="*/ 3886201 w 6902451"/>
                  <a:gd name="connsiteY718" fmla="*/ 6340569 h 6858000"/>
                  <a:gd name="connsiteX719" fmla="*/ 3856038 w 6902451"/>
                  <a:gd name="connsiteY719" fmla="*/ 6308825 h 6858000"/>
                  <a:gd name="connsiteX720" fmla="*/ 3826670 w 6902451"/>
                  <a:gd name="connsiteY720" fmla="*/ 6278668 h 6858000"/>
                  <a:gd name="connsiteX721" fmla="*/ 3798095 w 6902451"/>
                  <a:gd name="connsiteY721" fmla="*/ 6246924 h 6858000"/>
                  <a:gd name="connsiteX722" fmla="*/ 3770313 w 6902451"/>
                  <a:gd name="connsiteY722" fmla="*/ 6213592 h 6858000"/>
                  <a:gd name="connsiteX723" fmla="*/ 3744120 w 6902451"/>
                  <a:gd name="connsiteY723" fmla="*/ 6181055 h 6858000"/>
                  <a:gd name="connsiteX724" fmla="*/ 3718720 w 6902451"/>
                  <a:gd name="connsiteY724" fmla="*/ 6146136 h 6858000"/>
                  <a:gd name="connsiteX725" fmla="*/ 3693320 w 6902451"/>
                  <a:gd name="connsiteY725" fmla="*/ 6112011 h 6858000"/>
                  <a:gd name="connsiteX726" fmla="*/ 3668713 w 6902451"/>
                  <a:gd name="connsiteY726" fmla="*/ 6077886 h 6858000"/>
                  <a:gd name="connsiteX727" fmla="*/ 3645695 w 6902451"/>
                  <a:gd name="connsiteY727" fmla="*/ 6042174 h 6858000"/>
                  <a:gd name="connsiteX728" fmla="*/ 3623470 w 6902451"/>
                  <a:gd name="connsiteY728" fmla="*/ 6006461 h 6858000"/>
                  <a:gd name="connsiteX729" fmla="*/ 3601245 w 6902451"/>
                  <a:gd name="connsiteY729" fmla="*/ 5969162 h 6858000"/>
                  <a:gd name="connsiteX730" fmla="*/ 3581401 w 6902451"/>
                  <a:gd name="connsiteY730" fmla="*/ 5931862 h 6858000"/>
                  <a:gd name="connsiteX731" fmla="*/ 3560763 w 6902451"/>
                  <a:gd name="connsiteY731" fmla="*/ 5893769 h 6858000"/>
                  <a:gd name="connsiteX732" fmla="*/ 3540920 w 6902451"/>
                  <a:gd name="connsiteY732" fmla="*/ 5855676 h 6858000"/>
                  <a:gd name="connsiteX733" fmla="*/ 3523457 w 6902451"/>
                  <a:gd name="connsiteY733" fmla="*/ 5816790 h 6858000"/>
                  <a:gd name="connsiteX734" fmla="*/ 3505201 w 6902451"/>
                  <a:gd name="connsiteY734" fmla="*/ 5777109 h 6858000"/>
                  <a:gd name="connsiteX735" fmla="*/ 3490120 w 6902451"/>
                  <a:gd name="connsiteY735" fmla="*/ 5737429 h 6858000"/>
                  <a:gd name="connsiteX736" fmla="*/ 3474245 w 6902451"/>
                  <a:gd name="connsiteY736" fmla="*/ 5697749 h 6858000"/>
                  <a:gd name="connsiteX737" fmla="*/ 3459957 w 6902451"/>
                  <a:gd name="connsiteY737" fmla="*/ 5656481 h 6858000"/>
                  <a:gd name="connsiteX738" fmla="*/ 3446463 w 6902451"/>
                  <a:gd name="connsiteY738" fmla="*/ 5615214 h 6858000"/>
                  <a:gd name="connsiteX739" fmla="*/ 3433763 w 6902451"/>
                  <a:gd name="connsiteY739" fmla="*/ 5573946 h 6858000"/>
                  <a:gd name="connsiteX740" fmla="*/ 3423445 w 6902451"/>
                  <a:gd name="connsiteY740" fmla="*/ 5531092 h 6858000"/>
                  <a:gd name="connsiteX741" fmla="*/ 3412332 w 6902451"/>
                  <a:gd name="connsiteY741" fmla="*/ 5488237 h 6858000"/>
                  <a:gd name="connsiteX742" fmla="*/ 3402807 w 6902451"/>
                  <a:gd name="connsiteY742" fmla="*/ 5446176 h 6858000"/>
                  <a:gd name="connsiteX743" fmla="*/ 3394076 w 6902451"/>
                  <a:gd name="connsiteY743" fmla="*/ 5401734 h 6858000"/>
                  <a:gd name="connsiteX744" fmla="*/ 3387726 w 6902451"/>
                  <a:gd name="connsiteY744" fmla="*/ 5359673 h 6858000"/>
                  <a:gd name="connsiteX745" fmla="*/ 3380582 w 6902451"/>
                  <a:gd name="connsiteY745" fmla="*/ 5315231 h 6858000"/>
                  <a:gd name="connsiteX746" fmla="*/ 3376613 w 6902451"/>
                  <a:gd name="connsiteY746" fmla="*/ 5269995 h 6858000"/>
                  <a:gd name="connsiteX747" fmla="*/ 3371851 w 6902451"/>
                  <a:gd name="connsiteY747" fmla="*/ 5226347 h 6858000"/>
                  <a:gd name="connsiteX748" fmla="*/ 3369470 w 6902451"/>
                  <a:gd name="connsiteY748" fmla="*/ 5181111 h 6858000"/>
                  <a:gd name="connsiteX749" fmla="*/ 3367088 w 6902451"/>
                  <a:gd name="connsiteY749" fmla="*/ 5135876 h 6858000"/>
                  <a:gd name="connsiteX750" fmla="*/ 3367088 w 6902451"/>
                  <a:gd name="connsiteY750" fmla="*/ 5090640 h 6858000"/>
                  <a:gd name="connsiteX751" fmla="*/ 3367088 w 6902451"/>
                  <a:gd name="connsiteY751" fmla="*/ 2495550 h 6858000"/>
                  <a:gd name="connsiteX752" fmla="*/ 3367088 w 6902451"/>
                  <a:gd name="connsiteY752" fmla="*/ 1769038 h 6858000"/>
                  <a:gd name="connsiteX753" fmla="*/ 3367088 w 6902451"/>
                  <a:gd name="connsiteY753" fmla="*/ 1722986 h 6858000"/>
                  <a:gd name="connsiteX754" fmla="*/ 3369470 w 6902451"/>
                  <a:gd name="connsiteY754" fmla="*/ 1677728 h 6858000"/>
                  <a:gd name="connsiteX755" fmla="*/ 3371851 w 6902451"/>
                  <a:gd name="connsiteY755" fmla="*/ 1632470 h 6858000"/>
                  <a:gd name="connsiteX756" fmla="*/ 3376613 w 6902451"/>
                  <a:gd name="connsiteY756" fmla="*/ 1588800 h 6858000"/>
                  <a:gd name="connsiteX757" fmla="*/ 3380582 w 6902451"/>
                  <a:gd name="connsiteY757" fmla="*/ 1543541 h 6858000"/>
                  <a:gd name="connsiteX758" fmla="*/ 3387726 w 6902451"/>
                  <a:gd name="connsiteY758" fmla="*/ 1499077 h 6858000"/>
                  <a:gd name="connsiteX759" fmla="*/ 3394076 w 6902451"/>
                  <a:gd name="connsiteY759" fmla="*/ 1456995 h 6858000"/>
                  <a:gd name="connsiteX760" fmla="*/ 3402807 w 6902451"/>
                  <a:gd name="connsiteY760" fmla="*/ 1412531 h 6858000"/>
                  <a:gd name="connsiteX761" fmla="*/ 3412332 w 6902451"/>
                  <a:gd name="connsiteY761" fmla="*/ 1370449 h 6858000"/>
                  <a:gd name="connsiteX762" fmla="*/ 3423445 w 6902451"/>
                  <a:gd name="connsiteY762" fmla="*/ 1327573 h 6858000"/>
                  <a:gd name="connsiteX763" fmla="*/ 3433763 w 6902451"/>
                  <a:gd name="connsiteY763" fmla="*/ 1284696 h 6858000"/>
                  <a:gd name="connsiteX764" fmla="*/ 3446463 w 6902451"/>
                  <a:gd name="connsiteY764" fmla="*/ 1243408 h 6858000"/>
                  <a:gd name="connsiteX765" fmla="*/ 3459957 w 6902451"/>
                  <a:gd name="connsiteY765" fmla="*/ 1202120 h 6858000"/>
                  <a:gd name="connsiteX766" fmla="*/ 3474245 w 6902451"/>
                  <a:gd name="connsiteY766" fmla="*/ 1161626 h 6858000"/>
                  <a:gd name="connsiteX767" fmla="*/ 3490120 w 6902451"/>
                  <a:gd name="connsiteY767" fmla="*/ 1121132 h 6858000"/>
                  <a:gd name="connsiteX768" fmla="*/ 3505201 w 6902451"/>
                  <a:gd name="connsiteY768" fmla="*/ 1081432 h 6858000"/>
                  <a:gd name="connsiteX769" fmla="*/ 3523457 w 6902451"/>
                  <a:gd name="connsiteY769" fmla="*/ 1041732 h 6858000"/>
                  <a:gd name="connsiteX770" fmla="*/ 3540920 w 6902451"/>
                  <a:gd name="connsiteY770" fmla="*/ 1002825 h 6858000"/>
                  <a:gd name="connsiteX771" fmla="*/ 3560763 w 6902451"/>
                  <a:gd name="connsiteY771" fmla="*/ 964713 h 6858000"/>
                  <a:gd name="connsiteX772" fmla="*/ 3581401 w 6902451"/>
                  <a:gd name="connsiteY772" fmla="*/ 926601 h 6858000"/>
                  <a:gd name="connsiteX773" fmla="*/ 3601245 w 6902451"/>
                  <a:gd name="connsiteY773" fmla="*/ 889283 h 6858000"/>
                  <a:gd name="connsiteX774" fmla="*/ 3623470 w 6902451"/>
                  <a:gd name="connsiteY774" fmla="*/ 851965 h 6858000"/>
                  <a:gd name="connsiteX775" fmla="*/ 3645695 w 6902451"/>
                  <a:gd name="connsiteY775" fmla="*/ 816235 h 6858000"/>
                  <a:gd name="connsiteX776" fmla="*/ 3668713 w 6902451"/>
                  <a:gd name="connsiteY776" fmla="*/ 780505 h 6858000"/>
                  <a:gd name="connsiteX777" fmla="*/ 3693320 w 6902451"/>
                  <a:gd name="connsiteY777" fmla="*/ 746363 h 6858000"/>
                  <a:gd name="connsiteX778" fmla="*/ 3718720 w 6902451"/>
                  <a:gd name="connsiteY778" fmla="*/ 712221 h 6858000"/>
                  <a:gd name="connsiteX779" fmla="*/ 3744120 w 6902451"/>
                  <a:gd name="connsiteY779" fmla="*/ 677284 h 6858000"/>
                  <a:gd name="connsiteX780" fmla="*/ 3770313 w 6902451"/>
                  <a:gd name="connsiteY780" fmla="*/ 644730 h 6858000"/>
                  <a:gd name="connsiteX781" fmla="*/ 3798095 w 6902451"/>
                  <a:gd name="connsiteY781" fmla="*/ 611382 h 6858000"/>
                  <a:gd name="connsiteX782" fmla="*/ 3826670 w 6902451"/>
                  <a:gd name="connsiteY782" fmla="*/ 579622 h 6858000"/>
                  <a:gd name="connsiteX783" fmla="*/ 3856038 w 6902451"/>
                  <a:gd name="connsiteY783" fmla="*/ 549450 h 6858000"/>
                  <a:gd name="connsiteX784" fmla="*/ 3886201 w 6902451"/>
                  <a:gd name="connsiteY784" fmla="*/ 518484 h 6858000"/>
                  <a:gd name="connsiteX785" fmla="*/ 3916363 w 6902451"/>
                  <a:gd name="connsiteY785" fmla="*/ 489106 h 6858000"/>
                  <a:gd name="connsiteX786" fmla="*/ 3946526 w 6902451"/>
                  <a:gd name="connsiteY786" fmla="*/ 460522 h 6858000"/>
                  <a:gd name="connsiteX787" fmla="*/ 3978276 w 6902451"/>
                  <a:gd name="connsiteY787" fmla="*/ 431144 h 6858000"/>
                  <a:gd name="connsiteX788" fmla="*/ 4010820 w 6902451"/>
                  <a:gd name="connsiteY788" fmla="*/ 404148 h 6858000"/>
                  <a:gd name="connsiteX789" fmla="*/ 4044157 w 6902451"/>
                  <a:gd name="connsiteY789" fmla="*/ 377946 h 6858000"/>
                  <a:gd name="connsiteX790" fmla="*/ 4078288 w 6902451"/>
                  <a:gd name="connsiteY790" fmla="*/ 351743 h 6858000"/>
                  <a:gd name="connsiteX791" fmla="*/ 4112420 w 6902451"/>
                  <a:gd name="connsiteY791" fmla="*/ 327129 h 6858000"/>
                  <a:gd name="connsiteX792" fmla="*/ 4147345 w 6902451"/>
                  <a:gd name="connsiteY792" fmla="*/ 302515 h 6858000"/>
                  <a:gd name="connsiteX793" fmla="*/ 4183063 w 6902451"/>
                  <a:gd name="connsiteY793" fmla="*/ 278695 h 6858000"/>
                  <a:gd name="connsiteX794" fmla="*/ 4218782 w 6902451"/>
                  <a:gd name="connsiteY794" fmla="*/ 257257 h 6858000"/>
                  <a:gd name="connsiteX795" fmla="*/ 4255294 w 6902451"/>
                  <a:gd name="connsiteY795" fmla="*/ 235025 h 6858000"/>
                  <a:gd name="connsiteX796" fmla="*/ 4292601 w 6902451"/>
                  <a:gd name="connsiteY796" fmla="*/ 214381 h 6858000"/>
                  <a:gd name="connsiteX797" fmla="*/ 4330701 w 6902451"/>
                  <a:gd name="connsiteY797" fmla="*/ 193737 h 6858000"/>
                  <a:gd name="connsiteX798" fmla="*/ 4369594 w 6902451"/>
                  <a:gd name="connsiteY798" fmla="*/ 174681 h 6858000"/>
                  <a:gd name="connsiteX799" fmla="*/ 4407694 w 6902451"/>
                  <a:gd name="connsiteY799" fmla="*/ 156419 h 6858000"/>
                  <a:gd name="connsiteX800" fmla="*/ 4448176 w 6902451"/>
                  <a:gd name="connsiteY800" fmla="*/ 138951 h 6858000"/>
                  <a:gd name="connsiteX801" fmla="*/ 4487863 w 6902451"/>
                  <a:gd name="connsiteY801" fmla="*/ 122277 h 6858000"/>
                  <a:gd name="connsiteX802" fmla="*/ 4527551 w 6902451"/>
                  <a:gd name="connsiteY802" fmla="*/ 107191 h 6858000"/>
                  <a:gd name="connsiteX803" fmla="*/ 4568826 w 6902451"/>
                  <a:gd name="connsiteY803" fmla="*/ 93693 h 6858000"/>
                  <a:gd name="connsiteX804" fmla="*/ 4610101 w 6902451"/>
                  <a:gd name="connsiteY804" fmla="*/ 79401 h 6858000"/>
                  <a:gd name="connsiteX805" fmla="*/ 4651376 w 6902451"/>
                  <a:gd name="connsiteY805" fmla="*/ 67491 h 6858000"/>
                  <a:gd name="connsiteX806" fmla="*/ 4693444 w 6902451"/>
                  <a:gd name="connsiteY806" fmla="*/ 56374 h 6858000"/>
                  <a:gd name="connsiteX807" fmla="*/ 4736307 w 6902451"/>
                  <a:gd name="connsiteY807" fmla="*/ 45258 h 6858000"/>
                  <a:gd name="connsiteX808" fmla="*/ 4779170 w 6902451"/>
                  <a:gd name="connsiteY808" fmla="*/ 35730 h 6858000"/>
                  <a:gd name="connsiteX809" fmla="*/ 4822826 w 6902451"/>
                  <a:gd name="connsiteY809" fmla="*/ 27790 h 6858000"/>
                  <a:gd name="connsiteX810" fmla="*/ 4866482 w 6902451"/>
                  <a:gd name="connsiteY810" fmla="*/ 20644 h 6858000"/>
                  <a:gd name="connsiteX811" fmla="*/ 4910932 w 6902451"/>
                  <a:gd name="connsiteY811" fmla="*/ 13498 h 6858000"/>
                  <a:gd name="connsiteX812" fmla="*/ 4954588 w 6902451"/>
                  <a:gd name="connsiteY812" fmla="*/ 9528 h 6858000"/>
                  <a:gd name="connsiteX813" fmla="*/ 4998244 w 6902451"/>
                  <a:gd name="connsiteY813" fmla="*/ 5558 h 6858000"/>
                  <a:gd name="connsiteX814" fmla="*/ 5044282 w 6902451"/>
                  <a:gd name="connsiteY814" fmla="*/ 238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Lst>
                <a:rect l="l" t="t" r="r" b="b"/>
                <a:pathLst>
                  <a:path w="6902451" h="6858000">
                    <a:moveTo>
                      <a:pt x="4192588" y="3644900"/>
                    </a:moveTo>
                    <a:lnTo>
                      <a:pt x="6076951" y="3644900"/>
                    </a:lnTo>
                    <a:lnTo>
                      <a:pt x="6076951" y="4966494"/>
                    </a:lnTo>
                    <a:lnTo>
                      <a:pt x="6075364" y="5014119"/>
                    </a:lnTo>
                    <a:lnTo>
                      <a:pt x="6072982" y="5062538"/>
                    </a:lnTo>
                    <a:lnTo>
                      <a:pt x="6065838" y="5109369"/>
                    </a:lnTo>
                    <a:lnTo>
                      <a:pt x="6057901" y="5156200"/>
                    </a:lnTo>
                    <a:lnTo>
                      <a:pt x="6048376" y="5201444"/>
                    </a:lnTo>
                    <a:lnTo>
                      <a:pt x="6035676" y="5246688"/>
                    </a:lnTo>
                    <a:lnTo>
                      <a:pt x="6020595" y="5290344"/>
                    </a:lnTo>
                    <a:lnTo>
                      <a:pt x="6002338" y="5333206"/>
                    </a:lnTo>
                    <a:lnTo>
                      <a:pt x="5984876" y="5374481"/>
                    </a:lnTo>
                    <a:lnTo>
                      <a:pt x="5964238" y="5415756"/>
                    </a:lnTo>
                    <a:lnTo>
                      <a:pt x="5941220" y="5455444"/>
                    </a:lnTo>
                    <a:lnTo>
                      <a:pt x="5915820" y="5493544"/>
                    </a:lnTo>
                    <a:lnTo>
                      <a:pt x="5890420" y="5529263"/>
                    </a:lnTo>
                    <a:lnTo>
                      <a:pt x="5862638" y="5564981"/>
                    </a:lnTo>
                    <a:lnTo>
                      <a:pt x="5832476" y="5599906"/>
                    </a:lnTo>
                    <a:lnTo>
                      <a:pt x="5800726" y="5632450"/>
                    </a:lnTo>
                    <a:lnTo>
                      <a:pt x="5768976" y="5664200"/>
                    </a:lnTo>
                    <a:lnTo>
                      <a:pt x="5734845" y="5692775"/>
                    </a:lnTo>
                    <a:lnTo>
                      <a:pt x="5699126" y="5722144"/>
                    </a:lnTo>
                    <a:lnTo>
                      <a:pt x="5661820" y="5748338"/>
                    </a:lnTo>
                    <a:lnTo>
                      <a:pt x="5623720" y="5772944"/>
                    </a:lnTo>
                    <a:lnTo>
                      <a:pt x="5584032" y="5794375"/>
                    </a:lnTo>
                    <a:lnTo>
                      <a:pt x="5543551" y="5815013"/>
                    </a:lnTo>
                    <a:lnTo>
                      <a:pt x="5501482" y="5834856"/>
                    </a:lnTo>
                    <a:lnTo>
                      <a:pt x="5458620" y="5850731"/>
                    </a:lnTo>
                    <a:lnTo>
                      <a:pt x="5414963" y="5865813"/>
                    </a:lnTo>
                    <a:lnTo>
                      <a:pt x="5370513" y="5878513"/>
                    </a:lnTo>
                    <a:lnTo>
                      <a:pt x="5325270" y="5889625"/>
                    </a:lnTo>
                    <a:lnTo>
                      <a:pt x="5278438" y="5897563"/>
                    </a:lnTo>
                    <a:lnTo>
                      <a:pt x="5230813" y="5903119"/>
                    </a:lnTo>
                    <a:lnTo>
                      <a:pt x="5183982" y="5907088"/>
                    </a:lnTo>
                    <a:lnTo>
                      <a:pt x="5134770" y="5908675"/>
                    </a:lnTo>
                    <a:lnTo>
                      <a:pt x="5086351" y="5907088"/>
                    </a:lnTo>
                    <a:lnTo>
                      <a:pt x="5038726" y="5903119"/>
                    </a:lnTo>
                    <a:lnTo>
                      <a:pt x="4991894" y="5897563"/>
                    </a:lnTo>
                    <a:lnTo>
                      <a:pt x="4945063" y="5889625"/>
                    </a:lnTo>
                    <a:lnTo>
                      <a:pt x="4899819" y="5878513"/>
                    </a:lnTo>
                    <a:lnTo>
                      <a:pt x="4854576" y="5865813"/>
                    </a:lnTo>
                    <a:lnTo>
                      <a:pt x="4810126" y="5850731"/>
                    </a:lnTo>
                    <a:lnTo>
                      <a:pt x="4768057" y="5834856"/>
                    </a:lnTo>
                    <a:lnTo>
                      <a:pt x="4726782" y="5815013"/>
                    </a:lnTo>
                    <a:lnTo>
                      <a:pt x="4685507" y="5794375"/>
                    </a:lnTo>
                    <a:lnTo>
                      <a:pt x="4646613" y="5772944"/>
                    </a:lnTo>
                    <a:lnTo>
                      <a:pt x="4608513" y="5748338"/>
                    </a:lnTo>
                    <a:lnTo>
                      <a:pt x="4571207" y="5722144"/>
                    </a:lnTo>
                    <a:lnTo>
                      <a:pt x="4535488" y="5692775"/>
                    </a:lnTo>
                    <a:lnTo>
                      <a:pt x="4501357" y="5664200"/>
                    </a:lnTo>
                    <a:lnTo>
                      <a:pt x="4468019" y="5632450"/>
                    </a:lnTo>
                    <a:lnTo>
                      <a:pt x="4437063" y="5599906"/>
                    </a:lnTo>
                    <a:lnTo>
                      <a:pt x="4407694" y="5564981"/>
                    </a:lnTo>
                    <a:lnTo>
                      <a:pt x="4380707" y="5529263"/>
                    </a:lnTo>
                    <a:lnTo>
                      <a:pt x="4352926" y="5493544"/>
                    </a:lnTo>
                    <a:lnTo>
                      <a:pt x="4329907" y="5455444"/>
                    </a:lnTo>
                    <a:lnTo>
                      <a:pt x="4306094" y="5415756"/>
                    </a:lnTo>
                    <a:lnTo>
                      <a:pt x="4285457" y="5374481"/>
                    </a:lnTo>
                    <a:lnTo>
                      <a:pt x="4266407" y="5333206"/>
                    </a:lnTo>
                    <a:lnTo>
                      <a:pt x="4249738" y="5290344"/>
                    </a:lnTo>
                    <a:lnTo>
                      <a:pt x="4234657" y="5246688"/>
                    </a:lnTo>
                    <a:lnTo>
                      <a:pt x="4222751" y="5201444"/>
                    </a:lnTo>
                    <a:lnTo>
                      <a:pt x="4211638" y="5156200"/>
                    </a:lnTo>
                    <a:lnTo>
                      <a:pt x="4202907" y="5109369"/>
                    </a:lnTo>
                    <a:lnTo>
                      <a:pt x="4198144" y="5062538"/>
                    </a:lnTo>
                    <a:lnTo>
                      <a:pt x="4193382" y="5014119"/>
                    </a:lnTo>
                    <a:lnTo>
                      <a:pt x="4192588" y="4966494"/>
                    </a:lnTo>
                    <a:close/>
                    <a:moveTo>
                      <a:pt x="2123617" y="2914650"/>
                    </a:moveTo>
                    <a:lnTo>
                      <a:pt x="3008313" y="3799164"/>
                    </a:lnTo>
                    <a:lnTo>
                      <a:pt x="3008313" y="4695587"/>
                    </a:lnTo>
                    <a:lnTo>
                      <a:pt x="2521928" y="5181514"/>
                    </a:lnTo>
                    <a:lnTo>
                      <a:pt x="2486223" y="5216450"/>
                    </a:lnTo>
                    <a:lnTo>
                      <a:pt x="2449724" y="5246622"/>
                    </a:lnTo>
                    <a:lnTo>
                      <a:pt x="2412432" y="5276794"/>
                    </a:lnTo>
                    <a:lnTo>
                      <a:pt x="2373553" y="5302996"/>
                    </a:lnTo>
                    <a:lnTo>
                      <a:pt x="2333881" y="5327609"/>
                    </a:lnTo>
                    <a:lnTo>
                      <a:pt x="2292621" y="5350635"/>
                    </a:lnTo>
                    <a:lnTo>
                      <a:pt x="2251362" y="5371279"/>
                    </a:lnTo>
                    <a:lnTo>
                      <a:pt x="2210103" y="5389541"/>
                    </a:lnTo>
                    <a:lnTo>
                      <a:pt x="2166463" y="5406215"/>
                    </a:lnTo>
                    <a:lnTo>
                      <a:pt x="2123617" y="5419713"/>
                    </a:lnTo>
                    <a:lnTo>
                      <a:pt x="2079977" y="5431623"/>
                    </a:lnTo>
                    <a:lnTo>
                      <a:pt x="2034750" y="5441945"/>
                    </a:lnTo>
                    <a:lnTo>
                      <a:pt x="1991111" y="5448297"/>
                    </a:lnTo>
                    <a:lnTo>
                      <a:pt x="1945091" y="5453855"/>
                    </a:lnTo>
                    <a:lnTo>
                      <a:pt x="1899864" y="5457031"/>
                    </a:lnTo>
                    <a:lnTo>
                      <a:pt x="1854637" y="5457825"/>
                    </a:lnTo>
                    <a:lnTo>
                      <a:pt x="1809411" y="5457031"/>
                    </a:lnTo>
                    <a:lnTo>
                      <a:pt x="1765771" y="5453855"/>
                    </a:lnTo>
                    <a:lnTo>
                      <a:pt x="1720544" y="5448297"/>
                    </a:lnTo>
                    <a:lnTo>
                      <a:pt x="1675318" y="5441945"/>
                    </a:lnTo>
                    <a:lnTo>
                      <a:pt x="1630885" y="5431623"/>
                    </a:lnTo>
                    <a:lnTo>
                      <a:pt x="1587245" y="5419713"/>
                    </a:lnTo>
                    <a:lnTo>
                      <a:pt x="1542812" y="5406215"/>
                    </a:lnTo>
                    <a:lnTo>
                      <a:pt x="1500759" y="5389541"/>
                    </a:lnTo>
                    <a:lnTo>
                      <a:pt x="1459499" y="5371279"/>
                    </a:lnTo>
                    <a:lnTo>
                      <a:pt x="1416653" y="5350635"/>
                    </a:lnTo>
                    <a:lnTo>
                      <a:pt x="1376981" y="5327609"/>
                    </a:lnTo>
                    <a:lnTo>
                      <a:pt x="1337308" y="5302996"/>
                    </a:lnTo>
                    <a:lnTo>
                      <a:pt x="1298429" y="5276794"/>
                    </a:lnTo>
                    <a:lnTo>
                      <a:pt x="1260344" y="5246622"/>
                    </a:lnTo>
                    <a:lnTo>
                      <a:pt x="1224638" y="5216450"/>
                    </a:lnTo>
                    <a:lnTo>
                      <a:pt x="1188933" y="5181514"/>
                    </a:lnTo>
                    <a:lnTo>
                      <a:pt x="1155608" y="5147372"/>
                    </a:lnTo>
                    <a:lnTo>
                      <a:pt x="1124664" y="5110054"/>
                    </a:lnTo>
                    <a:lnTo>
                      <a:pt x="1095306" y="5073530"/>
                    </a:lnTo>
                    <a:lnTo>
                      <a:pt x="1068329" y="5034624"/>
                    </a:lnTo>
                    <a:lnTo>
                      <a:pt x="1042938" y="4994924"/>
                    </a:lnTo>
                    <a:lnTo>
                      <a:pt x="1021515" y="4953637"/>
                    </a:lnTo>
                    <a:lnTo>
                      <a:pt x="1000886" y="4912349"/>
                    </a:lnTo>
                    <a:lnTo>
                      <a:pt x="982636" y="4870267"/>
                    </a:lnTo>
                    <a:lnTo>
                      <a:pt x="966767" y="4827391"/>
                    </a:lnTo>
                    <a:lnTo>
                      <a:pt x="952485" y="4784515"/>
                    </a:lnTo>
                    <a:lnTo>
                      <a:pt x="940583" y="4740845"/>
                    </a:lnTo>
                    <a:lnTo>
                      <a:pt x="931062" y="4695587"/>
                    </a:lnTo>
                    <a:lnTo>
                      <a:pt x="922334" y="4651123"/>
                    </a:lnTo>
                    <a:lnTo>
                      <a:pt x="916780" y="4605866"/>
                    </a:lnTo>
                    <a:lnTo>
                      <a:pt x="914400" y="4560608"/>
                    </a:lnTo>
                    <a:lnTo>
                      <a:pt x="912813" y="4515350"/>
                    </a:lnTo>
                    <a:lnTo>
                      <a:pt x="914400" y="4470092"/>
                    </a:lnTo>
                    <a:lnTo>
                      <a:pt x="916780" y="4424834"/>
                    </a:lnTo>
                    <a:lnTo>
                      <a:pt x="922334" y="4380370"/>
                    </a:lnTo>
                    <a:lnTo>
                      <a:pt x="931062" y="4335112"/>
                    </a:lnTo>
                    <a:lnTo>
                      <a:pt x="940583" y="4291442"/>
                    </a:lnTo>
                    <a:lnTo>
                      <a:pt x="952485" y="4247773"/>
                    </a:lnTo>
                    <a:lnTo>
                      <a:pt x="966767" y="4203309"/>
                    </a:lnTo>
                    <a:lnTo>
                      <a:pt x="982636" y="4161227"/>
                    </a:lnTo>
                    <a:lnTo>
                      <a:pt x="1000886" y="4118351"/>
                    </a:lnTo>
                    <a:lnTo>
                      <a:pt x="1021515" y="4077063"/>
                    </a:lnTo>
                    <a:lnTo>
                      <a:pt x="1042938" y="4037363"/>
                    </a:lnTo>
                    <a:lnTo>
                      <a:pt x="1068329" y="3997663"/>
                    </a:lnTo>
                    <a:lnTo>
                      <a:pt x="1095306" y="3958757"/>
                    </a:lnTo>
                    <a:lnTo>
                      <a:pt x="1124664" y="3920645"/>
                    </a:lnTo>
                    <a:lnTo>
                      <a:pt x="1155608" y="3884915"/>
                    </a:lnTo>
                    <a:lnTo>
                      <a:pt x="1188933" y="3849186"/>
                    </a:lnTo>
                    <a:close/>
                    <a:moveTo>
                      <a:pt x="3308350" y="681038"/>
                    </a:moveTo>
                    <a:lnTo>
                      <a:pt x="3283750" y="725488"/>
                    </a:lnTo>
                    <a:lnTo>
                      <a:pt x="3259149" y="769144"/>
                    </a:lnTo>
                    <a:lnTo>
                      <a:pt x="3236930" y="813594"/>
                    </a:lnTo>
                    <a:lnTo>
                      <a:pt x="3213123" y="858838"/>
                    </a:lnTo>
                    <a:lnTo>
                      <a:pt x="3193284" y="905669"/>
                    </a:lnTo>
                    <a:lnTo>
                      <a:pt x="3172651" y="950913"/>
                    </a:lnTo>
                    <a:lnTo>
                      <a:pt x="3154399" y="998538"/>
                    </a:lnTo>
                    <a:lnTo>
                      <a:pt x="3136941" y="1045369"/>
                    </a:lnTo>
                    <a:lnTo>
                      <a:pt x="3118689" y="1093788"/>
                    </a:lnTo>
                    <a:lnTo>
                      <a:pt x="3103611" y="1143001"/>
                    </a:lnTo>
                    <a:lnTo>
                      <a:pt x="3090121" y="1191419"/>
                    </a:lnTo>
                    <a:lnTo>
                      <a:pt x="3075837" y="1240632"/>
                    </a:lnTo>
                    <a:lnTo>
                      <a:pt x="3063934" y="1291432"/>
                    </a:lnTo>
                    <a:lnTo>
                      <a:pt x="3052824" y="1342232"/>
                    </a:lnTo>
                    <a:lnTo>
                      <a:pt x="3043301" y="1393032"/>
                    </a:lnTo>
                    <a:lnTo>
                      <a:pt x="3035365" y="1443832"/>
                    </a:lnTo>
                    <a:lnTo>
                      <a:pt x="821334" y="3656807"/>
                    </a:lnTo>
                    <a:lnTo>
                      <a:pt x="797527" y="3681413"/>
                    </a:lnTo>
                    <a:lnTo>
                      <a:pt x="774514" y="3707607"/>
                    </a:lnTo>
                    <a:lnTo>
                      <a:pt x="752294" y="3733007"/>
                    </a:lnTo>
                    <a:lnTo>
                      <a:pt x="730868" y="3758407"/>
                    </a:lnTo>
                    <a:lnTo>
                      <a:pt x="708649" y="3784601"/>
                    </a:lnTo>
                    <a:lnTo>
                      <a:pt x="689603" y="3812382"/>
                    </a:lnTo>
                    <a:lnTo>
                      <a:pt x="668971" y="3840163"/>
                    </a:lnTo>
                    <a:lnTo>
                      <a:pt x="650719" y="3867151"/>
                    </a:lnTo>
                    <a:lnTo>
                      <a:pt x="633260" y="3894932"/>
                    </a:lnTo>
                    <a:lnTo>
                      <a:pt x="615008" y="3923507"/>
                    </a:lnTo>
                    <a:lnTo>
                      <a:pt x="583266" y="3981451"/>
                    </a:lnTo>
                    <a:lnTo>
                      <a:pt x="554698" y="4040188"/>
                    </a:lnTo>
                    <a:lnTo>
                      <a:pt x="528510" y="4099719"/>
                    </a:lnTo>
                    <a:lnTo>
                      <a:pt x="505497" y="4161632"/>
                    </a:lnTo>
                    <a:lnTo>
                      <a:pt x="486452" y="4221957"/>
                    </a:lnTo>
                    <a:lnTo>
                      <a:pt x="469787" y="4284663"/>
                    </a:lnTo>
                    <a:lnTo>
                      <a:pt x="456297" y="4348163"/>
                    </a:lnTo>
                    <a:lnTo>
                      <a:pt x="445187" y="4411663"/>
                    </a:lnTo>
                    <a:lnTo>
                      <a:pt x="436458" y="4474369"/>
                    </a:lnTo>
                    <a:lnTo>
                      <a:pt x="432490" y="4538663"/>
                    </a:lnTo>
                    <a:lnTo>
                      <a:pt x="430903" y="4603751"/>
                    </a:lnTo>
                    <a:lnTo>
                      <a:pt x="432490" y="4666457"/>
                    </a:lnTo>
                    <a:lnTo>
                      <a:pt x="436458" y="4731544"/>
                    </a:lnTo>
                    <a:lnTo>
                      <a:pt x="445187" y="4795838"/>
                    </a:lnTo>
                    <a:lnTo>
                      <a:pt x="456297" y="4859338"/>
                    </a:lnTo>
                    <a:lnTo>
                      <a:pt x="469787" y="4922044"/>
                    </a:lnTo>
                    <a:lnTo>
                      <a:pt x="486452" y="4983957"/>
                    </a:lnTo>
                    <a:lnTo>
                      <a:pt x="505497" y="5045869"/>
                    </a:lnTo>
                    <a:lnTo>
                      <a:pt x="528510" y="5106194"/>
                    </a:lnTo>
                    <a:lnTo>
                      <a:pt x="554698" y="5166519"/>
                    </a:lnTo>
                    <a:lnTo>
                      <a:pt x="583266" y="5226051"/>
                    </a:lnTo>
                    <a:lnTo>
                      <a:pt x="615008" y="5283994"/>
                    </a:lnTo>
                    <a:lnTo>
                      <a:pt x="633260" y="5310982"/>
                    </a:lnTo>
                    <a:lnTo>
                      <a:pt x="650719" y="5340351"/>
                    </a:lnTo>
                    <a:lnTo>
                      <a:pt x="668971" y="5367338"/>
                    </a:lnTo>
                    <a:lnTo>
                      <a:pt x="689603" y="5395119"/>
                    </a:lnTo>
                    <a:lnTo>
                      <a:pt x="708649" y="5421313"/>
                    </a:lnTo>
                    <a:lnTo>
                      <a:pt x="730868" y="5447507"/>
                    </a:lnTo>
                    <a:lnTo>
                      <a:pt x="752294" y="5472907"/>
                    </a:lnTo>
                    <a:lnTo>
                      <a:pt x="774514" y="5499101"/>
                    </a:lnTo>
                    <a:lnTo>
                      <a:pt x="797527" y="5523707"/>
                    </a:lnTo>
                    <a:lnTo>
                      <a:pt x="821334" y="5549107"/>
                    </a:lnTo>
                    <a:lnTo>
                      <a:pt x="845934" y="5573713"/>
                    </a:lnTo>
                    <a:lnTo>
                      <a:pt x="872122" y="5596732"/>
                    </a:lnTo>
                    <a:lnTo>
                      <a:pt x="896722" y="5618957"/>
                    </a:lnTo>
                    <a:lnTo>
                      <a:pt x="922910" y="5641182"/>
                    </a:lnTo>
                    <a:lnTo>
                      <a:pt x="950684" y="5661819"/>
                    </a:lnTo>
                    <a:lnTo>
                      <a:pt x="976078" y="5681663"/>
                    </a:lnTo>
                    <a:lnTo>
                      <a:pt x="1003853" y="5701507"/>
                    </a:lnTo>
                    <a:lnTo>
                      <a:pt x="1031627" y="5720557"/>
                    </a:lnTo>
                    <a:lnTo>
                      <a:pt x="1058608" y="5738019"/>
                    </a:lnTo>
                    <a:lnTo>
                      <a:pt x="1087970" y="5754688"/>
                    </a:lnTo>
                    <a:lnTo>
                      <a:pt x="1145106" y="5788026"/>
                    </a:lnTo>
                    <a:lnTo>
                      <a:pt x="1204623" y="5816601"/>
                    </a:lnTo>
                    <a:lnTo>
                      <a:pt x="1263347" y="5842794"/>
                    </a:lnTo>
                    <a:lnTo>
                      <a:pt x="1325244" y="5865019"/>
                    </a:lnTo>
                    <a:lnTo>
                      <a:pt x="1387142" y="5885657"/>
                    </a:lnTo>
                    <a:lnTo>
                      <a:pt x="1449040" y="5901532"/>
                    </a:lnTo>
                    <a:lnTo>
                      <a:pt x="1511731" y="5915819"/>
                    </a:lnTo>
                    <a:lnTo>
                      <a:pt x="1575216" y="5926932"/>
                    </a:lnTo>
                    <a:lnTo>
                      <a:pt x="1638700" y="5933282"/>
                    </a:lnTo>
                    <a:lnTo>
                      <a:pt x="1702979" y="5938838"/>
                    </a:lnTo>
                    <a:lnTo>
                      <a:pt x="1767257" y="5940426"/>
                    </a:lnTo>
                    <a:lnTo>
                      <a:pt x="1832329" y="5938838"/>
                    </a:lnTo>
                    <a:lnTo>
                      <a:pt x="1895020" y="5933282"/>
                    </a:lnTo>
                    <a:lnTo>
                      <a:pt x="1959298" y="5926932"/>
                    </a:lnTo>
                    <a:lnTo>
                      <a:pt x="2022783" y="5915819"/>
                    </a:lnTo>
                    <a:lnTo>
                      <a:pt x="2086268" y="5901532"/>
                    </a:lnTo>
                    <a:lnTo>
                      <a:pt x="2148166" y="5885657"/>
                    </a:lnTo>
                    <a:lnTo>
                      <a:pt x="2209270" y="5865019"/>
                    </a:lnTo>
                    <a:lnTo>
                      <a:pt x="2270374" y="5842794"/>
                    </a:lnTo>
                    <a:lnTo>
                      <a:pt x="2330684" y="5816601"/>
                    </a:lnTo>
                    <a:lnTo>
                      <a:pt x="2389408" y="5788026"/>
                    </a:lnTo>
                    <a:lnTo>
                      <a:pt x="2447338" y="5754688"/>
                    </a:lnTo>
                    <a:lnTo>
                      <a:pt x="2474319" y="5738019"/>
                    </a:lnTo>
                    <a:lnTo>
                      <a:pt x="2503680" y="5720557"/>
                    </a:lnTo>
                    <a:lnTo>
                      <a:pt x="2530661" y="5701507"/>
                    </a:lnTo>
                    <a:lnTo>
                      <a:pt x="2558436" y="5681663"/>
                    </a:lnTo>
                    <a:lnTo>
                      <a:pt x="2584624" y="5661819"/>
                    </a:lnTo>
                    <a:lnTo>
                      <a:pt x="2610811" y="5641182"/>
                    </a:lnTo>
                    <a:lnTo>
                      <a:pt x="2636998" y="5618957"/>
                    </a:lnTo>
                    <a:lnTo>
                      <a:pt x="2663186" y="5596732"/>
                    </a:lnTo>
                    <a:lnTo>
                      <a:pt x="2687786" y="5573713"/>
                    </a:lnTo>
                    <a:lnTo>
                      <a:pt x="2712387" y="5549107"/>
                    </a:lnTo>
                    <a:lnTo>
                      <a:pt x="3014733" y="5246688"/>
                    </a:lnTo>
                    <a:lnTo>
                      <a:pt x="3021081" y="5312569"/>
                    </a:lnTo>
                    <a:lnTo>
                      <a:pt x="3028223" y="5376863"/>
                    </a:lnTo>
                    <a:lnTo>
                      <a:pt x="3037746" y="5442744"/>
                    </a:lnTo>
                    <a:lnTo>
                      <a:pt x="3050443" y="5506244"/>
                    </a:lnTo>
                    <a:lnTo>
                      <a:pt x="3063934" y="5569744"/>
                    </a:lnTo>
                    <a:lnTo>
                      <a:pt x="3079011" y="5632451"/>
                    </a:lnTo>
                    <a:lnTo>
                      <a:pt x="3096469" y="5694363"/>
                    </a:lnTo>
                    <a:lnTo>
                      <a:pt x="3116308" y="5754688"/>
                    </a:lnTo>
                    <a:lnTo>
                      <a:pt x="3017113" y="5853907"/>
                    </a:lnTo>
                    <a:lnTo>
                      <a:pt x="2983784" y="5885657"/>
                    </a:lnTo>
                    <a:lnTo>
                      <a:pt x="2951248" y="5916613"/>
                    </a:lnTo>
                    <a:lnTo>
                      <a:pt x="2917125" y="5945982"/>
                    </a:lnTo>
                    <a:lnTo>
                      <a:pt x="2882208" y="5974557"/>
                    </a:lnTo>
                    <a:lnTo>
                      <a:pt x="2848085" y="6002338"/>
                    </a:lnTo>
                    <a:lnTo>
                      <a:pt x="2812375" y="6029326"/>
                    </a:lnTo>
                    <a:lnTo>
                      <a:pt x="2776665" y="6055519"/>
                    </a:lnTo>
                    <a:lnTo>
                      <a:pt x="2739368" y="6080126"/>
                    </a:lnTo>
                    <a:lnTo>
                      <a:pt x="2702864" y="6103938"/>
                    </a:lnTo>
                    <a:lnTo>
                      <a:pt x="2665567" y="6126163"/>
                    </a:lnTo>
                    <a:lnTo>
                      <a:pt x="2628269" y="6147594"/>
                    </a:lnTo>
                    <a:lnTo>
                      <a:pt x="2590178" y="6168232"/>
                    </a:lnTo>
                    <a:lnTo>
                      <a:pt x="2551294" y="6188869"/>
                    </a:lnTo>
                    <a:lnTo>
                      <a:pt x="2511616" y="6207126"/>
                    </a:lnTo>
                    <a:lnTo>
                      <a:pt x="2471938" y="6224588"/>
                    </a:lnTo>
                    <a:lnTo>
                      <a:pt x="2432260" y="6241257"/>
                    </a:lnTo>
                    <a:lnTo>
                      <a:pt x="2392582" y="6257926"/>
                    </a:lnTo>
                    <a:lnTo>
                      <a:pt x="2352111" y="6271419"/>
                    </a:lnTo>
                    <a:lnTo>
                      <a:pt x="2311639" y="6284913"/>
                    </a:lnTo>
                    <a:lnTo>
                      <a:pt x="2271167" y="6297613"/>
                    </a:lnTo>
                    <a:lnTo>
                      <a:pt x="2229902" y="6309519"/>
                    </a:lnTo>
                    <a:lnTo>
                      <a:pt x="2187844" y="6320632"/>
                    </a:lnTo>
                    <a:lnTo>
                      <a:pt x="2146579" y="6330157"/>
                    </a:lnTo>
                    <a:lnTo>
                      <a:pt x="2105314" y="6338888"/>
                    </a:lnTo>
                    <a:lnTo>
                      <a:pt x="2062461" y="6345238"/>
                    </a:lnTo>
                    <a:lnTo>
                      <a:pt x="2021196" y="6352382"/>
                    </a:lnTo>
                    <a:lnTo>
                      <a:pt x="1979137" y="6357938"/>
                    </a:lnTo>
                    <a:lnTo>
                      <a:pt x="1936285" y="6361907"/>
                    </a:lnTo>
                    <a:lnTo>
                      <a:pt x="1893433" y="6365876"/>
                    </a:lnTo>
                    <a:lnTo>
                      <a:pt x="1852961" y="6369051"/>
                    </a:lnTo>
                    <a:lnTo>
                      <a:pt x="1810109" y="6370638"/>
                    </a:lnTo>
                    <a:lnTo>
                      <a:pt x="1767257" y="6370638"/>
                    </a:lnTo>
                    <a:lnTo>
                      <a:pt x="1725198" y="6370638"/>
                    </a:lnTo>
                    <a:lnTo>
                      <a:pt x="1682346" y="6369051"/>
                    </a:lnTo>
                    <a:lnTo>
                      <a:pt x="1639494" y="6365876"/>
                    </a:lnTo>
                    <a:lnTo>
                      <a:pt x="1597435" y="6361907"/>
                    </a:lnTo>
                    <a:lnTo>
                      <a:pt x="1556170" y="6357938"/>
                    </a:lnTo>
                    <a:lnTo>
                      <a:pt x="1513318" y="6352382"/>
                    </a:lnTo>
                    <a:lnTo>
                      <a:pt x="1470466" y="6345238"/>
                    </a:lnTo>
                    <a:lnTo>
                      <a:pt x="1429201" y="6338888"/>
                    </a:lnTo>
                    <a:lnTo>
                      <a:pt x="1387142" y="6330157"/>
                    </a:lnTo>
                    <a:lnTo>
                      <a:pt x="1345877" y="6320632"/>
                    </a:lnTo>
                    <a:lnTo>
                      <a:pt x="1304612" y="6309519"/>
                    </a:lnTo>
                    <a:lnTo>
                      <a:pt x="1263347" y="6297613"/>
                    </a:lnTo>
                    <a:lnTo>
                      <a:pt x="1222082" y="6284913"/>
                    </a:lnTo>
                    <a:lnTo>
                      <a:pt x="1182404" y="6271419"/>
                    </a:lnTo>
                    <a:lnTo>
                      <a:pt x="1141139" y="6257926"/>
                    </a:lnTo>
                    <a:lnTo>
                      <a:pt x="1101461" y="6241257"/>
                    </a:lnTo>
                    <a:lnTo>
                      <a:pt x="1061783" y="6224588"/>
                    </a:lnTo>
                    <a:lnTo>
                      <a:pt x="1022898" y="6207126"/>
                    </a:lnTo>
                    <a:lnTo>
                      <a:pt x="983220" y="6188869"/>
                    </a:lnTo>
                    <a:lnTo>
                      <a:pt x="945129" y="6168232"/>
                    </a:lnTo>
                    <a:lnTo>
                      <a:pt x="906245" y="6147594"/>
                    </a:lnTo>
                    <a:lnTo>
                      <a:pt x="868948" y="6126163"/>
                    </a:lnTo>
                    <a:lnTo>
                      <a:pt x="830857" y="6103938"/>
                    </a:lnTo>
                    <a:lnTo>
                      <a:pt x="793559" y="6080126"/>
                    </a:lnTo>
                    <a:lnTo>
                      <a:pt x="757849" y="6055519"/>
                    </a:lnTo>
                    <a:lnTo>
                      <a:pt x="722139" y="6029326"/>
                    </a:lnTo>
                    <a:lnTo>
                      <a:pt x="686429" y="6002338"/>
                    </a:lnTo>
                    <a:lnTo>
                      <a:pt x="650719" y="5974557"/>
                    </a:lnTo>
                    <a:lnTo>
                      <a:pt x="616596" y="5945982"/>
                    </a:lnTo>
                    <a:lnTo>
                      <a:pt x="583266" y="5916613"/>
                    </a:lnTo>
                    <a:lnTo>
                      <a:pt x="549143" y="5885657"/>
                    </a:lnTo>
                    <a:lnTo>
                      <a:pt x="517401" y="5853907"/>
                    </a:lnTo>
                    <a:lnTo>
                      <a:pt x="484865" y="5820569"/>
                    </a:lnTo>
                    <a:lnTo>
                      <a:pt x="454709" y="5788026"/>
                    </a:lnTo>
                    <a:lnTo>
                      <a:pt x="424554" y="5753101"/>
                    </a:lnTo>
                    <a:lnTo>
                      <a:pt x="395192" y="5718969"/>
                    </a:lnTo>
                    <a:lnTo>
                      <a:pt x="368211" y="5684838"/>
                    </a:lnTo>
                    <a:lnTo>
                      <a:pt x="342024" y="5649119"/>
                    </a:lnTo>
                    <a:lnTo>
                      <a:pt x="315836" y="5613401"/>
                    </a:lnTo>
                    <a:lnTo>
                      <a:pt x="291236" y="5576094"/>
                    </a:lnTo>
                    <a:lnTo>
                      <a:pt x="267429" y="5538788"/>
                    </a:lnTo>
                    <a:lnTo>
                      <a:pt x="244416" y="5502276"/>
                    </a:lnTo>
                    <a:lnTo>
                      <a:pt x="222196" y="5463382"/>
                    </a:lnTo>
                    <a:lnTo>
                      <a:pt x="201564" y="5426869"/>
                    </a:lnTo>
                    <a:lnTo>
                      <a:pt x="182518" y="5386388"/>
                    </a:lnTo>
                    <a:lnTo>
                      <a:pt x="163473" y="5348288"/>
                    </a:lnTo>
                    <a:lnTo>
                      <a:pt x="145221" y="5308601"/>
                    </a:lnTo>
                    <a:lnTo>
                      <a:pt x="129350" y="5268913"/>
                    </a:lnTo>
                    <a:lnTo>
                      <a:pt x="114272" y="5228432"/>
                    </a:lnTo>
                    <a:lnTo>
                      <a:pt x="99195" y="5188744"/>
                    </a:lnTo>
                    <a:lnTo>
                      <a:pt x="84911" y="5147469"/>
                    </a:lnTo>
                    <a:lnTo>
                      <a:pt x="73007" y="5106194"/>
                    </a:lnTo>
                    <a:lnTo>
                      <a:pt x="61897" y="5064919"/>
                    </a:lnTo>
                    <a:lnTo>
                      <a:pt x="50788" y="5023644"/>
                    </a:lnTo>
                    <a:lnTo>
                      <a:pt x="41265" y="4983163"/>
                    </a:lnTo>
                    <a:lnTo>
                      <a:pt x="33329" y="4941888"/>
                    </a:lnTo>
                    <a:lnTo>
                      <a:pt x="24600" y="4899026"/>
                    </a:lnTo>
                    <a:lnTo>
                      <a:pt x="17458" y="4857751"/>
                    </a:lnTo>
                    <a:lnTo>
                      <a:pt x="12697" y="4814888"/>
                    </a:lnTo>
                    <a:lnTo>
                      <a:pt x="7935" y="4772819"/>
                    </a:lnTo>
                    <a:lnTo>
                      <a:pt x="5555" y="4729957"/>
                    </a:lnTo>
                    <a:lnTo>
                      <a:pt x="2380" y="4688682"/>
                    </a:lnTo>
                    <a:lnTo>
                      <a:pt x="1587" y="4645819"/>
                    </a:lnTo>
                    <a:lnTo>
                      <a:pt x="0" y="4603751"/>
                    </a:lnTo>
                    <a:lnTo>
                      <a:pt x="1587" y="4560888"/>
                    </a:lnTo>
                    <a:lnTo>
                      <a:pt x="2380" y="4518819"/>
                    </a:lnTo>
                    <a:lnTo>
                      <a:pt x="5555" y="4475957"/>
                    </a:lnTo>
                    <a:lnTo>
                      <a:pt x="7935" y="4433094"/>
                    </a:lnTo>
                    <a:lnTo>
                      <a:pt x="12697" y="4391819"/>
                    </a:lnTo>
                    <a:lnTo>
                      <a:pt x="17458" y="4349751"/>
                    </a:lnTo>
                    <a:lnTo>
                      <a:pt x="24600" y="4306888"/>
                    </a:lnTo>
                    <a:lnTo>
                      <a:pt x="33329" y="4265613"/>
                    </a:lnTo>
                    <a:lnTo>
                      <a:pt x="41265" y="4222751"/>
                    </a:lnTo>
                    <a:lnTo>
                      <a:pt x="50788" y="4181476"/>
                    </a:lnTo>
                    <a:lnTo>
                      <a:pt x="61897" y="4140994"/>
                    </a:lnTo>
                    <a:lnTo>
                      <a:pt x="73007" y="4099719"/>
                    </a:lnTo>
                    <a:lnTo>
                      <a:pt x="84911" y="4058444"/>
                    </a:lnTo>
                    <a:lnTo>
                      <a:pt x="99195" y="4018757"/>
                    </a:lnTo>
                    <a:lnTo>
                      <a:pt x="114272" y="3977482"/>
                    </a:lnTo>
                    <a:lnTo>
                      <a:pt x="129350" y="3937001"/>
                    </a:lnTo>
                    <a:lnTo>
                      <a:pt x="145221" y="3897313"/>
                    </a:lnTo>
                    <a:lnTo>
                      <a:pt x="163473" y="3859213"/>
                    </a:lnTo>
                    <a:lnTo>
                      <a:pt x="182518" y="3819526"/>
                    </a:lnTo>
                    <a:lnTo>
                      <a:pt x="201564" y="3780632"/>
                    </a:lnTo>
                    <a:lnTo>
                      <a:pt x="222196" y="3742532"/>
                    </a:lnTo>
                    <a:lnTo>
                      <a:pt x="244416" y="3703638"/>
                    </a:lnTo>
                    <a:lnTo>
                      <a:pt x="267429" y="3666332"/>
                    </a:lnTo>
                    <a:lnTo>
                      <a:pt x="291236" y="3629819"/>
                    </a:lnTo>
                    <a:lnTo>
                      <a:pt x="315836" y="3594101"/>
                    </a:lnTo>
                    <a:lnTo>
                      <a:pt x="342024" y="3556794"/>
                    </a:lnTo>
                    <a:lnTo>
                      <a:pt x="368211" y="3522663"/>
                    </a:lnTo>
                    <a:lnTo>
                      <a:pt x="395192" y="3486944"/>
                    </a:lnTo>
                    <a:lnTo>
                      <a:pt x="424554" y="3452019"/>
                    </a:lnTo>
                    <a:lnTo>
                      <a:pt x="454709" y="3419476"/>
                    </a:lnTo>
                    <a:lnTo>
                      <a:pt x="484865" y="3385345"/>
                    </a:lnTo>
                    <a:lnTo>
                      <a:pt x="517401" y="3353594"/>
                    </a:lnTo>
                    <a:lnTo>
                      <a:pt x="2864750" y="1004094"/>
                    </a:lnTo>
                    <a:lnTo>
                      <a:pt x="2915538" y="954882"/>
                    </a:lnTo>
                    <a:lnTo>
                      <a:pt x="2967913" y="909638"/>
                    </a:lnTo>
                    <a:lnTo>
                      <a:pt x="3022668" y="865188"/>
                    </a:lnTo>
                    <a:lnTo>
                      <a:pt x="3077424" y="823119"/>
                    </a:lnTo>
                    <a:lnTo>
                      <a:pt x="3133767" y="784226"/>
                    </a:lnTo>
                    <a:lnTo>
                      <a:pt x="3190109" y="747713"/>
                    </a:lnTo>
                    <a:lnTo>
                      <a:pt x="3248833" y="712788"/>
                    </a:lnTo>
                    <a:close/>
                    <a:moveTo>
                      <a:pt x="5100638" y="431144"/>
                    </a:moveTo>
                    <a:lnTo>
                      <a:pt x="5065713" y="432732"/>
                    </a:lnTo>
                    <a:lnTo>
                      <a:pt x="5031582" y="434320"/>
                    </a:lnTo>
                    <a:lnTo>
                      <a:pt x="4998244" y="438290"/>
                    </a:lnTo>
                    <a:lnTo>
                      <a:pt x="4964113" y="441466"/>
                    </a:lnTo>
                    <a:lnTo>
                      <a:pt x="4931570" y="447024"/>
                    </a:lnTo>
                    <a:lnTo>
                      <a:pt x="4898232" y="451788"/>
                    </a:lnTo>
                    <a:lnTo>
                      <a:pt x="4865688" y="457346"/>
                    </a:lnTo>
                    <a:lnTo>
                      <a:pt x="4833938" y="466080"/>
                    </a:lnTo>
                    <a:lnTo>
                      <a:pt x="4800601" y="472432"/>
                    </a:lnTo>
                    <a:lnTo>
                      <a:pt x="4737894" y="490694"/>
                    </a:lnTo>
                    <a:lnTo>
                      <a:pt x="4675982" y="512926"/>
                    </a:lnTo>
                    <a:lnTo>
                      <a:pt x="4615657" y="535952"/>
                    </a:lnTo>
                    <a:lnTo>
                      <a:pt x="4556126" y="563742"/>
                    </a:lnTo>
                    <a:lnTo>
                      <a:pt x="4498976" y="592326"/>
                    </a:lnTo>
                    <a:lnTo>
                      <a:pt x="4442619" y="625674"/>
                    </a:lnTo>
                    <a:lnTo>
                      <a:pt x="4387057" y="659816"/>
                    </a:lnTo>
                    <a:lnTo>
                      <a:pt x="4335463" y="697135"/>
                    </a:lnTo>
                    <a:lnTo>
                      <a:pt x="4284663" y="736835"/>
                    </a:lnTo>
                    <a:lnTo>
                      <a:pt x="4236244" y="778917"/>
                    </a:lnTo>
                    <a:lnTo>
                      <a:pt x="4189413" y="823381"/>
                    </a:lnTo>
                    <a:lnTo>
                      <a:pt x="4145757" y="870227"/>
                    </a:lnTo>
                    <a:lnTo>
                      <a:pt x="4102895" y="917867"/>
                    </a:lnTo>
                    <a:lnTo>
                      <a:pt x="4063207" y="968683"/>
                    </a:lnTo>
                    <a:lnTo>
                      <a:pt x="4025901" y="1021088"/>
                    </a:lnTo>
                    <a:lnTo>
                      <a:pt x="3991770" y="1075874"/>
                    </a:lnTo>
                    <a:lnTo>
                      <a:pt x="3958432" y="1132248"/>
                    </a:lnTo>
                    <a:lnTo>
                      <a:pt x="3929857" y="1190210"/>
                    </a:lnTo>
                    <a:lnTo>
                      <a:pt x="3902076" y="1248966"/>
                    </a:lnTo>
                    <a:lnTo>
                      <a:pt x="3879057" y="1309311"/>
                    </a:lnTo>
                    <a:lnTo>
                      <a:pt x="3858420" y="1371243"/>
                    </a:lnTo>
                    <a:lnTo>
                      <a:pt x="3839370" y="1434763"/>
                    </a:lnTo>
                    <a:lnTo>
                      <a:pt x="3832226" y="1467317"/>
                    </a:lnTo>
                    <a:lnTo>
                      <a:pt x="3825876" y="1499077"/>
                    </a:lnTo>
                    <a:lnTo>
                      <a:pt x="3818732" y="1532425"/>
                    </a:lnTo>
                    <a:lnTo>
                      <a:pt x="3813176" y="1564979"/>
                    </a:lnTo>
                    <a:lnTo>
                      <a:pt x="3809207" y="1598328"/>
                    </a:lnTo>
                    <a:lnTo>
                      <a:pt x="3805238" y="1632470"/>
                    </a:lnTo>
                    <a:lnTo>
                      <a:pt x="3802063" y="1665818"/>
                    </a:lnTo>
                    <a:lnTo>
                      <a:pt x="3799682" y="1699960"/>
                    </a:lnTo>
                    <a:lnTo>
                      <a:pt x="3798095" y="1734102"/>
                    </a:lnTo>
                    <a:lnTo>
                      <a:pt x="3798095" y="1769038"/>
                    </a:lnTo>
                    <a:lnTo>
                      <a:pt x="3798095" y="2495550"/>
                    </a:lnTo>
                    <a:lnTo>
                      <a:pt x="3798095" y="5090640"/>
                    </a:lnTo>
                    <a:lnTo>
                      <a:pt x="3798095" y="5124765"/>
                    </a:lnTo>
                    <a:lnTo>
                      <a:pt x="3799682" y="5158891"/>
                    </a:lnTo>
                    <a:lnTo>
                      <a:pt x="3802063" y="5193016"/>
                    </a:lnTo>
                    <a:lnTo>
                      <a:pt x="3805238" y="5226347"/>
                    </a:lnTo>
                    <a:lnTo>
                      <a:pt x="3809207" y="5260472"/>
                    </a:lnTo>
                    <a:lnTo>
                      <a:pt x="3813176" y="5293803"/>
                    </a:lnTo>
                    <a:lnTo>
                      <a:pt x="3818732" y="5326341"/>
                    </a:lnTo>
                    <a:lnTo>
                      <a:pt x="3825876" y="5359673"/>
                    </a:lnTo>
                    <a:lnTo>
                      <a:pt x="3832226" y="5391417"/>
                    </a:lnTo>
                    <a:lnTo>
                      <a:pt x="3839370" y="5423955"/>
                    </a:lnTo>
                    <a:lnTo>
                      <a:pt x="3858420" y="5487443"/>
                    </a:lnTo>
                    <a:lnTo>
                      <a:pt x="3879057" y="5549344"/>
                    </a:lnTo>
                    <a:lnTo>
                      <a:pt x="3902076" y="5609659"/>
                    </a:lnTo>
                    <a:lnTo>
                      <a:pt x="3929857" y="5668385"/>
                    </a:lnTo>
                    <a:lnTo>
                      <a:pt x="3958432" y="5726319"/>
                    </a:lnTo>
                    <a:lnTo>
                      <a:pt x="3991770" y="5782665"/>
                    </a:lnTo>
                    <a:lnTo>
                      <a:pt x="4025901" y="5837423"/>
                    </a:lnTo>
                    <a:lnTo>
                      <a:pt x="4063207" y="5889801"/>
                    </a:lnTo>
                    <a:lnTo>
                      <a:pt x="4102895" y="5940592"/>
                    </a:lnTo>
                    <a:lnTo>
                      <a:pt x="4145757" y="5988208"/>
                    </a:lnTo>
                    <a:lnTo>
                      <a:pt x="4189413" y="6035031"/>
                    </a:lnTo>
                    <a:lnTo>
                      <a:pt x="4236244" y="6079473"/>
                    </a:lnTo>
                    <a:lnTo>
                      <a:pt x="4284663" y="6121534"/>
                    </a:lnTo>
                    <a:lnTo>
                      <a:pt x="4335463" y="6162008"/>
                    </a:lnTo>
                    <a:lnTo>
                      <a:pt x="4387057" y="6198514"/>
                    </a:lnTo>
                    <a:lnTo>
                      <a:pt x="4442619" y="6233433"/>
                    </a:lnTo>
                    <a:lnTo>
                      <a:pt x="4498976" y="6265970"/>
                    </a:lnTo>
                    <a:lnTo>
                      <a:pt x="4556126" y="6294540"/>
                    </a:lnTo>
                    <a:lnTo>
                      <a:pt x="4615657" y="6322316"/>
                    </a:lnTo>
                    <a:lnTo>
                      <a:pt x="4675982" y="6345331"/>
                    </a:lnTo>
                    <a:lnTo>
                      <a:pt x="4737894" y="6367552"/>
                    </a:lnTo>
                    <a:lnTo>
                      <a:pt x="4800601" y="6385805"/>
                    </a:lnTo>
                    <a:lnTo>
                      <a:pt x="4833938" y="6392154"/>
                    </a:lnTo>
                    <a:lnTo>
                      <a:pt x="4865688" y="6400883"/>
                    </a:lnTo>
                    <a:lnTo>
                      <a:pt x="4898232" y="6406439"/>
                    </a:lnTo>
                    <a:lnTo>
                      <a:pt x="4931570" y="6411994"/>
                    </a:lnTo>
                    <a:lnTo>
                      <a:pt x="4964113" y="6416755"/>
                    </a:lnTo>
                    <a:lnTo>
                      <a:pt x="4998244" y="6419930"/>
                    </a:lnTo>
                    <a:lnTo>
                      <a:pt x="5031582" y="6423898"/>
                    </a:lnTo>
                    <a:lnTo>
                      <a:pt x="5065713" y="6425485"/>
                    </a:lnTo>
                    <a:lnTo>
                      <a:pt x="5100638" y="6427072"/>
                    </a:lnTo>
                    <a:lnTo>
                      <a:pt x="5134770" y="6427072"/>
                    </a:lnTo>
                    <a:lnTo>
                      <a:pt x="5168901" y="6427072"/>
                    </a:lnTo>
                    <a:lnTo>
                      <a:pt x="5203032" y="6425485"/>
                    </a:lnTo>
                    <a:lnTo>
                      <a:pt x="5237957" y="6423898"/>
                    </a:lnTo>
                    <a:lnTo>
                      <a:pt x="5272088" y="6419930"/>
                    </a:lnTo>
                    <a:lnTo>
                      <a:pt x="5304632" y="6416755"/>
                    </a:lnTo>
                    <a:lnTo>
                      <a:pt x="5337970" y="6411994"/>
                    </a:lnTo>
                    <a:lnTo>
                      <a:pt x="5370513" y="6406439"/>
                    </a:lnTo>
                    <a:lnTo>
                      <a:pt x="5403851" y="6400883"/>
                    </a:lnTo>
                    <a:lnTo>
                      <a:pt x="5437188" y="6392154"/>
                    </a:lnTo>
                    <a:lnTo>
                      <a:pt x="5468144" y="6385805"/>
                    </a:lnTo>
                    <a:lnTo>
                      <a:pt x="5531644" y="6367552"/>
                    </a:lnTo>
                    <a:lnTo>
                      <a:pt x="5595144" y="6345331"/>
                    </a:lnTo>
                    <a:lnTo>
                      <a:pt x="5655470" y="6322316"/>
                    </a:lnTo>
                    <a:lnTo>
                      <a:pt x="5714207" y="6294540"/>
                    </a:lnTo>
                    <a:lnTo>
                      <a:pt x="5772151" y="6265970"/>
                    </a:lnTo>
                    <a:lnTo>
                      <a:pt x="5828507" y="6233433"/>
                    </a:lnTo>
                    <a:lnTo>
                      <a:pt x="5881688" y="6198514"/>
                    </a:lnTo>
                    <a:lnTo>
                      <a:pt x="5934076" y="6162008"/>
                    </a:lnTo>
                    <a:lnTo>
                      <a:pt x="5984876" y="6121534"/>
                    </a:lnTo>
                    <a:lnTo>
                      <a:pt x="6034088" y="6079473"/>
                    </a:lnTo>
                    <a:lnTo>
                      <a:pt x="6079332" y="6035031"/>
                    </a:lnTo>
                    <a:lnTo>
                      <a:pt x="6125370" y="5988208"/>
                    </a:lnTo>
                    <a:lnTo>
                      <a:pt x="6165851" y="5940592"/>
                    </a:lnTo>
                    <a:lnTo>
                      <a:pt x="6206332" y="5889801"/>
                    </a:lnTo>
                    <a:lnTo>
                      <a:pt x="6242845" y="5837423"/>
                    </a:lnTo>
                    <a:lnTo>
                      <a:pt x="6278564" y="5782665"/>
                    </a:lnTo>
                    <a:lnTo>
                      <a:pt x="6310314" y="5726319"/>
                    </a:lnTo>
                    <a:lnTo>
                      <a:pt x="6340476" y="5668385"/>
                    </a:lnTo>
                    <a:lnTo>
                      <a:pt x="6366670" y="5609659"/>
                    </a:lnTo>
                    <a:lnTo>
                      <a:pt x="6391276" y="5549344"/>
                    </a:lnTo>
                    <a:lnTo>
                      <a:pt x="6411914" y="5487443"/>
                    </a:lnTo>
                    <a:lnTo>
                      <a:pt x="6430170" y="5423955"/>
                    </a:lnTo>
                    <a:lnTo>
                      <a:pt x="6438107" y="5391417"/>
                    </a:lnTo>
                    <a:lnTo>
                      <a:pt x="6445251" y="5359673"/>
                    </a:lnTo>
                    <a:lnTo>
                      <a:pt x="6451601" y="5326341"/>
                    </a:lnTo>
                    <a:lnTo>
                      <a:pt x="6457157" y="5293803"/>
                    </a:lnTo>
                    <a:lnTo>
                      <a:pt x="6461126" y="5260472"/>
                    </a:lnTo>
                    <a:lnTo>
                      <a:pt x="6465888" y="5226347"/>
                    </a:lnTo>
                    <a:lnTo>
                      <a:pt x="6468270" y="5193016"/>
                    </a:lnTo>
                    <a:lnTo>
                      <a:pt x="6471445" y="5158891"/>
                    </a:lnTo>
                    <a:lnTo>
                      <a:pt x="6472238" y="5124765"/>
                    </a:lnTo>
                    <a:lnTo>
                      <a:pt x="6472238" y="5090640"/>
                    </a:lnTo>
                    <a:lnTo>
                      <a:pt x="6472238" y="2495550"/>
                    </a:lnTo>
                    <a:lnTo>
                      <a:pt x="6472238" y="1769038"/>
                    </a:lnTo>
                    <a:lnTo>
                      <a:pt x="6472238" y="1734102"/>
                    </a:lnTo>
                    <a:lnTo>
                      <a:pt x="6471445" y="1699960"/>
                    </a:lnTo>
                    <a:lnTo>
                      <a:pt x="6468270" y="1665818"/>
                    </a:lnTo>
                    <a:lnTo>
                      <a:pt x="6465888" y="1632470"/>
                    </a:lnTo>
                    <a:lnTo>
                      <a:pt x="6461126" y="1598328"/>
                    </a:lnTo>
                    <a:lnTo>
                      <a:pt x="6457157" y="1564979"/>
                    </a:lnTo>
                    <a:lnTo>
                      <a:pt x="6451601" y="1532425"/>
                    </a:lnTo>
                    <a:lnTo>
                      <a:pt x="6445251" y="1499077"/>
                    </a:lnTo>
                    <a:lnTo>
                      <a:pt x="6438107" y="1467317"/>
                    </a:lnTo>
                    <a:lnTo>
                      <a:pt x="6430170" y="1434763"/>
                    </a:lnTo>
                    <a:lnTo>
                      <a:pt x="6411914" y="1371243"/>
                    </a:lnTo>
                    <a:lnTo>
                      <a:pt x="6391276" y="1309311"/>
                    </a:lnTo>
                    <a:lnTo>
                      <a:pt x="6366670" y="1248966"/>
                    </a:lnTo>
                    <a:lnTo>
                      <a:pt x="6340476" y="1190210"/>
                    </a:lnTo>
                    <a:lnTo>
                      <a:pt x="6310314" y="1132248"/>
                    </a:lnTo>
                    <a:lnTo>
                      <a:pt x="6278564" y="1075874"/>
                    </a:lnTo>
                    <a:lnTo>
                      <a:pt x="6242845" y="1021088"/>
                    </a:lnTo>
                    <a:lnTo>
                      <a:pt x="6206332" y="968683"/>
                    </a:lnTo>
                    <a:lnTo>
                      <a:pt x="6165851" y="917867"/>
                    </a:lnTo>
                    <a:lnTo>
                      <a:pt x="6125370" y="870227"/>
                    </a:lnTo>
                    <a:lnTo>
                      <a:pt x="6079332" y="823381"/>
                    </a:lnTo>
                    <a:lnTo>
                      <a:pt x="6034088" y="778917"/>
                    </a:lnTo>
                    <a:lnTo>
                      <a:pt x="5984876" y="736835"/>
                    </a:lnTo>
                    <a:lnTo>
                      <a:pt x="5934076" y="697135"/>
                    </a:lnTo>
                    <a:lnTo>
                      <a:pt x="5881688" y="659816"/>
                    </a:lnTo>
                    <a:lnTo>
                      <a:pt x="5828507" y="625674"/>
                    </a:lnTo>
                    <a:lnTo>
                      <a:pt x="5772151" y="592326"/>
                    </a:lnTo>
                    <a:lnTo>
                      <a:pt x="5714207" y="563742"/>
                    </a:lnTo>
                    <a:lnTo>
                      <a:pt x="5655470" y="535952"/>
                    </a:lnTo>
                    <a:lnTo>
                      <a:pt x="5595144" y="512926"/>
                    </a:lnTo>
                    <a:lnTo>
                      <a:pt x="5531644" y="490694"/>
                    </a:lnTo>
                    <a:lnTo>
                      <a:pt x="5468144" y="472432"/>
                    </a:lnTo>
                    <a:lnTo>
                      <a:pt x="5437188" y="466080"/>
                    </a:lnTo>
                    <a:lnTo>
                      <a:pt x="5403851" y="457346"/>
                    </a:lnTo>
                    <a:lnTo>
                      <a:pt x="5370513" y="451788"/>
                    </a:lnTo>
                    <a:lnTo>
                      <a:pt x="5337970" y="447024"/>
                    </a:lnTo>
                    <a:lnTo>
                      <a:pt x="5304632" y="441466"/>
                    </a:lnTo>
                    <a:lnTo>
                      <a:pt x="5272088" y="438290"/>
                    </a:lnTo>
                    <a:lnTo>
                      <a:pt x="5237957" y="434320"/>
                    </a:lnTo>
                    <a:lnTo>
                      <a:pt x="5203032" y="432732"/>
                    </a:lnTo>
                    <a:lnTo>
                      <a:pt x="5168901" y="431144"/>
                    </a:lnTo>
                    <a:lnTo>
                      <a:pt x="5134770" y="431144"/>
                    </a:lnTo>
                    <a:close/>
                    <a:moveTo>
                      <a:pt x="5089526" y="0"/>
                    </a:moveTo>
                    <a:lnTo>
                      <a:pt x="5134770" y="0"/>
                    </a:lnTo>
                    <a:lnTo>
                      <a:pt x="5180013" y="0"/>
                    </a:lnTo>
                    <a:lnTo>
                      <a:pt x="5225257" y="2382"/>
                    </a:lnTo>
                    <a:lnTo>
                      <a:pt x="5270501" y="5558"/>
                    </a:lnTo>
                    <a:lnTo>
                      <a:pt x="5315744" y="9528"/>
                    </a:lnTo>
                    <a:lnTo>
                      <a:pt x="5360194" y="13498"/>
                    </a:lnTo>
                    <a:lnTo>
                      <a:pt x="5403851" y="20644"/>
                    </a:lnTo>
                    <a:lnTo>
                      <a:pt x="5447507" y="27790"/>
                    </a:lnTo>
                    <a:lnTo>
                      <a:pt x="5490370" y="35730"/>
                    </a:lnTo>
                    <a:lnTo>
                      <a:pt x="5534026" y="45258"/>
                    </a:lnTo>
                    <a:lnTo>
                      <a:pt x="5576888" y="56374"/>
                    </a:lnTo>
                    <a:lnTo>
                      <a:pt x="5618163" y="67491"/>
                    </a:lnTo>
                    <a:lnTo>
                      <a:pt x="5661026" y="79401"/>
                    </a:lnTo>
                    <a:lnTo>
                      <a:pt x="5702301" y="93693"/>
                    </a:lnTo>
                    <a:lnTo>
                      <a:pt x="5741988" y="107191"/>
                    </a:lnTo>
                    <a:lnTo>
                      <a:pt x="5783263" y="122277"/>
                    </a:lnTo>
                    <a:lnTo>
                      <a:pt x="5822951" y="138951"/>
                    </a:lnTo>
                    <a:lnTo>
                      <a:pt x="5862638" y="156419"/>
                    </a:lnTo>
                    <a:lnTo>
                      <a:pt x="5900738" y="174681"/>
                    </a:lnTo>
                    <a:lnTo>
                      <a:pt x="5939632" y="193737"/>
                    </a:lnTo>
                    <a:lnTo>
                      <a:pt x="5976938" y="214381"/>
                    </a:lnTo>
                    <a:lnTo>
                      <a:pt x="6013451" y="235025"/>
                    </a:lnTo>
                    <a:lnTo>
                      <a:pt x="6050757" y="257257"/>
                    </a:lnTo>
                    <a:lnTo>
                      <a:pt x="6088064" y="278695"/>
                    </a:lnTo>
                    <a:lnTo>
                      <a:pt x="6122195" y="302515"/>
                    </a:lnTo>
                    <a:lnTo>
                      <a:pt x="6157914" y="327129"/>
                    </a:lnTo>
                    <a:lnTo>
                      <a:pt x="6192045" y="351743"/>
                    </a:lnTo>
                    <a:lnTo>
                      <a:pt x="6226970" y="377946"/>
                    </a:lnTo>
                    <a:lnTo>
                      <a:pt x="6259514" y="404148"/>
                    </a:lnTo>
                    <a:lnTo>
                      <a:pt x="6291264" y="431144"/>
                    </a:lnTo>
                    <a:lnTo>
                      <a:pt x="6323014" y="460522"/>
                    </a:lnTo>
                    <a:lnTo>
                      <a:pt x="6354764" y="489106"/>
                    </a:lnTo>
                    <a:lnTo>
                      <a:pt x="6384926" y="518484"/>
                    </a:lnTo>
                    <a:lnTo>
                      <a:pt x="6415088" y="549450"/>
                    </a:lnTo>
                    <a:lnTo>
                      <a:pt x="6443664" y="579622"/>
                    </a:lnTo>
                    <a:lnTo>
                      <a:pt x="6471445" y="611382"/>
                    </a:lnTo>
                    <a:lnTo>
                      <a:pt x="6498432" y="644730"/>
                    </a:lnTo>
                    <a:lnTo>
                      <a:pt x="6526214" y="677284"/>
                    </a:lnTo>
                    <a:lnTo>
                      <a:pt x="6550820" y="712221"/>
                    </a:lnTo>
                    <a:lnTo>
                      <a:pt x="6577014" y="746363"/>
                    </a:lnTo>
                    <a:lnTo>
                      <a:pt x="6600032" y="780505"/>
                    </a:lnTo>
                    <a:lnTo>
                      <a:pt x="6623845" y="816235"/>
                    </a:lnTo>
                    <a:lnTo>
                      <a:pt x="6646864" y="851965"/>
                    </a:lnTo>
                    <a:lnTo>
                      <a:pt x="6669088" y="889283"/>
                    </a:lnTo>
                    <a:lnTo>
                      <a:pt x="6689726" y="926601"/>
                    </a:lnTo>
                    <a:lnTo>
                      <a:pt x="6708776" y="964713"/>
                    </a:lnTo>
                    <a:lnTo>
                      <a:pt x="6727826" y="1002825"/>
                    </a:lnTo>
                    <a:lnTo>
                      <a:pt x="6746876" y="1041732"/>
                    </a:lnTo>
                    <a:lnTo>
                      <a:pt x="6763545" y="1081432"/>
                    </a:lnTo>
                    <a:lnTo>
                      <a:pt x="6780214" y="1121132"/>
                    </a:lnTo>
                    <a:lnTo>
                      <a:pt x="6795295" y="1161626"/>
                    </a:lnTo>
                    <a:lnTo>
                      <a:pt x="6810376" y="1202120"/>
                    </a:lnTo>
                    <a:lnTo>
                      <a:pt x="6823870" y="1243408"/>
                    </a:lnTo>
                    <a:lnTo>
                      <a:pt x="6836570" y="1284696"/>
                    </a:lnTo>
                    <a:lnTo>
                      <a:pt x="6847682" y="1327573"/>
                    </a:lnTo>
                    <a:lnTo>
                      <a:pt x="6857207" y="1370449"/>
                    </a:lnTo>
                    <a:lnTo>
                      <a:pt x="6866732" y="1412531"/>
                    </a:lnTo>
                    <a:lnTo>
                      <a:pt x="6874670" y="1456995"/>
                    </a:lnTo>
                    <a:lnTo>
                      <a:pt x="6883401" y="1499077"/>
                    </a:lnTo>
                    <a:lnTo>
                      <a:pt x="6888957" y="1543541"/>
                    </a:lnTo>
                    <a:lnTo>
                      <a:pt x="6894514" y="1588800"/>
                    </a:lnTo>
                    <a:lnTo>
                      <a:pt x="6898482" y="1632470"/>
                    </a:lnTo>
                    <a:lnTo>
                      <a:pt x="6900864" y="1677728"/>
                    </a:lnTo>
                    <a:lnTo>
                      <a:pt x="6902451" y="1722986"/>
                    </a:lnTo>
                    <a:lnTo>
                      <a:pt x="6902451" y="1769038"/>
                    </a:lnTo>
                    <a:lnTo>
                      <a:pt x="6902451" y="2495550"/>
                    </a:lnTo>
                    <a:lnTo>
                      <a:pt x="6902451" y="5090640"/>
                    </a:lnTo>
                    <a:lnTo>
                      <a:pt x="6902451" y="5135876"/>
                    </a:lnTo>
                    <a:lnTo>
                      <a:pt x="6900864" y="5181111"/>
                    </a:lnTo>
                    <a:lnTo>
                      <a:pt x="6898482" y="5226347"/>
                    </a:lnTo>
                    <a:lnTo>
                      <a:pt x="6894514" y="5269995"/>
                    </a:lnTo>
                    <a:lnTo>
                      <a:pt x="6888957" y="5315231"/>
                    </a:lnTo>
                    <a:lnTo>
                      <a:pt x="6883401" y="5359673"/>
                    </a:lnTo>
                    <a:lnTo>
                      <a:pt x="6874670" y="5401734"/>
                    </a:lnTo>
                    <a:lnTo>
                      <a:pt x="6866732" y="5446176"/>
                    </a:lnTo>
                    <a:lnTo>
                      <a:pt x="6857207" y="5488237"/>
                    </a:lnTo>
                    <a:lnTo>
                      <a:pt x="6847682" y="5531092"/>
                    </a:lnTo>
                    <a:lnTo>
                      <a:pt x="6836570" y="5573946"/>
                    </a:lnTo>
                    <a:lnTo>
                      <a:pt x="6823870" y="5615214"/>
                    </a:lnTo>
                    <a:lnTo>
                      <a:pt x="6810376" y="5656481"/>
                    </a:lnTo>
                    <a:lnTo>
                      <a:pt x="6795295" y="5697749"/>
                    </a:lnTo>
                    <a:lnTo>
                      <a:pt x="6780214" y="5737429"/>
                    </a:lnTo>
                    <a:lnTo>
                      <a:pt x="6763545" y="5777109"/>
                    </a:lnTo>
                    <a:lnTo>
                      <a:pt x="6746876" y="5816790"/>
                    </a:lnTo>
                    <a:lnTo>
                      <a:pt x="6727826" y="5855676"/>
                    </a:lnTo>
                    <a:lnTo>
                      <a:pt x="6708776" y="5893769"/>
                    </a:lnTo>
                    <a:lnTo>
                      <a:pt x="6689726" y="5931862"/>
                    </a:lnTo>
                    <a:lnTo>
                      <a:pt x="6669088" y="5969162"/>
                    </a:lnTo>
                    <a:lnTo>
                      <a:pt x="6646864" y="6006461"/>
                    </a:lnTo>
                    <a:lnTo>
                      <a:pt x="6623845" y="6042174"/>
                    </a:lnTo>
                    <a:lnTo>
                      <a:pt x="6600032" y="6077886"/>
                    </a:lnTo>
                    <a:lnTo>
                      <a:pt x="6577014" y="6112011"/>
                    </a:lnTo>
                    <a:lnTo>
                      <a:pt x="6550820" y="6146136"/>
                    </a:lnTo>
                    <a:lnTo>
                      <a:pt x="6526214" y="6181055"/>
                    </a:lnTo>
                    <a:lnTo>
                      <a:pt x="6498432" y="6213592"/>
                    </a:lnTo>
                    <a:lnTo>
                      <a:pt x="6471445" y="6246924"/>
                    </a:lnTo>
                    <a:lnTo>
                      <a:pt x="6443664" y="6278668"/>
                    </a:lnTo>
                    <a:lnTo>
                      <a:pt x="6415088" y="6308825"/>
                    </a:lnTo>
                    <a:lnTo>
                      <a:pt x="6384926" y="6340569"/>
                    </a:lnTo>
                    <a:lnTo>
                      <a:pt x="6354764" y="6369139"/>
                    </a:lnTo>
                    <a:lnTo>
                      <a:pt x="6323014" y="6397709"/>
                    </a:lnTo>
                    <a:lnTo>
                      <a:pt x="6291264" y="6427072"/>
                    </a:lnTo>
                    <a:lnTo>
                      <a:pt x="6259514" y="6454055"/>
                    </a:lnTo>
                    <a:lnTo>
                      <a:pt x="6226970" y="6480244"/>
                    </a:lnTo>
                    <a:lnTo>
                      <a:pt x="6192045" y="6506433"/>
                    </a:lnTo>
                    <a:lnTo>
                      <a:pt x="6157914" y="6531035"/>
                    </a:lnTo>
                    <a:lnTo>
                      <a:pt x="6122195" y="6555636"/>
                    </a:lnTo>
                    <a:lnTo>
                      <a:pt x="6088064" y="6579445"/>
                    </a:lnTo>
                    <a:lnTo>
                      <a:pt x="6050757" y="6600872"/>
                    </a:lnTo>
                    <a:lnTo>
                      <a:pt x="6013451" y="6623093"/>
                    </a:lnTo>
                    <a:lnTo>
                      <a:pt x="5976938" y="6643727"/>
                    </a:lnTo>
                    <a:lnTo>
                      <a:pt x="5939632" y="6664360"/>
                    </a:lnTo>
                    <a:lnTo>
                      <a:pt x="5900738" y="6683407"/>
                    </a:lnTo>
                    <a:lnTo>
                      <a:pt x="5862638" y="6701660"/>
                    </a:lnTo>
                    <a:lnTo>
                      <a:pt x="5822951" y="6719119"/>
                    </a:lnTo>
                    <a:lnTo>
                      <a:pt x="5783263" y="6735785"/>
                    </a:lnTo>
                    <a:lnTo>
                      <a:pt x="5741988" y="6750863"/>
                    </a:lnTo>
                    <a:lnTo>
                      <a:pt x="5702301" y="6764355"/>
                    </a:lnTo>
                    <a:lnTo>
                      <a:pt x="5661026" y="6778640"/>
                    </a:lnTo>
                    <a:lnTo>
                      <a:pt x="5618163" y="6790544"/>
                    </a:lnTo>
                    <a:lnTo>
                      <a:pt x="5576888" y="6801654"/>
                    </a:lnTo>
                    <a:lnTo>
                      <a:pt x="5534026" y="6812765"/>
                    </a:lnTo>
                    <a:lnTo>
                      <a:pt x="5490370" y="6822288"/>
                    </a:lnTo>
                    <a:lnTo>
                      <a:pt x="5447507" y="6830224"/>
                    </a:lnTo>
                    <a:lnTo>
                      <a:pt x="5403851" y="6837367"/>
                    </a:lnTo>
                    <a:lnTo>
                      <a:pt x="5360194" y="6844509"/>
                    </a:lnTo>
                    <a:lnTo>
                      <a:pt x="5315744" y="6848477"/>
                    </a:lnTo>
                    <a:lnTo>
                      <a:pt x="5270501" y="6852445"/>
                    </a:lnTo>
                    <a:lnTo>
                      <a:pt x="5225257" y="6855619"/>
                    </a:lnTo>
                    <a:lnTo>
                      <a:pt x="5180013" y="6858000"/>
                    </a:lnTo>
                    <a:lnTo>
                      <a:pt x="5134770" y="6858000"/>
                    </a:lnTo>
                    <a:lnTo>
                      <a:pt x="5089526" y="6858000"/>
                    </a:lnTo>
                    <a:lnTo>
                      <a:pt x="5044282" y="6855619"/>
                    </a:lnTo>
                    <a:lnTo>
                      <a:pt x="4998244" y="6852445"/>
                    </a:lnTo>
                    <a:lnTo>
                      <a:pt x="4954588" y="6848477"/>
                    </a:lnTo>
                    <a:lnTo>
                      <a:pt x="4910932" y="6844509"/>
                    </a:lnTo>
                    <a:lnTo>
                      <a:pt x="4866482" y="6837367"/>
                    </a:lnTo>
                    <a:lnTo>
                      <a:pt x="4822826" y="6830224"/>
                    </a:lnTo>
                    <a:lnTo>
                      <a:pt x="4779170" y="6822288"/>
                    </a:lnTo>
                    <a:lnTo>
                      <a:pt x="4736307" y="6812765"/>
                    </a:lnTo>
                    <a:lnTo>
                      <a:pt x="4693444" y="6801654"/>
                    </a:lnTo>
                    <a:lnTo>
                      <a:pt x="4651376" y="6790544"/>
                    </a:lnTo>
                    <a:lnTo>
                      <a:pt x="4610101" y="6778640"/>
                    </a:lnTo>
                    <a:lnTo>
                      <a:pt x="4568826" y="6764355"/>
                    </a:lnTo>
                    <a:lnTo>
                      <a:pt x="4527551" y="6750863"/>
                    </a:lnTo>
                    <a:lnTo>
                      <a:pt x="4487863" y="6735785"/>
                    </a:lnTo>
                    <a:lnTo>
                      <a:pt x="4448176" y="6719119"/>
                    </a:lnTo>
                    <a:lnTo>
                      <a:pt x="4407694" y="6701660"/>
                    </a:lnTo>
                    <a:lnTo>
                      <a:pt x="4369594" y="6683407"/>
                    </a:lnTo>
                    <a:lnTo>
                      <a:pt x="4330701" y="6664360"/>
                    </a:lnTo>
                    <a:lnTo>
                      <a:pt x="4292601" y="6643727"/>
                    </a:lnTo>
                    <a:lnTo>
                      <a:pt x="4255294" y="6623093"/>
                    </a:lnTo>
                    <a:lnTo>
                      <a:pt x="4218782" y="6600872"/>
                    </a:lnTo>
                    <a:lnTo>
                      <a:pt x="4183063" y="6579445"/>
                    </a:lnTo>
                    <a:lnTo>
                      <a:pt x="4147345" y="6555636"/>
                    </a:lnTo>
                    <a:lnTo>
                      <a:pt x="4112420" y="6531035"/>
                    </a:lnTo>
                    <a:lnTo>
                      <a:pt x="4078288" y="6506433"/>
                    </a:lnTo>
                    <a:lnTo>
                      <a:pt x="4044157" y="6480244"/>
                    </a:lnTo>
                    <a:lnTo>
                      <a:pt x="4010820" y="6454055"/>
                    </a:lnTo>
                    <a:lnTo>
                      <a:pt x="3978276" y="6427072"/>
                    </a:lnTo>
                    <a:lnTo>
                      <a:pt x="3946526" y="6397709"/>
                    </a:lnTo>
                    <a:lnTo>
                      <a:pt x="3916363" y="6369139"/>
                    </a:lnTo>
                    <a:lnTo>
                      <a:pt x="3886201" y="6340569"/>
                    </a:lnTo>
                    <a:lnTo>
                      <a:pt x="3856038" y="6308825"/>
                    </a:lnTo>
                    <a:lnTo>
                      <a:pt x="3826670" y="6278668"/>
                    </a:lnTo>
                    <a:lnTo>
                      <a:pt x="3798095" y="6246924"/>
                    </a:lnTo>
                    <a:lnTo>
                      <a:pt x="3770313" y="6213592"/>
                    </a:lnTo>
                    <a:lnTo>
                      <a:pt x="3744120" y="6181055"/>
                    </a:lnTo>
                    <a:lnTo>
                      <a:pt x="3718720" y="6146136"/>
                    </a:lnTo>
                    <a:lnTo>
                      <a:pt x="3693320" y="6112011"/>
                    </a:lnTo>
                    <a:lnTo>
                      <a:pt x="3668713" y="6077886"/>
                    </a:lnTo>
                    <a:lnTo>
                      <a:pt x="3645695" y="6042174"/>
                    </a:lnTo>
                    <a:lnTo>
                      <a:pt x="3623470" y="6006461"/>
                    </a:lnTo>
                    <a:lnTo>
                      <a:pt x="3601245" y="5969162"/>
                    </a:lnTo>
                    <a:lnTo>
                      <a:pt x="3581401" y="5931862"/>
                    </a:lnTo>
                    <a:lnTo>
                      <a:pt x="3560763" y="5893769"/>
                    </a:lnTo>
                    <a:lnTo>
                      <a:pt x="3540920" y="5855676"/>
                    </a:lnTo>
                    <a:lnTo>
                      <a:pt x="3523457" y="5816790"/>
                    </a:lnTo>
                    <a:lnTo>
                      <a:pt x="3505201" y="5777109"/>
                    </a:lnTo>
                    <a:lnTo>
                      <a:pt x="3490120" y="5737429"/>
                    </a:lnTo>
                    <a:lnTo>
                      <a:pt x="3474245" y="5697749"/>
                    </a:lnTo>
                    <a:lnTo>
                      <a:pt x="3459957" y="5656481"/>
                    </a:lnTo>
                    <a:lnTo>
                      <a:pt x="3446463" y="5615214"/>
                    </a:lnTo>
                    <a:lnTo>
                      <a:pt x="3433763" y="5573946"/>
                    </a:lnTo>
                    <a:lnTo>
                      <a:pt x="3423445" y="5531092"/>
                    </a:lnTo>
                    <a:lnTo>
                      <a:pt x="3412332" y="5488237"/>
                    </a:lnTo>
                    <a:lnTo>
                      <a:pt x="3402807" y="5446176"/>
                    </a:lnTo>
                    <a:lnTo>
                      <a:pt x="3394076" y="5401734"/>
                    </a:lnTo>
                    <a:lnTo>
                      <a:pt x="3387726" y="5359673"/>
                    </a:lnTo>
                    <a:lnTo>
                      <a:pt x="3380582" y="5315231"/>
                    </a:lnTo>
                    <a:lnTo>
                      <a:pt x="3376613" y="5269995"/>
                    </a:lnTo>
                    <a:lnTo>
                      <a:pt x="3371851" y="5226347"/>
                    </a:lnTo>
                    <a:lnTo>
                      <a:pt x="3369470" y="5181111"/>
                    </a:lnTo>
                    <a:lnTo>
                      <a:pt x="3367088" y="5135876"/>
                    </a:lnTo>
                    <a:lnTo>
                      <a:pt x="3367088" y="5090640"/>
                    </a:lnTo>
                    <a:lnTo>
                      <a:pt x="3367088" y="2495550"/>
                    </a:lnTo>
                    <a:lnTo>
                      <a:pt x="3367088" y="1769038"/>
                    </a:lnTo>
                    <a:lnTo>
                      <a:pt x="3367088" y="1722986"/>
                    </a:lnTo>
                    <a:lnTo>
                      <a:pt x="3369470" y="1677728"/>
                    </a:lnTo>
                    <a:lnTo>
                      <a:pt x="3371851" y="1632470"/>
                    </a:lnTo>
                    <a:lnTo>
                      <a:pt x="3376613" y="1588800"/>
                    </a:lnTo>
                    <a:lnTo>
                      <a:pt x="3380582" y="1543541"/>
                    </a:lnTo>
                    <a:lnTo>
                      <a:pt x="3387726" y="1499077"/>
                    </a:lnTo>
                    <a:lnTo>
                      <a:pt x="3394076" y="1456995"/>
                    </a:lnTo>
                    <a:lnTo>
                      <a:pt x="3402807" y="1412531"/>
                    </a:lnTo>
                    <a:lnTo>
                      <a:pt x="3412332" y="1370449"/>
                    </a:lnTo>
                    <a:lnTo>
                      <a:pt x="3423445" y="1327573"/>
                    </a:lnTo>
                    <a:lnTo>
                      <a:pt x="3433763" y="1284696"/>
                    </a:lnTo>
                    <a:lnTo>
                      <a:pt x="3446463" y="1243408"/>
                    </a:lnTo>
                    <a:lnTo>
                      <a:pt x="3459957" y="1202120"/>
                    </a:lnTo>
                    <a:lnTo>
                      <a:pt x="3474245" y="1161626"/>
                    </a:lnTo>
                    <a:lnTo>
                      <a:pt x="3490120" y="1121132"/>
                    </a:lnTo>
                    <a:lnTo>
                      <a:pt x="3505201" y="1081432"/>
                    </a:lnTo>
                    <a:lnTo>
                      <a:pt x="3523457" y="1041732"/>
                    </a:lnTo>
                    <a:lnTo>
                      <a:pt x="3540920" y="1002825"/>
                    </a:lnTo>
                    <a:lnTo>
                      <a:pt x="3560763" y="964713"/>
                    </a:lnTo>
                    <a:lnTo>
                      <a:pt x="3581401" y="926601"/>
                    </a:lnTo>
                    <a:lnTo>
                      <a:pt x="3601245" y="889283"/>
                    </a:lnTo>
                    <a:lnTo>
                      <a:pt x="3623470" y="851965"/>
                    </a:lnTo>
                    <a:lnTo>
                      <a:pt x="3645695" y="816235"/>
                    </a:lnTo>
                    <a:lnTo>
                      <a:pt x="3668713" y="780505"/>
                    </a:lnTo>
                    <a:lnTo>
                      <a:pt x="3693320" y="746363"/>
                    </a:lnTo>
                    <a:lnTo>
                      <a:pt x="3718720" y="712221"/>
                    </a:lnTo>
                    <a:lnTo>
                      <a:pt x="3744120" y="677284"/>
                    </a:lnTo>
                    <a:lnTo>
                      <a:pt x="3770313" y="644730"/>
                    </a:lnTo>
                    <a:lnTo>
                      <a:pt x="3798095" y="611382"/>
                    </a:lnTo>
                    <a:lnTo>
                      <a:pt x="3826670" y="579622"/>
                    </a:lnTo>
                    <a:lnTo>
                      <a:pt x="3856038" y="549450"/>
                    </a:lnTo>
                    <a:lnTo>
                      <a:pt x="3886201" y="518484"/>
                    </a:lnTo>
                    <a:lnTo>
                      <a:pt x="3916363" y="489106"/>
                    </a:lnTo>
                    <a:lnTo>
                      <a:pt x="3946526" y="460522"/>
                    </a:lnTo>
                    <a:lnTo>
                      <a:pt x="3978276" y="431144"/>
                    </a:lnTo>
                    <a:lnTo>
                      <a:pt x="4010820" y="404148"/>
                    </a:lnTo>
                    <a:lnTo>
                      <a:pt x="4044157" y="377946"/>
                    </a:lnTo>
                    <a:lnTo>
                      <a:pt x="4078288" y="351743"/>
                    </a:lnTo>
                    <a:lnTo>
                      <a:pt x="4112420" y="327129"/>
                    </a:lnTo>
                    <a:lnTo>
                      <a:pt x="4147345" y="302515"/>
                    </a:lnTo>
                    <a:lnTo>
                      <a:pt x="4183063" y="278695"/>
                    </a:lnTo>
                    <a:lnTo>
                      <a:pt x="4218782" y="257257"/>
                    </a:lnTo>
                    <a:lnTo>
                      <a:pt x="4255294" y="235025"/>
                    </a:lnTo>
                    <a:lnTo>
                      <a:pt x="4292601" y="214381"/>
                    </a:lnTo>
                    <a:lnTo>
                      <a:pt x="4330701" y="193737"/>
                    </a:lnTo>
                    <a:lnTo>
                      <a:pt x="4369594" y="174681"/>
                    </a:lnTo>
                    <a:lnTo>
                      <a:pt x="4407694" y="156419"/>
                    </a:lnTo>
                    <a:lnTo>
                      <a:pt x="4448176" y="138951"/>
                    </a:lnTo>
                    <a:lnTo>
                      <a:pt x="4487863" y="122277"/>
                    </a:lnTo>
                    <a:lnTo>
                      <a:pt x="4527551" y="107191"/>
                    </a:lnTo>
                    <a:lnTo>
                      <a:pt x="4568826" y="93693"/>
                    </a:lnTo>
                    <a:lnTo>
                      <a:pt x="4610101" y="79401"/>
                    </a:lnTo>
                    <a:lnTo>
                      <a:pt x="4651376" y="67491"/>
                    </a:lnTo>
                    <a:lnTo>
                      <a:pt x="4693444" y="56374"/>
                    </a:lnTo>
                    <a:lnTo>
                      <a:pt x="4736307" y="45258"/>
                    </a:lnTo>
                    <a:lnTo>
                      <a:pt x="4779170" y="35730"/>
                    </a:lnTo>
                    <a:lnTo>
                      <a:pt x="4822826" y="27790"/>
                    </a:lnTo>
                    <a:lnTo>
                      <a:pt x="4866482" y="20644"/>
                    </a:lnTo>
                    <a:lnTo>
                      <a:pt x="4910932" y="13498"/>
                    </a:lnTo>
                    <a:lnTo>
                      <a:pt x="4954588" y="9528"/>
                    </a:lnTo>
                    <a:lnTo>
                      <a:pt x="4998244" y="5558"/>
                    </a:lnTo>
                    <a:lnTo>
                      <a:pt x="5044282" y="2382"/>
                    </a:lnTo>
                    <a:close/>
                  </a:path>
                </a:pathLst>
              </a:custGeom>
              <a:solidFill>
                <a:sysClr val="window" lastClr="FFFFFF"/>
              </a:solidFill>
              <a:ln>
                <a:noFill/>
              </a:ln>
            </p:spPr>
            <p:txBody>
              <a:bodyPr vert="horz" wrap="square" lIns="121882" tIns="60941" rIns="121882" bIns="60941" numCol="1" anchor="t" anchorCtr="0" compatLnSpc="1">
                <a:noAutofit/>
              </a:bodyPr>
              <a:lstStyle/>
              <a:p>
                <a:pPr defTabSz="914400">
                  <a:defRPr/>
                </a:pPr>
                <a:endParaRPr lang="zh-CN" altLang="en-US" sz="1865" kern="0" dirty="0">
                  <a:solidFill>
                    <a:prstClr val="black"/>
                  </a:solidFill>
                  <a:latin typeface="小米兰亭_GB外压缩"/>
                  <a:ea typeface="小米兰亭_GB外压缩"/>
                </a:endParaRPr>
              </a:p>
            </p:txBody>
          </p:sp>
        </p:grpSp>
        <p:grpSp>
          <p:nvGrpSpPr>
            <p:cNvPr id="5" name="组合 50"/>
            <p:cNvGrpSpPr/>
            <p:nvPr/>
          </p:nvGrpSpPr>
          <p:grpSpPr>
            <a:xfrm>
              <a:off x="1069646" y="2600325"/>
              <a:ext cx="972000" cy="972000"/>
              <a:chOff x="1863396" y="2562225"/>
              <a:chExt cx="972000" cy="972000"/>
            </a:xfrm>
          </p:grpSpPr>
          <p:sp>
            <p:nvSpPr>
              <p:cNvPr id="61" name="椭圆 60"/>
              <p:cNvSpPr/>
              <p:nvPr/>
            </p:nvSpPr>
            <p:spPr>
              <a:xfrm>
                <a:off x="1863396" y="2562225"/>
                <a:ext cx="972000" cy="972000"/>
              </a:xfrm>
              <a:prstGeom prst="ellipse">
                <a:avLst/>
              </a:prstGeom>
              <a:solidFill>
                <a:srgbClr val="009EE2"/>
              </a:solidFill>
              <a:ln w="12700" cap="flat" cmpd="sng" algn="ctr">
                <a:noFill/>
                <a:prstDash val="solid"/>
                <a:miter lim="800000"/>
              </a:ln>
              <a:effectLst/>
            </p:spPr>
            <p:txBody>
              <a:bodyPr rtlCol="0" anchor="ctr"/>
              <a:lstStyle/>
              <a:p>
                <a:pPr algn="ctr" defTabSz="914400">
                  <a:defRPr/>
                </a:pPr>
                <a:endParaRPr lang="zh-CN" altLang="en-US" sz="1865" kern="0" dirty="0">
                  <a:solidFill>
                    <a:prstClr val="white"/>
                  </a:solidFill>
                  <a:latin typeface="小米兰亭_GB外压缩"/>
                  <a:ea typeface="小米兰亭_GB外压缩"/>
                </a:endParaRPr>
              </a:p>
            </p:txBody>
          </p:sp>
          <p:sp>
            <p:nvSpPr>
              <p:cNvPr id="62" name="任意多边形 61"/>
              <p:cNvSpPr/>
              <p:nvPr/>
            </p:nvSpPr>
            <p:spPr>
              <a:xfrm>
                <a:off x="2214555" y="2856610"/>
                <a:ext cx="269682" cy="383230"/>
              </a:xfrm>
              <a:custGeom>
                <a:avLst/>
                <a:gdLst>
                  <a:gd name="connsiteX0" fmla="*/ 2067098 w 4826000"/>
                  <a:gd name="connsiteY0" fmla="*/ 3025775 h 6858001"/>
                  <a:gd name="connsiteX1" fmla="*/ 2759432 w 4826000"/>
                  <a:gd name="connsiteY1" fmla="*/ 3025775 h 6858001"/>
                  <a:gd name="connsiteX2" fmla="*/ 2759432 w 4826000"/>
                  <a:gd name="connsiteY2" fmla="*/ 3674534 h 6858001"/>
                  <a:gd name="connsiteX3" fmla="*/ 3408363 w 4826000"/>
                  <a:gd name="connsiteY3" fmla="*/ 3674534 h 6858001"/>
                  <a:gd name="connsiteX4" fmla="*/ 3408363 w 4826000"/>
                  <a:gd name="connsiteY4" fmla="*/ 4366684 h 6858001"/>
                  <a:gd name="connsiteX5" fmla="*/ 2759432 w 4826000"/>
                  <a:gd name="connsiteY5" fmla="*/ 4366684 h 6858001"/>
                  <a:gd name="connsiteX6" fmla="*/ 2759432 w 4826000"/>
                  <a:gd name="connsiteY6" fmla="*/ 5014913 h 6858001"/>
                  <a:gd name="connsiteX7" fmla="*/ 2067098 w 4826000"/>
                  <a:gd name="connsiteY7" fmla="*/ 5014913 h 6858001"/>
                  <a:gd name="connsiteX8" fmla="*/ 2067098 w 4826000"/>
                  <a:gd name="connsiteY8" fmla="*/ 4366684 h 6858001"/>
                  <a:gd name="connsiteX9" fmla="*/ 1419225 w 4826000"/>
                  <a:gd name="connsiteY9" fmla="*/ 4366684 h 6858001"/>
                  <a:gd name="connsiteX10" fmla="*/ 1419225 w 4826000"/>
                  <a:gd name="connsiteY10" fmla="*/ 3674534 h 6858001"/>
                  <a:gd name="connsiteX11" fmla="*/ 2067098 w 4826000"/>
                  <a:gd name="connsiteY11" fmla="*/ 3674534 h 6858001"/>
                  <a:gd name="connsiteX12" fmla="*/ 770466 w 4826000"/>
                  <a:gd name="connsiteY12" fmla="*/ 1036638 h 6858001"/>
                  <a:gd name="connsiteX13" fmla="*/ 1172104 w 4826000"/>
                  <a:gd name="connsiteY13" fmla="*/ 1036638 h 6858001"/>
                  <a:gd name="connsiteX14" fmla="*/ 862541 w 4826000"/>
                  <a:gd name="connsiteY14" fmla="*/ 1572733 h 6858001"/>
                  <a:gd name="connsiteX15" fmla="*/ 770466 w 4826000"/>
                  <a:gd name="connsiteY15" fmla="*/ 1572733 h 6858001"/>
                  <a:gd name="connsiteX16" fmla="*/ 758296 w 4826000"/>
                  <a:gd name="connsiteY16" fmla="*/ 1573791 h 6858001"/>
                  <a:gd name="connsiteX17" fmla="*/ 747183 w 4826000"/>
                  <a:gd name="connsiteY17" fmla="*/ 1574321 h 6858001"/>
                  <a:gd name="connsiteX18" fmla="*/ 735012 w 4826000"/>
                  <a:gd name="connsiteY18" fmla="*/ 1575908 h 6858001"/>
                  <a:gd name="connsiteX19" fmla="*/ 723900 w 4826000"/>
                  <a:gd name="connsiteY19" fmla="*/ 1577496 h 6858001"/>
                  <a:gd name="connsiteX20" fmla="*/ 712787 w 4826000"/>
                  <a:gd name="connsiteY20" fmla="*/ 1580142 h 6858001"/>
                  <a:gd name="connsiteX21" fmla="*/ 701146 w 4826000"/>
                  <a:gd name="connsiteY21" fmla="*/ 1583317 h 6858001"/>
                  <a:gd name="connsiteX22" fmla="*/ 690033 w 4826000"/>
                  <a:gd name="connsiteY22" fmla="*/ 1587022 h 6858001"/>
                  <a:gd name="connsiteX23" fmla="*/ 679450 w 4826000"/>
                  <a:gd name="connsiteY23" fmla="*/ 1591785 h 6858001"/>
                  <a:gd name="connsiteX24" fmla="*/ 668866 w 4826000"/>
                  <a:gd name="connsiteY24" fmla="*/ 1596018 h 6858001"/>
                  <a:gd name="connsiteX25" fmla="*/ 659341 w 4826000"/>
                  <a:gd name="connsiteY25" fmla="*/ 1601310 h 6858001"/>
                  <a:gd name="connsiteX26" fmla="*/ 649287 w 4826000"/>
                  <a:gd name="connsiteY26" fmla="*/ 1606603 h 6858001"/>
                  <a:gd name="connsiteX27" fmla="*/ 639762 w 4826000"/>
                  <a:gd name="connsiteY27" fmla="*/ 1612953 h 6858001"/>
                  <a:gd name="connsiteX28" fmla="*/ 630237 w 4826000"/>
                  <a:gd name="connsiteY28" fmla="*/ 1619304 h 6858001"/>
                  <a:gd name="connsiteX29" fmla="*/ 621241 w 4826000"/>
                  <a:gd name="connsiteY29" fmla="*/ 1626184 h 6858001"/>
                  <a:gd name="connsiteX30" fmla="*/ 613304 w 4826000"/>
                  <a:gd name="connsiteY30" fmla="*/ 1633592 h 6858001"/>
                  <a:gd name="connsiteX31" fmla="*/ 604837 w 4826000"/>
                  <a:gd name="connsiteY31" fmla="*/ 1641531 h 6858001"/>
                  <a:gd name="connsiteX32" fmla="*/ 597429 w 4826000"/>
                  <a:gd name="connsiteY32" fmla="*/ 1649469 h 6858001"/>
                  <a:gd name="connsiteX33" fmla="*/ 590021 w 4826000"/>
                  <a:gd name="connsiteY33" fmla="*/ 1658466 h 6858001"/>
                  <a:gd name="connsiteX34" fmla="*/ 583141 w 4826000"/>
                  <a:gd name="connsiteY34" fmla="*/ 1666933 h 6858001"/>
                  <a:gd name="connsiteX35" fmla="*/ 576262 w 4826000"/>
                  <a:gd name="connsiteY35" fmla="*/ 1676988 h 6858001"/>
                  <a:gd name="connsiteX36" fmla="*/ 570441 w 4826000"/>
                  <a:gd name="connsiteY36" fmla="*/ 1685985 h 6858001"/>
                  <a:gd name="connsiteX37" fmla="*/ 564091 w 4826000"/>
                  <a:gd name="connsiteY37" fmla="*/ 1695511 h 6858001"/>
                  <a:gd name="connsiteX38" fmla="*/ 559858 w 4826000"/>
                  <a:gd name="connsiteY38" fmla="*/ 1706095 h 6858001"/>
                  <a:gd name="connsiteX39" fmla="*/ 554566 w 4826000"/>
                  <a:gd name="connsiteY39" fmla="*/ 1716150 h 6858001"/>
                  <a:gd name="connsiteX40" fmla="*/ 550862 w 4826000"/>
                  <a:gd name="connsiteY40" fmla="*/ 1727264 h 6858001"/>
                  <a:gd name="connsiteX41" fmla="*/ 546629 w 4826000"/>
                  <a:gd name="connsiteY41" fmla="*/ 1737848 h 6858001"/>
                  <a:gd name="connsiteX42" fmla="*/ 543983 w 4826000"/>
                  <a:gd name="connsiteY42" fmla="*/ 1748961 h 6858001"/>
                  <a:gd name="connsiteX43" fmla="*/ 540808 w 4826000"/>
                  <a:gd name="connsiteY43" fmla="*/ 1760604 h 6858001"/>
                  <a:gd name="connsiteX44" fmla="*/ 538691 w 4826000"/>
                  <a:gd name="connsiteY44" fmla="*/ 1771718 h 6858001"/>
                  <a:gd name="connsiteX45" fmla="*/ 537104 w 4826000"/>
                  <a:gd name="connsiteY45" fmla="*/ 1783889 h 6858001"/>
                  <a:gd name="connsiteX46" fmla="*/ 536046 w 4826000"/>
                  <a:gd name="connsiteY46" fmla="*/ 1795532 h 6858001"/>
                  <a:gd name="connsiteX47" fmla="*/ 536046 w 4826000"/>
                  <a:gd name="connsiteY47" fmla="*/ 1807704 h 6858001"/>
                  <a:gd name="connsiteX48" fmla="*/ 536046 w 4826000"/>
                  <a:gd name="connsiteY48" fmla="*/ 6087464 h 6858001"/>
                  <a:gd name="connsiteX49" fmla="*/ 536046 w 4826000"/>
                  <a:gd name="connsiteY49" fmla="*/ 6099636 h 6858001"/>
                  <a:gd name="connsiteX50" fmla="*/ 537104 w 4826000"/>
                  <a:gd name="connsiteY50" fmla="*/ 6111808 h 6858001"/>
                  <a:gd name="connsiteX51" fmla="*/ 538691 w 4826000"/>
                  <a:gd name="connsiteY51" fmla="*/ 6122922 h 6858001"/>
                  <a:gd name="connsiteX52" fmla="*/ 540808 w 4826000"/>
                  <a:gd name="connsiteY52" fmla="*/ 6135094 h 6858001"/>
                  <a:gd name="connsiteX53" fmla="*/ 543983 w 4826000"/>
                  <a:gd name="connsiteY53" fmla="*/ 6146207 h 6858001"/>
                  <a:gd name="connsiteX54" fmla="*/ 546629 w 4826000"/>
                  <a:gd name="connsiteY54" fmla="*/ 6156792 h 6858001"/>
                  <a:gd name="connsiteX55" fmla="*/ 550862 w 4826000"/>
                  <a:gd name="connsiteY55" fmla="*/ 6167905 h 6858001"/>
                  <a:gd name="connsiteX56" fmla="*/ 554566 w 4826000"/>
                  <a:gd name="connsiteY56" fmla="*/ 6178489 h 6858001"/>
                  <a:gd name="connsiteX57" fmla="*/ 559858 w 4826000"/>
                  <a:gd name="connsiteY57" fmla="*/ 6189074 h 6858001"/>
                  <a:gd name="connsiteX58" fmla="*/ 564091 w 4826000"/>
                  <a:gd name="connsiteY58" fmla="*/ 6199129 h 6858001"/>
                  <a:gd name="connsiteX59" fmla="*/ 570441 w 4826000"/>
                  <a:gd name="connsiteY59" fmla="*/ 6208655 h 6858001"/>
                  <a:gd name="connsiteX60" fmla="*/ 576262 w 4826000"/>
                  <a:gd name="connsiteY60" fmla="*/ 6218710 h 6858001"/>
                  <a:gd name="connsiteX61" fmla="*/ 583141 w 4826000"/>
                  <a:gd name="connsiteY61" fmla="*/ 6227706 h 6858001"/>
                  <a:gd name="connsiteX62" fmla="*/ 590021 w 4826000"/>
                  <a:gd name="connsiteY62" fmla="*/ 6236703 h 6858001"/>
                  <a:gd name="connsiteX63" fmla="*/ 597429 w 4826000"/>
                  <a:gd name="connsiteY63" fmla="*/ 6244641 h 6858001"/>
                  <a:gd name="connsiteX64" fmla="*/ 604837 w 4826000"/>
                  <a:gd name="connsiteY64" fmla="*/ 6253109 h 6858001"/>
                  <a:gd name="connsiteX65" fmla="*/ 613304 w 4826000"/>
                  <a:gd name="connsiteY65" fmla="*/ 6260518 h 6858001"/>
                  <a:gd name="connsiteX66" fmla="*/ 621241 w 4826000"/>
                  <a:gd name="connsiteY66" fmla="*/ 6268456 h 6858001"/>
                  <a:gd name="connsiteX67" fmla="*/ 630237 w 4826000"/>
                  <a:gd name="connsiteY67" fmla="*/ 6274807 h 6858001"/>
                  <a:gd name="connsiteX68" fmla="*/ 639762 w 4826000"/>
                  <a:gd name="connsiteY68" fmla="*/ 6281686 h 6858001"/>
                  <a:gd name="connsiteX69" fmla="*/ 649287 w 4826000"/>
                  <a:gd name="connsiteY69" fmla="*/ 6288037 h 6858001"/>
                  <a:gd name="connsiteX70" fmla="*/ 659341 w 4826000"/>
                  <a:gd name="connsiteY70" fmla="*/ 6293858 h 6858001"/>
                  <a:gd name="connsiteX71" fmla="*/ 668866 w 4826000"/>
                  <a:gd name="connsiteY71" fmla="*/ 6299150 h 6858001"/>
                  <a:gd name="connsiteX72" fmla="*/ 679450 w 4826000"/>
                  <a:gd name="connsiteY72" fmla="*/ 6303384 h 6858001"/>
                  <a:gd name="connsiteX73" fmla="*/ 690033 w 4826000"/>
                  <a:gd name="connsiteY73" fmla="*/ 6308147 h 6858001"/>
                  <a:gd name="connsiteX74" fmla="*/ 701146 w 4826000"/>
                  <a:gd name="connsiteY74" fmla="*/ 6311322 h 6858001"/>
                  <a:gd name="connsiteX75" fmla="*/ 712787 w 4826000"/>
                  <a:gd name="connsiteY75" fmla="*/ 6315027 h 6858001"/>
                  <a:gd name="connsiteX76" fmla="*/ 723900 w 4826000"/>
                  <a:gd name="connsiteY76" fmla="*/ 6317144 h 6858001"/>
                  <a:gd name="connsiteX77" fmla="*/ 735012 w 4826000"/>
                  <a:gd name="connsiteY77" fmla="*/ 6319261 h 6858001"/>
                  <a:gd name="connsiteX78" fmla="*/ 747183 w 4826000"/>
                  <a:gd name="connsiteY78" fmla="*/ 6320848 h 6858001"/>
                  <a:gd name="connsiteX79" fmla="*/ 758296 w 4826000"/>
                  <a:gd name="connsiteY79" fmla="*/ 6321907 h 6858001"/>
                  <a:gd name="connsiteX80" fmla="*/ 770466 w 4826000"/>
                  <a:gd name="connsiteY80" fmla="*/ 6321907 h 6858001"/>
                  <a:gd name="connsiteX81" fmla="*/ 4055533 w 4826000"/>
                  <a:gd name="connsiteY81" fmla="*/ 6321907 h 6858001"/>
                  <a:gd name="connsiteX82" fmla="*/ 4067704 w 4826000"/>
                  <a:gd name="connsiteY82" fmla="*/ 6321907 h 6858001"/>
                  <a:gd name="connsiteX83" fmla="*/ 4079346 w 4826000"/>
                  <a:gd name="connsiteY83" fmla="*/ 6320848 h 6858001"/>
                  <a:gd name="connsiteX84" fmla="*/ 4090988 w 4826000"/>
                  <a:gd name="connsiteY84" fmla="*/ 6319261 h 6858001"/>
                  <a:gd name="connsiteX85" fmla="*/ 4102629 w 4826000"/>
                  <a:gd name="connsiteY85" fmla="*/ 6317144 h 6858001"/>
                  <a:gd name="connsiteX86" fmla="*/ 4114271 w 4826000"/>
                  <a:gd name="connsiteY86" fmla="*/ 6315027 h 6858001"/>
                  <a:gd name="connsiteX87" fmla="*/ 4125383 w 4826000"/>
                  <a:gd name="connsiteY87" fmla="*/ 6311322 h 6858001"/>
                  <a:gd name="connsiteX88" fmla="*/ 4135967 w 4826000"/>
                  <a:gd name="connsiteY88" fmla="*/ 6308147 h 6858001"/>
                  <a:gd name="connsiteX89" fmla="*/ 4146550 w 4826000"/>
                  <a:gd name="connsiteY89" fmla="*/ 6303384 h 6858001"/>
                  <a:gd name="connsiteX90" fmla="*/ 4157133 w 4826000"/>
                  <a:gd name="connsiteY90" fmla="*/ 6299150 h 6858001"/>
                  <a:gd name="connsiteX91" fmla="*/ 4166658 w 4826000"/>
                  <a:gd name="connsiteY91" fmla="*/ 6293858 h 6858001"/>
                  <a:gd name="connsiteX92" fmla="*/ 4176713 w 4826000"/>
                  <a:gd name="connsiteY92" fmla="*/ 6288037 h 6858001"/>
                  <a:gd name="connsiteX93" fmla="*/ 4186238 w 4826000"/>
                  <a:gd name="connsiteY93" fmla="*/ 6281686 h 6858001"/>
                  <a:gd name="connsiteX94" fmla="*/ 4195763 w 4826000"/>
                  <a:gd name="connsiteY94" fmla="*/ 6274807 h 6858001"/>
                  <a:gd name="connsiteX95" fmla="*/ 4204759 w 4826000"/>
                  <a:gd name="connsiteY95" fmla="*/ 6268456 h 6858001"/>
                  <a:gd name="connsiteX96" fmla="*/ 4212696 w 4826000"/>
                  <a:gd name="connsiteY96" fmla="*/ 6260518 h 6858001"/>
                  <a:gd name="connsiteX97" fmla="*/ 4221163 w 4826000"/>
                  <a:gd name="connsiteY97" fmla="*/ 6253109 h 6858001"/>
                  <a:gd name="connsiteX98" fmla="*/ 4229629 w 4826000"/>
                  <a:gd name="connsiteY98" fmla="*/ 6244641 h 6858001"/>
                  <a:gd name="connsiteX99" fmla="*/ 4235979 w 4826000"/>
                  <a:gd name="connsiteY99" fmla="*/ 6236703 h 6858001"/>
                  <a:gd name="connsiteX100" fmla="*/ 4243917 w 4826000"/>
                  <a:gd name="connsiteY100" fmla="*/ 6227706 h 6858001"/>
                  <a:gd name="connsiteX101" fmla="*/ 4249738 w 4826000"/>
                  <a:gd name="connsiteY101" fmla="*/ 6218710 h 6858001"/>
                  <a:gd name="connsiteX102" fmla="*/ 4255559 w 4826000"/>
                  <a:gd name="connsiteY102" fmla="*/ 6208655 h 6858001"/>
                  <a:gd name="connsiteX103" fmla="*/ 4261909 w 4826000"/>
                  <a:gd name="connsiteY103" fmla="*/ 6199129 h 6858001"/>
                  <a:gd name="connsiteX104" fmla="*/ 4267200 w 4826000"/>
                  <a:gd name="connsiteY104" fmla="*/ 6189074 h 6858001"/>
                  <a:gd name="connsiteX105" fmla="*/ 4271434 w 4826000"/>
                  <a:gd name="connsiteY105" fmla="*/ 6178489 h 6858001"/>
                  <a:gd name="connsiteX106" fmla="*/ 4276196 w 4826000"/>
                  <a:gd name="connsiteY106" fmla="*/ 6167905 h 6858001"/>
                  <a:gd name="connsiteX107" fmla="*/ 4279371 w 4826000"/>
                  <a:gd name="connsiteY107" fmla="*/ 6156792 h 6858001"/>
                  <a:gd name="connsiteX108" fmla="*/ 4283075 w 4826000"/>
                  <a:gd name="connsiteY108" fmla="*/ 6146207 h 6858001"/>
                  <a:gd name="connsiteX109" fmla="*/ 4285192 w 4826000"/>
                  <a:gd name="connsiteY109" fmla="*/ 6135094 h 6858001"/>
                  <a:gd name="connsiteX110" fmla="*/ 4287309 w 4826000"/>
                  <a:gd name="connsiteY110" fmla="*/ 6122922 h 6858001"/>
                  <a:gd name="connsiteX111" fmla="*/ 4288896 w 4826000"/>
                  <a:gd name="connsiteY111" fmla="*/ 6111808 h 6858001"/>
                  <a:gd name="connsiteX112" fmla="*/ 4289954 w 4826000"/>
                  <a:gd name="connsiteY112" fmla="*/ 6099636 h 6858001"/>
                  <a:gd name="connsiteX113" fmla="*/ 4290484 w 4826000"/>
                  <a:gd name="connsiteY113" fmla="*/ 6087464 h 6858001"/>
                  <a:gd name="connsiteX114" fmla="*/ 4290484 w 4826000"/>
                  <a:gd name="connsiteY114" fmla="*/ 1807704 h 6858001"/>
                  <a:gd name="connsiteX115" fmla="*/ 4289954 w 4826000"/>
                  <a:gd name="connsiteY115" fmla="*/ 1795532 h 6858001"/>
                  <a:gd name="connsiteX116" fmla="*/ 4288896 w 4826000"/>
                  <a:gd name="connsiteY116" fmla="*/ 1783889 h 6858001"/>
                  <a:gd name="connsiteX117" fmla="*/ 4287309 w 4826000"/>
                  <a:gd name="connsiteY117" fmla="*/ 1771718 h 6858001"/>
                  <a:gd name="connsiteX118" fmla="*/ 4285192 w 4826000"/>
                  <a:gd name="connsiteY118" fmla="*/ 1760604 h 6858001"/>
                  <a:gd name="connsiteX119" fmla="*/ 4283075 w 4826000"/>
                  <a:gd name="connsiteY119" fmla="*/ 1748961 h 6858001"/>
                  <a:gd name="connsiteX120" fmla="*/ 4279371 w 4826000"/>
                  <a:gd name="connsiteY120" fmla="*/ 1737848 h 6858001"/>
                  <a:gd name="connsiteX121" fmla="*/ 4276196 w 4826000"/>
                  <a:gd name="connsiteY121" fmla="*/ 1727264 h 6858001"/>
                  <a:gd name="connsiteX122" fmla="*/ 4271434 w 4826000"/>
                  <a:gd name="connsiteY122" fmla="*/ 1716150 h 6858001"/>
                  <a:gd name="connsiteX123" fmla="*/ 4267200 w 4826000"/>
                  <a:gd name="connsiteY123" fmla="*/ 1706095 h 6858001"/>
                  <a:gd name="connsiteX124" fmla="*/ 4261909 w 4826000"/>
                  <a:gd name="connsiteY124" fmla="*/ 1695511 h 6858001"/>
                  <a:gd name="connsiteX125" fmla="*/ 4255559 w 4826000"/>
                  <a:gd name="connsiteY125" fmla="*/ 1685985 h 6858001"/>
                  <a:gd name="connsiteX126" fmla="*/ 4249738 w 4826000"/>
                  <a:gd name="connsiteY126" fmla="*/ 1676988 h 6858001"/>
                  <a:gd name="connsiteX127" fmla="*/ 4243917 w 4826000"/>
                  <a:gd name="connsiteY127" fmla="*/ 1666933 h 6858001"/>
                  <a:gd name="connsiteX128" fmla="*/ 4235979 w 4826000"/>
                  <a:gd name="connsiteY128" fmla="*/ 1658466 h 6858001"/>
                  <a:gd name="connsiteX129" fmla="*/ 4229629 w 4826000"/>
                  <a:gd name="connsiteY129" fmla="*/ 1649469 h 6858001"/>
                  <a:gd name="connsiteX130" fmla="*/ 4221163 w 4826000"/>
                  <a:gd name="connsiteY130" fmla="*/ 1641531 h 6858001"/>
                  <a:gd name="connsiteX131" fmla="*/ 4212696 w 4826000"/>
                  <a:gd name="connsiteY131" fmla="*/ 1633592 h 6858001"/>
                  <a:gd name="connsiteX132" fmla="*/ 4204759 w 4826000"/>
                  <a:gd name="connsiteY132" fmla="*/ 1626184 h 6858001"/>
                  <a:gd name="connsiteX133" fmla="*/ 4195763 w 4826000"/>
                  <a:gd name="connsiteY133" fmla="*/ 1619304 h 6858001"/>
                  <a:gd name="connsiteX134" fmla="*/ 4186238 w 4826000"/>
                  <a:gd name="connsiteY134" fmla="*/ 1612953 h 6858001"/>
                  <a:gd name="connsiteX135" fmla="*/ 4176713 w 4826000"/>
                  <a:gd name="connsiteY135" fmla="*/ 1606603 h 6858001"/>
                  <a:gd name="connsiteX136" fmla="*/ 4166658 w 4826000"/>
                  <a:gd name="connsiteY136" fmla="*/ 1601310 h 6858001"/>
                  <a:gd name="connsiteX137" fmla="*/ 4157133 w 4826000"/>
                  <a:gd name="connsiteY137" fmla="*/ 1596018 h 6858001"/>
                  <a:gd name="connsiteX138" fmla="*/ 4146550 w 4826000"/>
                  <a:gd name="connsiteY138" fmla="*/ 1591785 h 6858001"/>
                  <a:gd name="connsiteX139" fmla="*/ 4135967 w 4826000"/>
                  <a:gd name="connsiteY139" fmla="*/ 1587022 h 6858001"/>
                  <a:gd name="connsiteX140" fmla="*/ 4125383 w 4826000"/>
                  <a:gd name="connsiteY140" fmla="*/ 1583317 h 6858001"/>
                  <a:gd name="connsiteX141" fmla="*/ 4114271 w 4826000"/>
                  <a:gd name="connsiteY141" fmla="*/ 1580142 h 6858001"/>
                  <a:gd name="connsiteX142" fmla="*/ 4102629 w 4826000"/>
                  <a:gd name="connsiteY142" fmla="*/ 1577496 h 6858001"/>
                  <a:gd name="connsiteX143" fmla="*/ 4090988 w 4826000"/>
                  <a:gd name="connsiteY143" fmla="*/ 1575908 h 6858001"/>
                  <a:gd name="connsiteX144" fmla="*/ 4079346 w 4826000"/>
                  <a:gd name="connsiteY144" fmla="*/ 1574321 h 6858001"/>
                  <a:gd name="connsiteX145" fmla="*/ 4067704 w 4826000"/>
                  <a:gd name="connsiteY145" fmla="*/ 1573791 h 6858001"/>
                  <a:gd name="connsiteX146" fmla="*/ 4055533 w 4826000"/>
                  <a:gd name="connsiteY146" fmla="*/ 1572733 h 6858001"/>
                  <a:gd name="connsiteX147" fmla="*/ 3963458 w 4826000"/>
                  <a:gd name="connsiteY147" fmla="*/ 1572733 h 6858001"/>
                  <a:gd name="connsiteX148" fmla="*/ 3653896 w 4826000"/>
                  <a:gd name="connsiteY148" fmla="*/ 1036638 h 6858001"/>
                  <a:gd name="connsiteX149" fmla="*/ 4055533 w 4826000"/>
                  <a:gd name="connsiteY149" fmla="*/ 1036638 h 6858001"/>
                  <a:gd name="connsiteX150" fmla="*/ 4075113 w 4826000"/>
                  <a:gd name="connsiteY150" fmla="*/ 1037167 h 6858001"/>
                  <a:gd name="connsiteX151" fmla="*/ 4095221 w 4826000"/>
                  <a:gd name="connsiteY151" fmla="*/ 1038226 h 6858001"/>
                  <a:gd name="connsiteX152" fmla="*/ 4114800 w 4826000"/>
                  <a:gd name="connsiteY152" fmla="*/ 1038755 h 6858001"/>
                  <a:gd name="connsiteX153" fmla="*/ 4134379 w 4826000"/>
                  <a:gd name="connsiteY153" fmla="*/ 1040343 h 6858001"/>
                  <a:gd name="connsiteX154" fmla="*/ 4153429 w 4826000"/>
                  <a:gd name="connsiteY154" fmla="*/ 1042460 h 6858001"/>
                  <a:gd name="connsiteX155" fmla="*/ 4173008 w 4826000"/>
                  <a:gd name="connsiteY155" fmla="*/ 1045635 h 6858001"/>
                  <a:gd name="connsiteX156" fmla="*/ 4191529 w 4826000"/>
                  <a:gd name="connsiteY156" fmla="*/ 1048810 h 6858001"/>
                  <a:gd name="connsiteX157" fmla="*/ 4210579 w 4826000"/>
                  <a:gd name="connsiteY157" fmla="*/ 1052515 h 6858001"/>
                  <a:gd name="connsiteX158" fmla="*/ 4229629 w 4826000"/>
                  <a:gd name="connsiteY158" fmla="*/ 1056219 h 6858001"/>
                  <a:gd name="connsiteX159" fmla="*/ 4248150 w 4826000"/>
                  <a:gd name="connsiteY159" fmla="*/ 1060453 h 6858001"/>
                  <a:gd name="connsiteX160" fmla="*/ 4266142 w 4826000"/>
                  <a:gd name="connsiteY160" fmla="*/ 1065745 h 6858001"/>
                  <a:gd name="connsiteX161" fmla="*/ 4284663 w 4826000"/>
                  <a:gd name="connsiteY161" fmla="*/ 1071037 h 6858001"/>
                  <a:gd name="connsiteX162" fmla="*/ 4302654 w 4826000"/>
                  <a:gd name="connsiteY162" fmla="*/ 1077388 h 6858001"/>
                  <a:gd name="connsiteX163" fmla="*/ 4320646 w 4826000"/>
                  <a:gd name="connsiteY163" fmla="*/ 1083209 h 6858001"/>
                  <a:gd name="connsiteX164" fmla="*/ 4338109 w 4826000"/>
                  <a:gd name="connsiteY164" fmla="*/ 1090089 h 6858001"/>
                  <a:gd name="connsiteX165" fmla="*/ 4355042 w 4826000"/>
                  <a:gd name="connsiteY165" fmla="*/ 1097498 h 6858001"/>
                  <a:gd name="connsiteX166" fmla="*/ 4372504 w 4826000"/>
                  <a:gd name="connsiteY166" fmla="*/ 1104907 h 6858001"/>
                  <a:gd name="connsiteX167" fmla="*/ 4388909 w 4826000"/>
                  <a:gd name="connsiteY167" fmla="*/ 1112845 h 6858001"/>
                  <a:gd name="connsiteX168" fmla="*/ 4406371 w 4826000"/>
                  <a:gd name="connsiteY168" fmla="*/ 1120783 h 6858001"/>
                  <a:gd name="connsiteX169" fmla="*/ 4422246 w 4826000"/>
                  <a:gd name="connsiteY169" fmla="*/ 1129780 h 6858001"/>
                  <a:gd name="connsiteX170" fmla="*/ 4454525 w 4826000"/>
                  <a:gd name="connsiteY170" fmla="*/ 1148832 h 6858001"/>
                  <a:gd name="connsiteX171" fmla="*/ 4486275 w 4826000"/>
                  <a:gd name="connsiteY171" fmla="*/ 1168413 h 6858001"/>
                  <a:gd name="connsiteX172" fmla="*/ 4516438 w 4826000"/>
                  <a:gd name="connsiteY172" fmla="*/ 1190111 h 6858001"/>
                  <a:gd name="connsiteX173" fmla="*/ 4545542 w 4826000"/>
                  <a:gd name="connsiteY173" fmla="*/ 1212867 h 6858001"/>
                  <a:gd name="connsiteX174" fmla="*/ 4573588 w 4826000"/>
                  <a:gd name="connsiteY174" fmla="*/ 1236681 h 6858001"/>
                  <a:gd name="connsiteX175" fmla="*/ 4600046 w 4826000"/>
                  <a:gd name="connsiteY175" fmla="*/ 1262613 h 6858001"/>
                  <a:gd name="connsiteX176" fmla="*/ 4625446 w 4826000"/>
                  <a:gd name="connsiteY176" fmla="*/ 1289603 h 6858001"/>
                  <a:gd name="connsiteX177" fmla="*/ 4649788 w 4826000"/>
                  <a:gd name="connsiteY177" fmla="*/ 1317651 h 6858001"/>
                  <a:gd name="connsiteX178" fmla="*/ 4673071 w 4826000"/>
                  <a:gd name="connsiteY178" fmla="*/ 1346758 h 6858001"/>
                  <a:gd name="connsiteX179" fmla="*/ 4694238 w 4826000"/>
                  <a:gd name="connsiteY179" fmla="*/ 1376923 h 6858001"/>
                  <a:gd name="connsiteX180" fmla="*/ 4714346 w 4826000"/>
                  <a:gd name="connsiteY180" fmla="*/ 1407618 h 6858001"/>
                  <a:gd name="connsiteX181" fmla="*/ 4733396 w 4826000"/>
                  <a:gd name="connsiteY181" fmla="*/ 1440429 h 6858001"/>
                  <a:gd name="connsiteX182" fmla="*/ 4741862 w 4826000"/>
                  <a:gd name="connsiteY182" fmla="*/ 1456835 h 6858001"/>
                  <a:gd name="connsiteX183" fmla="*/ 4749800 w 4826000"/>
                  <a:gd name="connsiteY183" fmla="*/ 1473240 h 6858001"/>
                  <a:gd name="connsiteX184" fmla="*/ 4758266 w 4826000"/>
                  <a:gd name="connsiteY184" fmla="*/ 1490705 h 6858001"/>
                  <a:gd name="connsiteX185" fmla="*/ 4765675 w 4826000"/>
                  <a:gd name="connsiteY185" fmla="*/ 1508169 h 6858001"/>
                  <a:gd name="connsiteX186" fmla="*/ 4772554 w 4826000"/>
                  <a:gd name="connsiteY186" fmla="*/ 1525104 h 6858001"/>
                  <a:gd name="connsiteX187" fmla="*/ 4779434 w 4826000"/>
                  <a:gd name="connsiteY187" fmla="*/ 1542568 h 6858001"/>
                  <a:gd name="connsiteX188" fmla="*/ 4786312 w 4826000"/>
                  <a:gd name="connsiteY188" fmla="*/ 1560561 h 6858001"/>
                  <a:gd name="connsiteX189" fmla="*/ 4791604 w 4826000"/>
                  <a:gd name="connsiteY189" fmla="*/ 1579083 h 6858001"/>
                  <a:gd name="connsiteX190" fmla="*/ 4797425 w 4826000"/>
                  <a:gd name="connsiteY190" fmla="*/ 1597077 h 6858001"/>
                  <a:gd name="connsiteX191" fmla="*/ 4801658 w 4826000"/>
                  <a:gd name="connsiteY191" fmla="*/ 1615070 h 6858001"/>
                  <a:gd name="connsiteX192" fmla="*/ 4806421 w 4826000"/>
                  <a:gd name="connsiteY192" fmla="*/ 1633592 h 6858001"/>
                  <a:gd name="connsiteX193" fmla="*/ 4811184 w 4826000"/>
                  <a:gd name="connsiteY193" fmla="*/ 1652644 h 6858001"/>
                  <a:gd name="connsiteX194" fmla="*/ 4813829 w 4826000"/>
                  <a:gd name="connsiteY194" fmla="*/ 1671696 h 6858001"/>
                  <a:gd name="connsiteX195" fmla="*/ 4817534 w 4826000"/>
                  <a:gd name="connsiteY195" fmla="*/ 1690219 h 6858001"/>
                  <a:gd name="connsiteX196" fmla="*/ 4820179 w 4826000"/>
                  <a:gd name="connsiteY196" fmla="*/ 1709270 h 6858001"/>
                  <a:gd name="connsiteX197" fmla="*/ 4822296 w 4826000"/>
                  <a:gd name="connsiteY197" fmla="*/ 1728851 h 6858001"/>
                  <a:gd name="connsiteX198" fmla="*/ 4823884 w 4826000"/>
                  <a:gd name="connsiteY198" fmla="*/ 1748432 h 6858001"/>
                  <a:gd name="connsiteX199" fmla="*/ 4825471 w 4826000"/>
                  <a:gd name="connsiteY199" fmla="*/ 1768013 h 6858001"/>
                  <a:gd name="connsiteX200" fmla="*/ 4826000 w 4826000"/>
                  <a:gd name="connsiteY200" fmla="*/ 1787594 h 6858001"/>
                  <a:gd name="connsiteX201" fmla="*/ 4826000 w 4826000"/>
                  <a:gd name="connsiteY201" fmla="*/ 1807704 h 6858001"/>
                  <a:gd name="connsiteX202" fmla="*/ 4826000 w 4826000"/>
                  <a:gd name="connsiteY202" fmla="*/ 6087464 h 6858001"/>
                  <a:gd name="connsiteX203" fmla="*/ 4826000 w 4826000"/>
                  <a:gd name="connsiteY203" fmla="*/ 6107045 h 6858001"/>
                  <a:gd name="connsiteX204" fmla="*/ 4825471 w 4826000"/>
                  <a:gd name="connsiteY204" fmla="*/ 6127156 h 6858001"/>
                  <a:gd name="connsiteX205" fmla="*/ 4823884 w 4826000"/>
                  <a:gd name="connsiteY205" fmla="*/ 6146737 h 6858001"/>
                  <a:gd name="connsiteX206" fmla="*/ 4822296 w 4826000"/>
                  <a:gd name="connsiteY206" fmla="*/ 6165788 h 6858001"/>
                  <a:gd name="connsiteX207" fmla="*/ 4820179 w 4826000"/>
                  <a:gd name="connsiteY207" fmla="*/ 6185369 h 6858001"/>
                  <a:gd name="connsiteX208" fmla="*/ 4817534 w 4826000"/>
                  <a:gd name="connsiteY208" fmla="*/ 6204950 h 6858001"/>
                  <a:gd name="connsiteX209" fmla="*/ 4813829 w 4826000"/>
                  <a:gd name="connsiteY209" fmla="*/ 6224002 h 6858001"/>
                  <a:gd name="connsiteX210" fmla="*/ 4811184 w 4826000"/>
                  <a:gd name="connsiteY210" fmla="*/ 6242524 h 6858001"/>
                  <a:gd name="connsiteX211" fmla="*/ 4806421 w 4826000"/>
                  <a:gd name="connsiteY211" fmla="*/ 6261576 h 6858001"/>
                  <a:gd name="connsiteX212" fmla="*/ 4801658 w 4826000"/>
                  <a:gd name="connsiteY212" fmla="*/ 6279569 h 6858001"/>
                  <a:gd name="connsiteX213" fmla="*/ 4797425 w 4826000"/>
                  <a:gd name="connsiteY213" fmla="*/ 6298621 h 6858001"/>
                  <a:gd name="connsiteX214" fmla="*/ 4791604 w 4826000"/>
                  <a:gd name="connsiteY214" fmla="*/ 6316614 h 6858001"/>
                  <a:gd name="connsiteX215" fmla="*/ 4786312 w 4826000"/>
                  <a:gd name="connsiteY215" fmla="*/ 6334608 h 6858001"/>
                  <a:gd name="connsiteX216" fmla="*/ 4779434 w 4826000"/>
                  <a:gd name="connsiteY216" fmla="*/ 6352601 h 6858001"/>
                  <a:gd name="connsiteX217" fmla="*/ 4772554 w 4826000"/>
                  <a:gd name="connsiteY217" fmla="*/ 6370065 h 6858001"/>
                  <a:gd name="connsiteX218" fmla="*/ 4765675 w 4826000"/>
                  <a:gd name="connsiteY218" fmla="*/ 6387000 h 6858001"/>
                  <a:gd name="connsiteX219" fmla="*/ 4758266 w 4826000"/>
                  <a:gd name="connsiteY219" fmla="*/ 6404464 h 6858001"/>
                  <a:gd name="connsiteX220" fmla="*/ 4749800 w 4826000"/>
                  <a:gd name="connsiteY220" fmla="*/ 6421399 h 6858001"/>
                  <a:gd name="connsiteX221" fmla="*/ 4741862 w 4826000"/>
                  <a:gd name="connsiteY221" fmla="*/ 6438334 h 6858001"/>
                  <a:gd name="connsiteX222" fmla="*/ 4733396 w 4826000"/>
                  <a:gd name="connsiteY222" fmla="*/ 6454210 h 6858001"/>
                  <a:gd name="connsiteX223" fmla="*/ 4714346 w 4826000"/>
                  <a:gd name="connsiteY223" fmla="*/ 6486492 h 6858001"/>
                  <a:gd name="connsiteX224" fmla="*/ 4694238 w 4826000"/>
                  <a:gd name="connsiteY224" fmla="*/ 6518245 h 6858001"/>
                  <a:gd name="connsiteX225" fmla="*/ 4673071 w 4826000"/>
                  <a:gd name="connsiteY225" fmla="*/ 6548411 h 6858001"/>
                  <a:gd name="connsiteX226" fmla="*/ 4649788 w 4826000"/>
                  <a:gd name="connsiteY226" fmla="*/ 6578047 h 6858001"/>
                  <a:gd name="connsiteX227" fmla="*/ 4625446 w 4826000"/>
                  <a:gd name="connsiteY227" fmla="*/ 6605566 h 6858001"/>
                  <a:gd name="connsiteX228" fmla="*/ 4600046 w 4826000"/>
                  <a:gd name="connsiteY228" fmla="*/ 6632027 h 6858001"/>
                  <a:gd name="connsiteX229" fmla="*/ 4573588 w 4826000"/>
                  <a:gd name="connsiteY229" fmla="*/ 6657429 h 6858001"/>
                  <a:gd name="connsiteX230" fmla="*/ 4545542 w 4826000"/>
                  <a:gd name="connsiteY230" fmla="*/ 6681773 h 6858001"/>
                  <a:gd name="connsiteX231" fmla="*/ 4516438 w 4826000"/>
                  <a:gd name="connsiteY231" fmla="*/ 6705058 h 6858001"/>
                  <a:gd name="connsiteX232" fmla="*/ 4486275 w 4826000"/>
                  <a:gd name="connsiteY232" fmla="*/ 6726227 h 6858001"/>
                  <a:gd name="connsiteX233" fmla="*/ 4454525 w 4826000"/>
                  <a:gd name="connsiteY233" fmla="*/ 6746337 h 6858001"/>
                  <a:gd name="connsiteX234" fmla="*/ 4422246 w 4826000"/>
                  <a:gd name="connsiteY234" fmla="*/ 6765389 h 6858001"/>
                  <a:gd name="connsiteX235" fmla="*/ 4406371 w 4826000"/>
                  <a:gd name="connsiteY235" fmla="*/ 6773856 h 6858001"/>
                  <a:gd name="connsiteX236" fmla="*/ 4388909 w 4826000"/>
                  <a:gd name="connsiteY236" fmla="*/ 6781794 h 6858001"/>
                  <a:gd name="connsiteX237" fmla="*/ 4372504 w 4826000"/>
                  <a:gd name="connsiteY237" fmla="*/ 6790262 h 6858001"/>
                  <a:gd name="connsiteX238" fmla="*/ 4355042 w 4826000"/>
                  <a:gd name="connsiteY238" fmla="*/ 6797671 h 6858001"/>
                  <a:gd name="connsiteX239" fmla="*/ 4338109 w 4826000"/>
                  <a:gd name="connsiteY239" fmla="*/ 6804551 h 6858001"/>
                  <a:gd name="connsiteX240" fmla="*/ 4320646 w 4826000"/>
                  <a:gd name="connsiteY240" fmla="*/ 6811430 h 6858001"/>
                  <a:gd name="connsiteX241" fmla="*/ 4302654 w 4826000"/>
                  <a:gd name="connsiteY241" fmla="*/ 6818310 h 6858001"/>
                  <a:gd name="connsiteX242" fmla="*/ 4284663 w 4826000"/>
                  <a:gd name="connsiteY242" fmla="*/ 6823602 h 6858001"/>
                  <a:gd name="connsiteX243" fmla="*/ 4266142 w 4826000"/>
                  <a:gd name="connsiteY243" fmla="*/ 6829424 h 6858001"/>
                  <a:gd name="connsiteX244" fmla="*/ 4248150 w 4826000"/>
                  <a:gd name="connsiteY244" fmla="*/ 6833657 h 6858001"/>
                  <a:gd name="connsiteX245" fmla="*/ 4229629 w 4826000"/>
                  <a:gd name="connsiteY245" fmla="*/ 6838420 h 6858001"/>
                  <a:gd name="connsiteX246" fmla="*/ 4210579 w 4826000"/>
                  <a:gd name="connsiteY246" fmla="*/ 6843183 h 6858001"/>
                  <a:gd name="connsiteX247" fmla="*/ 4191529 w 4826000"/>
                  <a:gd name="connsiteY247" fmla="*/ 6845829 h 6858001"/>
                  <a:gd name="connsiteX248" fmla="*/ 4173008 w 4826000"/>
                  <a:gd name="connsiteY248" fmla="*/ 6849534 h 6858001"/>
                  <a:gd name="connsiteX249" fmla="*/ 4153429 w 4826000"/>
                  <a:gd name="connsiteY249" fmla="*/ 6852180 h 6858001"/>
                  <a:gd name="connsiteX250" fmla="*/ 4134379 w 4826000"/>
                  <a:gd name="connsiteY250" fmla="*/ 6854297 h 6858001"/>
                  <a:gd name="connsiteX251" fmla="*/ 4114800 w 4826000"/>
                  <a:gd name="connsiteY251" fmla="*/ 6855884 h 6858001"/>
                  <a:gd name="connsiteX252" fmla="*/ 4095221 w 4826000"/>
                  <a:gd name="connsiteY252" fmla="*/ 6857472 h 6858001"/>
                  <a:gd name="connsiteX253" fmla="*/ 4075113 w 4826000"/>
                  <a:gd name="connsiteY253" fmla="*/ 6858001 h 6858001"/>
                  <a:gd name="connsiteX254" fmla="*/ 4055533 w 4826000"/>
                  <a:gd name="connsiteY254" fmla="*/ 6858001 h 6858001"/>
                  <a:gd name="connsiteX255" fmla="*/ 770466 w 4826000"/>
                  <a:gd name="connsiteY255" fmla="*/ 6858001 h 6858001"/>
                  <a:gd name="connsiteX256" fmla="*/ 750887 w 4826000"/>
                  <a:gd name="connsiteY256" fmla="*/ 6858001 h 6858001"/>
                  <a:gd name="connsiteX257" fmla="*/ 731308 w 4826000"/>
                  <a:gd name="connsiteY257" fmla="*/ 6857472 h 6858001"/>
                  <a:gd name="connsiteX258" fmla="*/ 711729 w 4826000"/>
                  <a:gd name="connsiteY258" fmla="*/ 6855884 h 6858001"/>
                  <a:gd name="connsiteX259" fmla="*/ 692150 w 4826000"/>
                  <a:gd name="connsiteY259" fmla="*/ 6854297 h 6858001"/>
                  <a:gd name="connsiteX260" fmla="*/ 672571 w 4826000"/>
                  <a:gd name="connsiteY260" fmla="*/ 6852180 h 6858001"/>
                  <a:gd name="connsiteX261" fmla="*/ 654050 w 4826000"/>
                  <a:gd name="connsiteY261" fmla="*/ 6849534 h 6858001"/>
                  <a:gd name="connsiteX262" fmla="*/ 634471 w 4826000"/>
                  <a:gd name="connsiteY262" fmla="*/ 6845829 h 6858001"/>
                  <a:gd name="connsiteX263" fmla="*/ 615421 w 4826000"/>
                  <a:gd name="connsiteY263" fmla="*/ 6843183 h 6858001"/>
                  <a:gd name="connsiteX264" fmla="*/ 596371 w 4826000"/>
                  <a:gd name="connsiteY264" fmla="*/ 6838420 h 6858001"/>
                  <a:gd name="connsiteX265" fmla="*/ 578379 w 4826000"/>
                  <a:gd name="connsiteY265" fmla="*/ 6833657 h 6858001"/>
                  <a:gd name="connsiteX266" fmla="*/ 559858 w 4826000"/>
                  <a:gd name="connsiteY266" fmla="*/ 6829424 h 6858001"/>
                  <a:gd name="connsiteX267" fmla="*/ 541337 w 4826000"/>
                  <a:gd name="connsiteY267" fmla="*/ 6823602 h 6858001"/>
                  <a:gd name="connsiteX268" fmla="*/ 523346 w 4826000"/>
                  <a:gd name="connsiteY268" fmla="*/ 6818310 h 6858001"/>
                  <a:gd name="connsiteX269" fmla="*/ 506412 w 4826000"/>
                  <a:gd name="connsiteY269" fmla="*/ 6811430 h 6858001"/>
                  <a:gd name="connsiteX270" fmla="*/ 487892 w 4826000"/>
                  <a:gd name="connsiteY270" fmla="*/ 6804551 h 6858001"/>
                  <a:gd name="connsiteX271" fmla="*/ 470958 w 4826000"/>
                  <a:gd name="connsiteY271" fmla="*/ 6797671 h 6858001"/>
                  <a:gd name="connsiteX272" fmla="*/ 453496 w 4826000"/>
                  <a:gd name="connsiteY272" fmla="*/ 6790262 h 6858001"/>
                  <a:gd name="connsiteX273" fmla="*/ 437092 w 4826000"/>
                  <a:gd name="connsiteY273" fmla="*/ 6781794 h 6858001"/>
                  <a:gd name="connsiteX274" fmla="*/ 420158 w 4826000"/>
                  <a:gd name="connsiteY274" fmla="*/ 6773856 h 6858001"/>
                  <a:gd name="connsiteX275" fmla="*/ 403754 w 4826000"/>
                  <a:gd name="connsiteY275" fmla="*/ 6765389 h 6858001"/>
                  <a:gd name="connsiteX276" fmla="*/ 371475 w 4826000"/>
                  <a:gd name="connsiteY276" fmla="*/ 6746337 h 6858001"/>
                  <a:gd name="connsiteX277" fmla="*/ 339725 w 4826000"/>
                  <a:gd name="connsiteY277" fmla="*/ 6726227 h 6858001"/>
                  <a:gd name="connsiteX278" fmla="*/ 309562 w 4826000"/>
                  <a:gd name="connsiteY278" fmla="*/ 6705058 h 6858001"/>
                  <a:gd name="connsiteX279" fmla="*/ 280987 w 4826000"/>
                  <a:gd name="connsiteY279" fmla="*/ 6681773 h 6858001"/>
                  <a:gd name="connsiteX280" fmla="*/ 252942 w 4826000"/>
                  <a:gd name="connsiteY280" fmla="*/ 6657429 h 6858001"/>
                  <a:gd name="connsiteX281" fmla="*/ 225954 w 4826000"/>
                  <a:gd name="connsiteY281" fmla="*/ 6632027 h 6858001"/>
                  <a:gd name="connsiteX282" fmla="*/ 200554 w 4826000"/>
                  <a:gd name="connsiteY282" fmla="*/ 6605566 h 6858001"/>
                  <a:gd name="connsiteX283" fmla="*/ 176212 w 4826000"/>
                  <a:gd name="connsiteY283" fmla="*/ 6578047 h 6858001"/>
                  <a:gd name="connsiteX284" fmla="*/ 152929 w 4826000"/>
                  <a:gd name="connsiteY284" fmla="*/ 6548411 h 6858001"/>
                  <a:gd name="connsiteX285" fmla="*/ 131762 w 4826000"/>
                  <a:gd name="connsiteY285" fmla="*/ 6518245 h 6858001"/>
                  <a:gd name="connsiteX286" fmla="*/ 111654 w 4826000"/>
                  <a:gd name="connsiteY286" fmla="*/ 6486492 h 6858001"/>
                  <a:gd name="connsiteX287" fmla="*/ 93662 w 4826000"/>
                  <a:gd name="connsiteY287" fmla="*/ 6454210 h 6858001"/>
                  <a:gd name="connsiteX288" fmla="*/ 84137 w 4826000"/>
                  <a:gd name="connsiteY288" fmla="*/ 6438334 h 6858001"/>
                  <a:gd name="connsiteX289" fmla="*/ 76200 w 4826000"/>
                  <a:gd name="connsiteY289" fmla="*/ 6421399 h 6858001"/>
                  <a:gd name="connsiteX290" fmla="*/ 67733 w 4826000"/>
                  <a:gd name="connsiteY290" fmla="*/ 6404464 h 6858001"/>
                  <a:gd name="connsiteX291" fmla="*/ 60325 w 4826000"/>
                  <a:gd name="connsiteY291" fmla="*/ 6387000 h 6858001"/>
                  <a:gd name="connsiteX292" fmla="*/ 53446 w 4826000"/>
                  <a:gd name="connsiteY292" fmla="*/ 6370065 h 6858001"/>
                  <a:gd name="connsiteX293" fmla="*/ 46567 w 4826000"/>
                  <a:gd name="connsiteY293" fmla="*/ 6352601 h 6858001"/>
                  <a:gd name="connsiteX294" fmla="*/ 40746 w 4826000"/>
                  <a:gd name="connsiteY294" fmla="*/ 6334608 h 6858001"/>
                  <a:gd name="connsiteX295" fmla="*/ 34396 w 4826000"/>
                  <a:gd name="connsiteY295" fmla="*/ 6316614 h 6858001"/>
                  <a:gd name="connsiteX296" fmla="*/ 29633 w 4826000"/>
                  <a:gd name="connsiteY296" fmla="*/ 6298621 h 6858001"/>
                  <a:gd name="connsiteX297" fmla="*/ 24342 w 4826000"/>
                  <a:gd name="connsiteY297" fmla="*/ 6279569 h 6858001"/>
                  <a:gd name="connsiteX298" fmla="*/ 19579 w 4826000"/>
                  <a:gd name="connsiteY298" fmla="*/ 6261576 h 6858001"/>
                  <a:gd name="connsiteX299" fmla="*/ 15875 w 4826000"/>
                  <a:gd name="connsiteY299" fmla="*/ 6242524 h 6858001"/>
                  <a:gd name="connsiteX300" fmla="*/ 12171 w 4826000"/>
                  <a:gd name="connsiteY300" fmla="*/ 6224002 h 6858001"/>
                  <a:gd name="connsiteX301" fmla="*/ 8996 w 4826000"/>
                  <a:gd name="connsiteY301" fmla="*/ 6204950 h 6858001"/>
                  <a:gd name="connsiteX302" fmla="*/ 5821 w 4826000"/>
                  <a:gd name="connsiteY302" fmla="*/ 6185369 h 6858001"/>
                  <a:gd name="connsiteX303" fmla="*/ 3704 w 4826000"/>
                  <a:gd name="connsiteY303" fmla="*/ 6165788 h 6858001"/>
                  <a:gd name="connsiteX304" fmla="*/ 2117 w 4826000"/>
                  <a:gd name="connsiteY304" fmla="*/ 6146737 h 6858001"/>
                  <a:gd name="connsiteX305" fmla="*/ 529 w 4826000"/>
                  <a:gd name="connsiteY305" fmla="*/ 6127156 h 6858001"/>
                  <a:gd name="connsiteX306" fmla="*/ 0 w 4826000"/>
                  <a:gd name="connsiteY306" fmla="*/ 6107045 h 6858001"/>
                  <a:gd name="connsiteX307" fmla="*/ 0 w 4826000"/>
                  <a:gd name="connsiteY307" fmla="*/ 6087464 h 6858001"/>
                  <a:gd name="connsiteX308" fmla="*/ 0 w 4826000"/>
                  <a:gd name="connsiteY308" fmla="*/ 1807704 h 6858001"/>
                  <a:gd name="connsiteX309" fmla="*/ 0 w 4826000"/>
                  <a:gd name="connsiteY309" fmla="*/ 1787594 h 6858001"/>
                  <a:gd name="connsiteX310" fmla="*/ 529 w 4826000"/>
                  <a:gd name="connsiteY310" fmla="*/ 1768013 h 6858001"/>
                  <a:gd name="connsiteX311" fmla="*/ 2117 w 4826000"/>
                  <a:gd name="connsiteY311" fmla="*/ 1748432 h 6858001"/>
                  <a:gd name="connsiteX312" fmla="*/ 3704 w 4826000"/>
                  <a:gd name="connsiteY312" fmla="*/ 1728851 h 6858001"/>
                  <a:gd name="connsiteX313" fmla="*/ 5821 w 4826000"/>
                  <a:gd name="connsiteY313" fmla="*/ 1709270 h 6858001"/>
                  <a:gd name="connsiteX314" fmla="*/ 8996 w 4826000"/>
                  <a:gd name="connsiteY314" fmla="*/ 1690219 h 6858001"/>
                  <a:gd name="connsiteX315" fmla="*/ 12171 w 4826000"/>
                  <a:gd name="connsiteY315" fmla="*/ 1671696 h 6858001"/>
                  <a:gd name="connsiteX316" fmla="*/ 15875 w 4826000"/>
                  <a:gd name="connsiteY316" fmla="*/ 1652644 h 6858001"/>
                  <a:gd name="connsiteX317" fmla="*/ 19579 w 4826000"/>
                  <a:gd name="connsiteY317" fmla="*/ 1633592 h 6858001"/>
                  <a:gd name="connsiteX318" fmla="*/ 24342 w 4826000"/>
                  <a:gd name="connsiteY318" fmla="*/ 1615070 h 6858001"/>
                  <a:gd name="connsiteX319" fmla="*/ 29633 w 4826000"/>
                  <a:gd name="connsiteY319" fmla="*/ 1597077 h 6858001"/>
                  <a:gd name="connsiteX320" fmla="*/ 34396 w 4826000"/>
                  <a:gd name="connsiteY320" fmla="*/ 1579083 h 6858001"/>
                  <a:gd name="connsiteX321" fmla="*/ 40746 w 4826000"/>
                  <a:gd name="connsiteY321" fmla="*/ 1560561 h 6858001"/>
                  <a:gd name="connsiteX322" fmla="*/ 46567 w 4826000"/>
                  <a:gd name="connsiteY322" fmla="*/ 1542568 h 6858001"/>
                  <a:gd name="connsiteX323" fmla="*/ 53446 w 4826000"/>
                  <a:gd name="connsiteY323" fmla="*/ 1525104 h 6858001"/>
                  <a:gd name="connsiteX324" fmla="*/ 60325 w 4826000"/>
                  <a:gd name="connsiteY324" fmla="*/ 1508169 h 6858001"/>
                  <a:gd name="connsiteX325" fmla="*/ 67733 w 4826000"/>
                  <a:gd name="connsiteY325" fmla="*/ 1490705 h 6858001"/>
                  <a:gd name="connsiteX326" fmla="*/ 76200 w 4826000"/>
                  <a:gd name="connsiteY326" fmla="*/ 1473240 h 6858001"/>
                  <a:gd name="connsiteX327" fmla="*/ 84137 w 4826000"/>
                  <a:gd name="connsiteY327" fmla="*/ 1456835 h 6858001"/>
                  <a:gd name="connsiteX328" fmla="*/ 93662 w 4826000"/>
                  <a:gd name="connsiteY328" fmla="*/ 1440429 h 6858001"/>
                  <a:gd name="connsiteX329" fmla="*/ 111654 w 4826000"/>
                  <a:gd name="connsiteY329" fmla="*/ 1407618 h 6858001"/>
                  <a:gd name="connsiteX330" fmla="*/ 131762 w 4826000"/>
                  <a:gd name="connsiteY330" fmla="*/ 1376923 h 6858001"/>
                  <a:gd name="connsiteX331" fmla="*/ 152929 w 4826000"/>
                  <a:gd name="connsiteY331" fmla="*/ 1346758 h 6858001"/>
                  <a:gd name="connsiteX332" fmla="*/ 176212 w 4826000"/>
                  <a:gd name="connsiteY332" fmla="*/ 1317651 h 6858001"/>
                  <a:gd name="connsiteX333" fmla="*/ 200554 w 4826000"/>
                  <a:gd name="connsiteY333" fmla="*/ 1289603 h 6858001"/>
                  <a:gd name="connsiteX334" fmla="*/ 225954 w 4826000"/>
                  <a:gd name="connsiteY334" fmla="*/ 1262613 h 6858001"/>
                  <a:gd name="connsiteX335" fmla="*/ 252942 w 4826000"/>
                  <a:gd name="connsiteY335" fmla="*/ 1236681 h 6858001"/>
                  <a:gd name="connsiteX336" fmla="*/ 280987 w 4826000"/>
                  <a:gd name="connsiteY336" fmla="*/ 1212867 h 6858001"/>
                  <a:gd name="connsiteX337" fmla="*/ 309562 w 4826000"/>
                  <a:gd name="connsiteY337" fmla="*/ 1190111 h 6858001"/>
                  <a:gd name="connsiteX338" fmla="*/ 339725 w 4826000"/>
                  <a:gd name="connsiteY338" fmla="*/ 1168413 h 6858001"/>
                  <a:gd name="connsiteX339" fmla="*/ 371475 w 4826000"/>
                  <a:gd name="connsiteY339" fmla="*/ 1148832 h 6858001"/>
                  <a:gd name="connsiteX340" fmla="*/ 403754 w 4826000"/>
                  <a:gd name="connsiteY340" fmla="*/ 1129780 h 6858001"/>
                  <a:gd name="connsiteX341" fmla="*/ 420158 w 4826000"/>
                  <a:gd name="connsiteY341" fmla="*/ 1120783 h 6858001"/>
                  <a:gd name="connsiteX342" fmla="*/ 437092 w 4826000"/>
                  <a:gd name="connsiteY342" fmla="*/ 1112845 h 6858001"/>
                  <a:gd name="connsiteX343" fmla="*/ 453496 w 4826000"/>
                  <a:gd name="connsiteY343" fmla="*/ 1104907 h 6858001"/>
                  <a:gd name="connsiteX344" fmla="*/ 470958 w 4826000"/>
                  <a:gd name="connsiteY344" fmla="*/ 1097498 h 6858001"/>
                  <a:gd name="connsiteX345" fmla="*/ 487892 w 4826000"/>
                  <a:gd name="connsiteY345" fmla="*/ 1090089 h 6858001"/>
                  <a:gd name="connsiteX346" fmla="*/ 506412 w 4826000"/>
                  <a:gd name="connsiteY346" fmla="*/ 1083209 h 6858001"/>
                  <a:gd name="connsiteX347" fmla="*/ 523346 w 4826000"/>
                  <a:gd name="connsiteY347" fmla="*/ 1077388 h 6858001"/>
                  <a:gd name="connsiteX348" fmla="*/ 541337 w 4826000"/>
                  <a:gd name="connsiteY348" fmla="*/ 1071037 h 6858001"/>
                  <a:gd name="connsiteX349" fmla="*/ 559858 w 4826000"/>
                  <a:gd name="connsiteY349" fmla="*/ 1065745 h 6858001"/>
                  <a:gd name="connsiteX350" fmla="*/ 578379 w 4826000"/>
                  <a:gd name="connsiteY350" fmla="*/ 1060453 h 6858001"/>
                  <a:gd name="connsiteX351" fmla="*/ 596371 w 4826000"/>
                  <a:gd name="connsiteY351" fmla="*/ 1056219 h 6858001"/>
                  <a:gd name="connsiteX352" fmla="*/ 615421 w 4826000"/>
                  <a:gd name="connsiteY352" fmla="*/ 1052515 h 6858001"/>
                  <a:gd name="connsiteX353" fmla="*/ 634471 w 4826000"/>
                  <a:gd name="connsiteY353" fmla="*/ 1048810 h 6858001"/>
                  <a:gd name="connsiteX354" fmla="*/ 654050 w 4826000"/>
                  <a:gd name="connsiteY354" fmla="*/ 1045635 h 6858001"/>
                  <a:gd name="connsiteX355" fmla="*/ 672571 w 4826000"/>
                  <a:gd name="connsiteY355" fmla="*/ 1042460 h 6858001"/>
                  <a:gd name="connsiteX356" fmla="*/ 692150 w 4826000"/>
                  <a:gd name="connsiteY356" fmla="*/ 1040343 h 6858001"/>
                  <a:gd name="connsiteX357" fmla="*/ 711729 w 4826000"/>
                  <a:gd name="connsiteY357" fmla="*/ 1038755 h 6858001"/>
                  <a:gd name="connsiteX358" fmla="*/ 731308 w 4826000"/>
                  <a:gd name="connsiteY358" fmla="*/ 1038226 h 6858001"/>
                  <a:gd name="connsiteX359" fmla="*/ 750887 w 4826000"/>
                  <a:gd name="connsiteY359" fmla="*/ 1037167 h 6858001"/>
                  <a:gd name="connsiteX360" fmla="*/ 2413795 w 4826000"/>
                  <a:gd name="connsiteY360" fmla="*/ 327025 h 6858001"/>
                  <a:gd name="connsiteX361" fmla="*/ 2205038 w 4826000"/>
                  <a:gd name="connsiteY361" fmla="*/ 535782 h 6858001"/>
                  <a:gd name="connsiteX362" fmla="*/ 2413795 w 4826000"/>
                  <a:gd name="connsiteY362" fmla="*/ 744539 h 6858001"/>
                  <a:gd name="connsiteX363" fmla="*/ 2622552 w 4826000"/>
                  <a:gd name="connsiteY363" fmla="*/ 535782 h 6858001"/>
                  <a:gd name="connsiteX364" fmla="*/ 2413795 w 4826000"/>
                  <a:gd name="connsiteY364" fmla="*/ 327025 h 6858001"/>
                  <a:gd name="connsiteX365" fmla="*/ 2386002 w 4826000"/>
                  <a:gd name="connsiteY365" fmla="*/ 0 h 6858001"/>
                  <a:gd name="connsiteX366" fmla="*/ 2413530 w 4826000"/>
                  <a:gd name="connsiteY366" fmla="*/ 0 h 6858001"/>
                  <a:gd name="connsiteX367" fmla="*/ 2439999 w 4826000"/>
                  <a:gd name="connsiteY367" fmla="*/ 0 h 6858001"/>
                  <a:gd name="connsiteX368" fmla="*/ 2465939 w 4826000"/>
                  <a:gd name="connsiteY368" fmla="*/ 2117 h 6858001"/>
                  <a:gd name="connsiteX369" fmla="*/ 2491879 w 4826000"/>
                  <a:gd name="connsiteY369" fmla="*/ 5292 h 6858001"/>
                  <a:gd name="connsiteX370" fmla="*/ 2517289 w 4826000"/>
                  <a:gd name="connsiteY370" fmla="*/ 10054 h 6858001"/>
                  <a:gd name="connsiteX371" fmla="*/ 2543229 w 4826000"/>
                  <a:gd name="connsiteY371" fmla="*/ 15875 h 6858001"/>
                  <a:gd name="connsiteX372" fmla="*/ 2567052 w 4826000"/>
                  <a:gd name="connsiteY372" fmla="*/ 21696 h 6858001"/>
                  <a:gd name="connsiteX373" fmla="*/ 2591403 w 4826000"/>
                  <a:gd name="connsiteY373" fmla="*/ 30163 h 6858001"/>
                  <a:gd name="connsiteX374" fmla="*/ 2615225 w 4826000"/>
                  <a:gd name="connsiteY374" fmla="*/ 39158 h 6858001"/>
                  <a:gd name="connsiteX375" fmla="*/ 2637989 w 4826000"/>
                  <a:gd name="connsiteY375" fmla="*/ 49213 h 6858001"/>
                  <a:gd name="connsiteX376" fmla="*/ 2660753 w 4826000"/>
                  <a:gd name="connsiteY376" fmla="*/ 60325 h 6858001"/>
                  <a:gd name="connsiteX377" fmla="*/ 2682457 w 4826000"/>
                  <a:gd name="connsiteY377" fmla="*/ 72496 h 6858001"/>
                  <a:gd name="connsiteX378" fmla="*/ 2704162 w 4826000"/>
                  <a:gd name="connsiteY378" fmla="*/ 85196 h 6858001"/>
                  <a:gd name="connsiteX379" fmla="*/ 2724808 w 4826000"/>
                  <a:gd name="connsiteY379" fmla="*/ 99483 h 6858001"/>
                  <a:gd name="connsiteX380" fmla="*/ 2744395 w 4826000"/>
                  <a:gd name="connsiteY380" fmla="*/ 114300 h 6858001"/>
                  <a:gd name="connsiteX381" fmla="*/ 2763982 w 4826000"/>
                  <a:gd name="connsiteY381" fmla="*/ 130175 h 6858001"/>
                  <a:gd name="connsiteX382" fmla="*/ 2781982 w 4826000"/>
                  <a:gd name="connsiteY382" fmla="*/ 147108 h 6858001"/>
                  <a:gd name="connsiteX383" fmla="*/ 2799451 w 4826000"/>
                  <a:gd name="connsiteY383" fmla="*/ 164042 h 6858001"/>
                  <a:gd name="connsiteX384" fmla="*/ 2816391 w 4826000"/>
                  <a:gd name="connsiteY384" fmla="*/ 183092 h 6858001"/>
                  <a:gd name="connsiteX385" fmla="*/ 2832273 w 4826000"/>
                  <a:gd name="connsiteY385" fmla="*/ 201613 h 6858001"/>
                  <a:gd name="connsiteX386" fmla="*/ 2847625 w 4826000"/>
                  <a:gd name="connsiteY386" fmla="*/ 221192 h 6858001"/>
                  <a:gd name="connsiteX387" fmla="*/ 2861919 w 4826000"/>
                  <a:gd name="connsiteY387" fmla="*/ 241829 h 6858001"/>
                  <a:gd name="connsiteX388" fmla="*/ 2874624 w 4826000"/>
                  <a:gd name="connsiteY388" fmla="*/ 263525 h 6858001"/>
                  <a:gd name="connsiteX389" fmla="*/ 2886800 w 4826000"/>
                  <a:gd name="connsiteY389" fmla="*/ 285221 h 6858001"/>
                  <a:gd name="connsiteX390" fmla="*/ 2897917 w 4826000"/>
                  <a:gd name="connsiteY390" fmla="*/ 307446 h 6858001"/>
                  <a:gd name="connsiteX391" fmla="*/ 2908504 w 4826000"/>
                  <a:gd name="connsiteY391" fmla="*/ 330729 h 6858001"/>
                  <a:gd name="connsiteX392" fmla="*/ 2917504 w 4826000"/>
                  <a:gd name="connsiteY392" fmla="*/ 354013 h 6858001"/>
                  <a:gd name="connsiteX393" fmla="*/ 2924915 w 4826000"/>
                  <a:gd name="connsiteY393" fmla="*/ 377825 h 6858001"/>
                  <a:gd name="connsiteX394" fmla="*/ 2932327 w 4826000"/>
                  <a:gd name="connsiteY394" fmla="*/ 402696 h 6858001"/>
                  <a:gd name="connsiteX395" fmla="*/ 2937620 w 4826000"/>
                  <a:gd name="connsiteY395" fmla="*/ 427567 h 6858001"/>
                  <a:gd name="connsiteX396" fmla="*/ 2942385 w 4826000"/>
                  <a:gd name="connsiteY396" fmla="*/ 453496 h 6858001"/>
                  <a:gd name="connsiteX397" fmla="*/ 2946091 w 4826000"/>
                  <a:gd name="connsiteY397" fmla="*/ 478896 h 6858001"/>
                  <a:gd name="connsiteX398" fmla="*/ 2948208 w 4826000"/>
                  <a:gd name="connsiteY398" fmla="*/ 505354 h 6858001"/>
                  <a:gd name="connsiteX399" fmla="*/ 3700463 w 4826000"/>
                  <a:gd name="connsiteY399" fmla="*/ 1808163 h 6858001"/>
                  <a:gd name="connsiteX400" fmla="*/ 1125538 w 4826000"/>
                  <a:gd name="connsiteY400" fmla="*/ 1808163 h 6858001"/>
                  <a:gd name="connsiteX401" fmla="*/ 1878322 w 4826000"/>
                  <a:gd name="connsiteY401" fmla="*/ 505354 h 6858001"/>
                  <a:gd name="connsiteX402" fmla="*/ 1880440 w 4826000"/>
                  <a:gd name="connsiteY402" fmla="*/ 478896 h 6858001"/>
                  <a:gd name="connsiteX403" fmla="*/ 1883616 w 4826000"/>
                  <a:gd name="connsiteY403" fmla="*/ 453496 h 6858001"/>
                  <a:gd name="connsiteX404" fmla="*/ 1888380 w 4826000"/>
                  <a:gd name="connsiteY404" fmla="*/ 427567 h 6858001"/>
                  <a:gd name="connsiteX405" fmla="*/ 1894204 w 4826000"/>
                  <a:gd name="connsiteY405" fmla="*/ 402696 h 6858001"/>
                  <a:gd name="connsiteX406" fmla="*/ 1901086 w 4826000"/>
                  <a:gd name="connsiteY406" fmla="*/ 377825 h 6858001"/>
                  <a:gd name="connsiteX407" fmla="*/ 1909026 w 4826000"/>
                  <a:gd name="connsiteY407" fmla="*/ 354013 h 6858001"/>
                  <a:gd name="connsiteX408" fmla="*/ 1918555 w 4826000"/>
                  <a:gd name="connsiteY408" fmla="*/ 330729 h 6858001"/>
                  <a:gd name="connsiteX409" fmla="*/ 1928084 w 4826000"/>
                  <a:gd name="connsiteY409" fmla="*/ 307446 h 6858001"/>
                  <a:gd name="connsiteX410" fmla="*/ 1939201 w 4826000"/>
                  <a:gd name="connsiteY410" fmla="*/ 285221 h 6858001"/>
                  <a:gd name="connsiteX411" fmla="*/ 1951377 w 4826000"/>
                  <a:gd name="connsiteY411" fmla="*/ 263525 h 6858001"/>
                  <a:gd name="connsiteX412" fmla="*/ 1965141 w 4826000"/>
                  <a:gd name="connsiteY412" fmla="*/ 241829 h 6858001"/>
                  <a:gd name="connsiteX413" fmla="*/ 1979435 w 4826000"/>
                  <a:gd name="connsiteY413" fmla="*/ 221192 h 6858001"/>
                  <a:gd name="connsiteX414" fmla="*/ 1994257 w 4826000"/>
                  <a:gd name="connsiteY414" fmla="*/ 201613 h 6858001"/>
                  <a:gd name="connsiteX415" fmla="*/ 2010139 w 4826000"/>
                  <a:gd name="connsiteY415" fmla="*/ 183092 h 6858001"/>
                  <a:gd name="connsiteX416" fmla="*/ 2026550 w 4826000"/>
                  <a:gd name="connsiteY416" fmla="*/ 164042 h 6858001"/>
                  <a:gd name="connsiteX417" fmla="*/ 2044019 w 4826000"/>
                  <a:gd name="connsiteY417" fmla="*/ 147108 h 6858001"/>
                  <a:gd name="connsiteX418" fmla="*/ 2063077 w 4826000"/>
                  <a:gd name="connsiteY418" fmla="*/ 130175 h 6858001"/>
                  <a:gd name="connsiteX419" fmla="*/ 2081606 w 4826000"/>
                  <a:gd name="connsiteY419" fmla="*/ 114300 h 6858001"/>
                  <a:gd name="connsiteX420" fmla="*/ 2101193 w 4826000"/>
                  <a:gd name="connsiteY420" fmla="*/ 99483 h 6858001"/>
                  <a:gd name="connsiteX421" fmla="*/ 2122368 w 4826000"/>
                  <a:gd name="connsiteY421" fmla="*/ 85196 h 6858001"/>
                  <a:gd name="connsiteX422" fmla="*/ 2143544 w 4826000"/>
                  <a:gd name="connsiteY422" fmla="*/ 72496 h 6858001"/>
                  <a:gd name="connsiteX423" fmla="*/ 2165248 w 4826000"/>
                  <a:gd name="connsiteY423" fmla="*/ 60325 h 6858001"/>
                  <a:gd name="connsiteX424" fmla="*/ 2188012 w 4826000"/>
                  <a:gd name="connsiteY424" fmla="*/ 49213 h 6858001"/>
                  <a:gd name="connsiteX425" fmla="*/ 2211305 w 4826000"/>
                  <a:gd name="connsiteY425" fmla="*/ 39158 h 6858001"/>
                  <a:gd name="connsiteX426" fmla="*/ 2234598 w 4826000"/>
                  <a:gd name="connsiteY426" fmla="*/ 30163 h 6858001"/>
                  <a:gd name="connsiteX427" fmla="*/ 2258950 w 4826000"/>
                  <a:gd name="connsiteY427" fmla="*/ 21696 h 6858001"/>
                  <a:gd name="connsiteX428" fmla="*/ 2283831 w 4826000"/>
                  <a:gd name="connsiteY428" fmla="*/ 15875 h 6858001"/>
                  <a:gd name="connsiteX429" fmla="*/ 2308712 w 4826000"/>
                  <a:gd name="connsiteY429" fmla="*/ 10054 h 6858001"/>
                  <a:gd name="connsiteX430" fmla="*/ 2334122 w 4826000"/>
                  <a:gd name="connsiteY430" fmla="*/ 5292 h 6858001"/>
                  <a:gd name="connsiteX431" fmla="*/ 2360062 w 4826000"/>
                  <a:gd name="connsiteY431" fmla="*/ 211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Lst>
                <a:rect l="l" t="t" r="r" b="b"/>
                <a:pathLst>
                  <a:path w="4826000" h="6858001">
                    <a:moveTo>
                      <a:pt x="2067098" y="3025775"/>
                    </a:moveTo>
                    <a:lnTo>
                      <a:pt x="2759432" y="3025775"/>
                    </a:lnTo>
                    <a:lnTo>
                      <a:pt x="2759432" y="3674534"/>
                    </a:lnTo>
                    <a:lnTo>
                      <a:pt x="3408363" y="3674534"/>
                    </a:lnTo>
                    <a:lnTo>
                      <a:pt x="3408363" y="4366684"/>
                    </a:lnTo>
                    <a:lnTo>
                      <a:pt x="2759432" y="4366684"/>
                    </a:lnTo>
                    <a:lnTo>
                      <a:pt x="2759432" y="5014913"/>
                    </a:lnTo>
                    <a:lnTo>
                      <a:pt x="2067098" y="5014913"/>
                    </a:lnTo>
                    <a:lnTo>
                      <a:pt x="2067098" y="4366684"/>
                    </a:lnTo>
                    <a:lnTo>
                      <a:pt x="1419225" y="4366684"/>
                    </a:lnTo>
                    <a:lnTo>
                      <a:pt x="1419225" y="3674534"/>
                    </a:lnTo>
                    <a:lnTo>
                      <a:pt x="2067098" y="3674534"/>
                    </a:lnTo>
                    <a:close/>
                    <a:moveTo>
                      <a:pt x="770466" y="1036638"/>
                    </a:moveTo>
                    <a:lnTo>
                      <a:pt x="1172104" y="1036638"/>
                    </a:lnTo>
                    <a:lnTo>
                      <a:pt x="862541" y="1572733"/>
                    </a:lnTo>
                    <a:lnTo>
                      <a:pt x="770466" y="1572733"/>
                    </a:lnTo>
                    <a:lnTo>
                      <a:pt x="758296" y="1573791"/>
                    </a:lnTo>
                    <a:lnTo>
                      <a:pt x="747183" y="1574321"/>
                    </a:lnTo>
                    <a:lnTo>
                      <a:pt x="735012" y="1575908"/>
                    </a:lnTo>
                    <a:lnTo>
                      <a:pt x="723900" y="1577496"/>
                    </a:lnTo>
                    <a:lnTo>
                      <a:pt x="712787" y="1580142"/>
                    </a:lnTo>
                    <a:lnTo>
                      <a:pt x="701146" y="1583317"/>
                    </a:lnTo>
                    <a:lnTo>
                      <a:pt x="690033" y="1587022"/>
                    </a:lnTo>
                    <a:lnTo>
                      <a:pt x="679450" y="1591785"/>
                    </a:lnTo>
                    <a:lnTo>
                      <a:pt x="668866" y="1596018"/>
                    </a:lnTo>
                    <a:lnTo>
                      <a:pt x="659341" y="1601310"/>
                    </a:lnTo>
                    <a:lnTo>
                      <a:pt x="649287" y="1606603"/>
                    </a:lnTo>
                    <a:lnTo>
                      <a:pt x="639762" y="1612953"/>
                    </a:lnTo>
                    <a:lnTo>
                      <a:pt x="630237" y="1619304"/>
                    </a:lnTo>
                    <a:lnTo>
                      <a:pt x="621241" y="1626184"/>
                    </a:lnTo>
                    <a:lnTo>
                      <a:pt x="613304" y="1633592"/>
                    </a:lnTo>
                    <a:lnTo>
                      <a:pt x="604837" y="1641531"/>
                    </a:lnTo>
                    <a:lnTo>
                      <a:pt x="597429" y="1649469"/>
                    </a:lnTo>
                    <a:lnTo>
                      <a:pt x="590021" y="1658466"/>
                    </a:lnTo>
                    <a:lnTo>
                      <a:pt x="583141" y="1666933"/>
                    </a:lnTo>
                    <a:lnTo>
                      <a:pt x="576262" y="1676988"/>
                    </a:lnTo>
                    <a:lnTo>
                      <a:pt x="570441" y="1685985"/>
                    </a:lnTo>
                    <a:lnTo>
                      <a:pt x="564091" y="1695511"/>
                    </a:lnTo>
                    <a:lnTo>
                      <a:pt x="559858" y="1706095"/>
                    </a:lnTo>
                    <a:lnTo>
                      <a:pt x="554566" y="1716150"/>
                    </a:lnTo>
                    <a:lnTo>
                      <a:pt x="550862" y="1727264"/>
                    </a:lnTo>
                    <a:lnTo>
                      <a:pt x="546629" y="1737848"/>
                    </a:lnTo>
                    <a:lnTo>
                      <a:pt x="543983" y="1748961"/>
                    </a:lnTo>
                    <a:lnTo>
                      <a:pt x="540808" y="1760604"/>
                    </a:lnTo>
                    <a:lnTo>
                      <a:pt x="538691" y="1771718"/>
                    </a:lnTo>
                    <a:lnTo>
                      <a:pt x="537104" y="1783889"/>
                    </a:lnTo>
                    <a:lnTo>
                      <a:pt x="536046" y="1795532"/>
                    </a:lnTo>
                    <a:lnTo>
                      <a:pt x="536046" y="1807704"/>
                    </a:lnTo>
                    <a:lnTo>
                      <a:pt x="536046" y="6087464"/>
                    </a:lnTo>
                    <a:lnTo>
                      <a:pt x="536046" y="6099636"/>
                    </a:lnTo>
                    <a:lnTo>
                      <a:pt x="537104" y="6111808"/>
                    </a:lnTo>
                    <a:lnTo>
                      <a:pt x="538691" y="6122922"/>
                    </a:lnTo>
                    <a:lnTo>
                      <a:pt x="540808" y="6135094"/>
                    </a:lnTo>
                    <a:lnTo>
                      <a:pt x="543983" y="6146207"/>
                    </a:lnTo>
                    <a:lnTo>
                      <a:pt x="546629" y="6156792"/>
                    </a:lnTo>
                    <a:lnTo>
                      <a:pt x="550862" y="6167905"/>
                    </a:lnTo>
                    <a:lnTo>
                      <a:pt x="554566" y="6178489"/>
                    </a:lnTo>
                    <a:lnTo>
                      <a:pt x="559858" y="6189074"/>
                    </a:lnTo>
                    <a:lnTo>
                      <a:pt x="564091" y="6199129"/>
                    </a:lnTo>
                    <a:lnTo>
                      <a:pt x="570441" y="6208655"/>
                    </a:lnTo>
                    <a:lnTo>
                      <a:pt x="576262" y="6218710"/>
                    </a:lnTo>
                    <a:lnTo>
                      <a:pt x="583141" y="6227706"/>
                    </a:lnTo>
                    <a:lnTo>
                      <a:pt x="590021" y="6236703"/>
                    </a:lnTo>
                    <a:lnTo>
                      <a:pt x="597429" y="6244641"/>
                    </a:lnTo>
                    <a:lnTo>
                      <a:pt x="604837" y="6253109"/>
                    </a:lnTo>
                    <a:lnTo>
                      <a:pt x="613304" y="6260518"/>
                    </a:lnTo>
                    <a:lnTo>
                      <a:pt x="621241" y="6268456"/>
                    </a:lnTo>
                    <a:lnTo>
                      <a:pt x="630237" y="6274807"/>
                    </a:lnTo>
                    <a:lnTo>
                      <a:pt x="639762" y="6281686"/>
                    </a:lnTo>
                    <a:lnTo>
                      <a:pt x="649287" y="6288037"/>
                    </a:lnTo>
                    <a:lnTo>
                      <a:pt x="659341" y="6293858"/>
                    </a:lnTo>
                    <a:lnTo>
                      <a:pt x="668866" y="6299150"/>
                    </a:lnTo>
                    <a:lnTo>
                      <a:pt x="679450" y="6303384"/>
                    </a:lnTo>
                    <a:lnTo>
                      <a:pt x="690033" y="6308147"/>
                    </a:lnTo>
                    <a:lnTo>
                      <a:pt x="701146" y="6311322"/>
                    </a:lnTo>
                    <a:lnTo>
                      <a:pt x="712787" y="6315027"/>
                    </a:lnTo>
                    <a:lnTo>
                      <a:pt x="723900" y="6317144"/>
                    </a:lnTo>
                    <a:lnTo>
                      <a:pt x="735012" y="6319261"/>
                    </a:lnTo>
                    <a:lnTo>
                      <a:pt x="747183" y="6320848"/>
                    </a:lnTo>
                    <a:lnTo>
                      <a:pt x="758296" y="6321907"/>
                    </a:lnTo>
                    <a:lnTo>
                      <a:pt x="770466" y="6321907"/>
                    </a:lnTo>
                    <a:lnTo>
                      <a:pt x="4055533" y="6321907"/>
                    </a:lnTo>
                    <a:lnTo>
                      <a:pt x="4067704" y="6321907"/>
                    </a:lnTo>
                    <a:lnTo>
                      <a:pt x="4079346" y="6320848"/>
                    </a:lnTo>
                    <a:lnTo>
                      <a:pt x="4090988" y="6319261"/>
                    </a:lnTo>
                    <a:lnTo>
                      <a:pt x="4102629" y="6317144"/>
                    </a:lnTo>
                    <a:lnTo>
                      <a:pt x="4114271" y="6315027"/>
                    </a:lnTo>
                    <a:lnTo>
                      <a:pt x="4125383" y="6311322"/>
                    </a:lnTo>
                    <a:lnTo>
                      <a:pt x="4135967" y="6308147"/>
                    </a:lnTo>
                    <a:lnTo>
                      <a:pt x="4146550" y="6303384"/>
                    </a:lnTo>
                    <a:lnTo>
                      <a:pt x="4157133" y="6299150"/>
                    </a:lnTo>
                    <a:lnTo>
                      <a:pt x="4166658" y="6293858"/>
                    </a:lnTo>
                    <a:lnTo>
                      <a:pt x="4176713" y="6288037"/>
                    </a:lnTo>
                    <a:lnTo>
                      <a:pt x="4186238" y="6281686"/>
                    </a:lnTo>
                    <a:lnTo>
                      <a:pt x="4195763" y="6274807"/>
                    </a:lnTo>
                    <a:lnTo>
                      <a:pt x="4204759" y="6268456"/>
                    </a:lnTo>
                    <a:lnTo>
                      <a:pt x="4212696" y="6260518"/>
                    </a:lnTo>
                    <a:lnTo>
                      <a:pt x="4221163" y="6253109"/>
                    </a:lnTo>
                    <a:lnTo>
                      <a:pt x="4229629" y="6244641"/>
                    </a:lnTo>
                    <a:lnTo>
                      <a:pt x="4235979" y="6236703"/>
                    </a:lnTo>
                    <a:lnTo>
                      <a:pt x="4243917" y="6227706"/>
                    </a:lnTo>
                    <a:lnTo>
                      <a:pt x="4249738" y="6218710"/>
                    </a:lnTo>
                    <a:lnTo>
                      <a:pt x="4255559" y="6208655"/>
                    </a:lnTo>
                    <a:lnTo>
                      <a:pt x="4261909" y="6199129"/>
                    </a:lnTo>
                    <a:lnTo>
                      <a:pt x="4267200" y="6189074"/>
                    </a:lnTo>
                    <a:lnTo>
                      <a:pt x="4271434" y="6178489"/>
                    </a:lnTo>
                    <a:lnTo>
                      <a:pt x="4276196" y="6167905"/>
                    </a:lnTo>
                    <a:lnTo>
                      <a:pt x="4279371" y="6156792"/>
                    </a:lnTo>
                    <a:lnTo>
                      <a:pt x="4283075" y="6146207"/>
                    </a:lnTo>
                    <a:lnTo>
                      <a:pt x="4285192" y="6135094"/>
                    </a:lnTo>
                    <a:lnTo>
                      <a:pt x="4287309" y="6122922"/>
                    </a:lnTo>
                    <a:lnTo>
                      <a:pt x="4288896" y="6111808"/>
                    </a:lnTo>
                    <a:lnTo>
                      <a:pt x="4289954" y="6099636"/>
                    </a:lnTo>
                    <a:lnTo>
                      <a:pt x="4290484" y="6087464"/>
                    </a:lnTo>
                    <a:lnTo>
                      <a:pt x="4290484" y="1807704"/>
                    </a:lnTo>
                    <a:lnTo>
                      <a:pt x="4289954" y="1795532"/>
                    </a:lnTo>
                    <a:lnTo>
                      <a:pt x="4288896" y="1783889"/>
                    </a:lnTo>
                    <a:lnTo>
                      <a:pt x="4287309" y="1771718"/>
                    </a:lnTo>
                    <a:lnTo>
                      <a:pt x="4285192" y="1760604"/>
                    </a:lnTo>
                    <a:lnTo>
                      <a:pt x="4283075" y="1748961"/>
                    </a:lnTo>
                    <a:lnTo>
                      <a:pt x="4279371" y="1737848"/>
                    </a:lnTo>
                    <a:lnTo>
                      <a:pt x="4276196" y="1727264"/>
                    </a:lnTo>
                    <a:lnTo>
                      <a:pt x="4271434" y="1716150"/>
                    </a:lnTo>
                    <a:lnTo>
                      <a:pt x="4267200" y="1706095"/>
                    </a:lnTo>
                    <a:lnTo>
                      <a:pt x="4261909" y="1695511"/>
                    </a:lnTo>
                    <a:lnTo>
                      <a:pt x="4255559" y="1685985"/>
                    </a:lnTo>
                    <a:lnTo>
                      <a:pt x="4249738" y="1676988"/>
                    </a:lnTo>
                    <a:lnTo>
                      <a:pt x="4243917" y="1666933"/>
                    </a:lnTo>
                    <a:lnTo>
                      <a:pt x="4235979" y="1658466"/>
                    </a:lnTo>
                    <a:lnTo>
                      <a:pt x="4229629" y="1649469"/>
                    </a:lnTo>
                    <a:lnTo>
                      <a:pt x="4221163" y="1641531"/>
                    </a:lnTo>
                    <a:lnTo>
                      <a:pt x="4212696" y="1633592"/>
                    </a:lnTo>
                    <a:lnTo>
                      <a:pt x="4204759" y="1626184"/>
                    </a:lnTo>
                    <a:lnTo>
                      <a:pt x="4195763" y="1619304"/>
                    </a:lnTo>
                    <a:lnTo>
                      <a:pt x="4186238" y="1612953"/>
                    </a:lnTo>
                    <a:lnTo>
                      <a:pt x="4176713" y="1606603"/>
                    </a:lnTo>
                    <a:lnTo>
                      <a:pt x="4166658" y="1601310"/>
                    </a:lnTo>
                    <a:lnTo>
                      <a:pt x="4157133" y="1596018"/>
                    </a:lnTo>
                    <a:lnTo>
                      <a:pt x="4146550" y="1591785"/>
                    </a:lnTo>
                    <a:lnTo>
                      <a:pt x="4135967" y="1587022"/>
                    </a:lnTo>
                    <a:lnTo>
                      <a:pt x="4125383" y="1583317"/>
                    </a:lnTo>
                    <a:lnTo>
                      <a:pt x="4114271" y="1580142"/>
                    </a:lnTo>
                    <a:lnTo>
                      <a:pt x="4102629" y="1577496"/>
                    </a:lnTo>
                    <a:lnTo>
                      <a:pt x="4090988" y="1575908"/>
                    </a:lnTo>
                    <a:lnTo>
                      <a:pt x="4079346" y="1574321"/>
                    </a:lnTo>
                    <a:lnTo>
                      <a:pt x="4067704" y="1573791"/>
                    </a:lnTo>
                    <a:lnTo>
                      <a:pt x="4055533" y="1572733"/>
                    </a:lnTo>
                    <a:lnTo>
                      <a:pt x="3963458" y="1572733"/>
                    </a:lnTo>
                    <a:lnTo>
                      <a:pt x="3653896" y="1036638"/>
                    </a:lnTo>
                    <a:lnTo>
                      <a:pt x="4055533" y="1036638"/>
                    </a:lnTo>
                    <a:lnTo>
                      <a:pt x="4075113" y="1037167"/>
                    </a:lnTo>
                    <a:lnTo>
                      <a:pt x="4095221" y="1038226"/>
                    </a:lnTo>
                    <a:lnTo>
                      <a:pt x="4114800" y="1038755"/>
                    </a:lnTo>
                    <a:lnTo>
                      <a:pt x="4134379" y="1040343"/>
                    </a:lnTo>
                    <a:lnTo>
                      <a:pt x="4153429" y="1042460"/>
                    </a:lnTo>
                    <a:lnTo>
                      <a:pt x="4173008" y="1045635"/>
                    </a:lnTo>
                    <a:lnTo>
                      <a:pt x="4191529" y="1048810"/>
                    </a:lnTo>
                    <a:lnTo>
                      <a:pt x="4210579" y="1052515"/>
                    </a:lnTo>
                    <a:lnTo>
                      <a:pt x="4229629" y="1056219"/>
                    </a:lnTo>
                    <a:lnTo>
                      <a:pt x="4248150" y="1060453"/>
                    </a:lnTo>
                    <a:lnTo>
                      <a:pt x="4266142" y="1065745"/>
                    </a:lnTo>
                    <a:lnTo>
                      <a:pt x="4284663" y="1071037"/>
                    </a:lnTo>
                    <a:lnTo>
                      <a:pt x="4302654" y="1077388"/>
                    </a:lnTo>
                    <a:lnTo>
                      <a:pt x="4320646" y="1083209"/>
                    </a:lnTo>
                    <a:lnTo>
                      <a:pt x="4338109" y="1090089"/>
                    </a:lnTo>
                    <a:lnTo>
                      <a:pt x="4355042" y="1097498"/>
                    </a:lnTo>
                    <a:lnTo>
                      <a:pt x="4372504" y="1104907"/>
                    </a:lnTo>
                    <a:lnTo>
                      <a:pt x="4388909" y="1112845"/>
                    </a:lnTo>
                    <a:lnTo>
                      <a:pt x="4406371" y="1120783"/>
                    </a:lnTo>
                    <a:lnTo>
                      <a:pt x="4422246" y="1129780"/>
                    </a:lnTo>
                    <a:lnTo>
                      <a:pt x="4454525" y="1148832"/>
                    </a:lnTo>
                    <a:lnTo>
                      <a:pt x="4486275" y="1168413"/>
                    </a:lnTo>
                    <a:lnTo>
                      <a:pt x="4516438" y="1190111"/>
                    </a:lnTo>
                    <a:lnTo>
                      <a:pt x="4545542" y="1212867"/>
                    </a:lnTo>
                    <a:lnTo>
                      <a:pt x="4573588" y="1236681"/>
                    </a:lnTo>
                    <a:lnTo>
                      <a:pt x="4600046" y="1262613"/>
                    </a:lnTo>
                    <a:lnTo>
                      <a:pt x="4625446" y="1289603"/>
                    </a:lnTo>
                    <a:lnTo>
                      <a:pt x="4649788" y="1317651"/>
                    </a:lnTo>
                    <a:lnTo>
                      <a:pt x="4673071" y="1346758"/>
                    </a:lnTo>
                    <a:lnTo>
                      <a:pt x="4694238" y="1376923"/>
                    </a:lnTo>
                    <a:lnTo>
                      <a:pt x="4714346" y="1407618"/>
                    </a:lnTo>
                    <a:lnTo>
                      <a:pt x="4733396" y="1440429"/>
                    </a:lnTo>
                    <a:lnTo>
                      <a:pt x="4741862" y="1456835"/>
                    </a:lnTo>
                    <a:lnTo>
                      <a:pt x="4749800" y="1473240"/>
                    </a:lnTo>
                    <a:lnTo>
                      <a:pt x="4758266" y="1490705"/>
                    </a:lnTo>
                    <a:lnTo>
                      <a:pt x="4765675" y="1508169"/>
                    </a:lnTo>
                    <a:lnTo>
                      <a:pt x="4772554" y="1525104"/>
                    </a:lnTo>
                    <a:lnTo>
                      <a:pt x="4779434" y="1542568"/>
                    </a:lnTo>
                    <a:lnTo>
                      <a:pt x="4786312" y="1560561"/>
                    </a:lnTo>
                    <a:lnTo>
                      <a:pt x="4791604" y="1579083"/>
                    </a:lnTo>
                    <a:lnTo>
                      <a:pt x="4797425" y="1597077"/>
                    </a:lnTo>
                    <a:lnTo>
                      <a:pt x="4801658" y="1615070"/>
                    </a:lnTo>
                    <a:lnTo>
                      <a:pt x="4806421" y="1633592"/>
                    </a:lnTo>
                    <a:lnTo>
                      <a:pt x="4811184" y="1652644"/>
                    </a:lnTo>
                    <a:lnTo>
                      <a:pt x="4813829" y="1671696"/>
                    </a:lnTo>
                    <a:lnTo>
                      <a:pt x="4817534" y="1690219"/>
                    </a:lnTo>
                    <a:lnTo>
                      <a:pt x="4820179" y="1709270"/>
                    </a:lnTo>
                    <a:lnTo>
                      <a:pt x="4822296" y="1728851"/>
                    </a:lnTo>
                    <a:lnTo>
                      <a:pt x="4823884" y="1748432"/>
                    </a:lnTo>
                    <a:lnTo>
                      <a:pt x="4825471" y="1768013"/>
                    </a:lnTo>
                    <a:lnTo>
                      <a:pt x="4826000" y="1787594"/>
                    </a:lnTo>
                    <a:lnTo>
                      <a:pt x="4826000" y="1807704"/>
                    </a:lnTo>
                    <a:lnTo>
                      <a:pt x="4826000" y="6087464"/>
                    </a:lnTo>
                    <a:lnTo>
                      <a:pt x="4826000" y="6107045"/>
                    </a:lnTo>
                    <a:lnTo>
                      <a:pt x="4825471" y="6127156"/>
                    </a:lnTo>
                    <a:lnTo>
                      <a:pt x="4823884" y="6146737"/>
                    </a:lnTo>
                    <a:lnTo>
                      <a:pt x="4822296" y="6165788"/>
                    </a:lnTo>
                    <a:lnTo>
                      <a:pt x="4820179" y="6185369"/>
                    </a:lnTo>
                    <a:lnTo>
                      <a:pt x="4817534" y="6204950"/>
                    </a:lnTo>
                    <a:lnTo>
                      <a:pt x="4813829" y="6224002"/>
                    </a:lnTo>
                    <a:lnTo>
                      <a:pt x="4811184" y="6242524"/>
                    </a:lnTo>
                    <a:lnTo>
                      <a:pt x="4806421" y="6261576"/>
                    </a:lnTo>
                    <a:lnTo>
                      <a:pt x="4801658" y="6279569"/>
                    </a:lnTo>
                    <a:lnTo>
                      <a:pt x="4797425" y="6298621"/>
                    </a:lnTo>
                    <a:lnTo>
                      <a:pt x="4791604" y="6316614"/>
                    </a:lnTo>
                    <a:lnTo>
                      <a:pt x="4786312" y="6334608"/>
                    </a:lnTo>
                    <a:lnTo>
                      <a:pt x="4779434" y="6352601"/>
                    </a:lnTo>
                    <a:lnTo>
                      <a:pt x="4772554" y="6370065"/>
                    </a:lnTo>
                    <a:lnTo>
                      <a:pt x="4765675" y="6387000"/>
                    </a:lnTo>
                    <a:lnTo>
                      <a:pt x="4758266" y="6404464"/>
                    </a:lnTo>
                    <a:lnTo>
                      <a:pt x="4749800" y="6421399"/>
                    </a:lnTo>
                    <a:lnTo>
                      <a:pt x="4741862" y="6438334"/>
                    </a:lnTo>
                    <a:lnTo>
                      <a:pt x="4733396" y="6454210"/>
                    </a:lnTo>
                    <a:lnTo>
                      <a:pt x="4714346" y="6486492"/>
                    </a:lnTo>
                    <a:lnTo>
                      <a:pt x="4694238" y="6518245"/>
                    </a:lnTo>
                    <a:lnTo>
                      <a:pt x="4673071" y="6548411"/>
                    </a:lnTo>
                    <a:lnTo>
                      <a:pt x="4649788" y="6578047"/>
                    </a:lnTo>
                    <a:lnTo>
                      <a:pt x="4625446" y="6605566"/>
                    </a:lnTo>
                    <a:lnTo>
                      <a:pt x="4600046" y="6632027"/>
                    </a:lnTo>
                    <a:lnTo>
                      <a:pt x="4573588" y="6657429"/>
                    </a:lnTo>
                    <a:lnTo>
                      <a:pt x="4545542" y="6681773"/>
                    </a:lnTo>
                    <a:lnTo>
                      <a:pt x="4516438" y="6705058"/>
                    </a:lnTo>
                    <a:lnTo>
                      <a:pt x="4486275" y="6726227"/>
                    </a:lnTo>
                    <a:lnTo>
                      <a:pt x="4454525" y="6746337"/>
                    </a:lnTo>
                    <a:lnTo>
                      <a:pt x="4422246" y="6765389"/>
                    </a:lnTo>
                    <a:lnTo>
                      <a:pt x="4406371" y="6773856"/>
                    </a:lnTo>
                    <a:lnTo>
                      <a:pt x="4388909" y="6781794"/>
                    </a:lnTo>
                    <a:lnTo>
                      <a:pt x="4372504" y="6790262"/>
                    </a:lnTo>
                    <a:lnTo>
                      <a:pt x="4355042" y="6797671"/>
                    </a:lnTo>
                    <a:lnTo>
                      <a:pt x="4338109" y="6804551"/>
                    </a:lnTo>
                    <a:lnTo>
                      <a:pt x="4320646" y="6811430"/>
                    </a:lnTo>
                    <a:lnTo>
                      <a:pt x="4302654" y="6818310"/>
                    </a:lnTo>
                    <a:lnTo>
                      <a:pt x="4284663" y="6823602"/>
                    </a:lnTo>
                    <a:lnTo>
                      <a:pt x="4266142" y="6829424"/>
                    </a:lnTo>
                    <a:lnTo>
                      <a:pt x="4248150" y="6833657"/>
                    </a:lnTo>
                    <a:lnTo>
                      <a:pt x="4229629" y="6838420"/>
                    </a:lnTo>
                    <a:lnTo>
                      <a:pt x="4210579" y="6843183"/>
                    </a:lnTo>
                    <a:lnTo>
                      <a:pt x="4191529" y="6845829"/>
                    </a:lnTo>
                    <a:lnTo>
                      <a:pt x="4173008" y="6849534"/>
                    </a:lnTo>
                    <a:lnTo>
                      <a:pt x="4153429" y="6852180"/>
                    </a:lnTo>
                    <a:lnTo>
                      <a:pt x="4134379" y="6854297"/>
                    </a:lnTo>
                    <a:lnTo>
                      <a:pt x="4114800" y="6855884"/>
                    </a:lnTo>
                    <a:lnTo>
                      <a:pt x="4095221" y="6857472"/>
                    </a:lnTo>
                    <a:lnTo>
                      <a:pt x="4075113" y="6858001"/>
                    </a:lnTo>
                    <a:lnTo>
                      <a:pt x="4055533" y="6858001"/>
                    </a:lnTo>
                    <a:lnTo>
                      <a:pt x="770466" y="6858001"/>
                    </a:lnTo>
                    <a:lnTo>
                      <a:pt x="750887" y="6858001"/>
                    </a:lnTo>
                    <a:lnTo>
                      <a:pt x="731308" y="6857472"/>
                    </a:lnTo>
                    <a:lnTo>
                      <a:pt x="711729" y="6855884"/>
                    </a:lnTo>
                    <a:lnTo>
                      <a:pt x="692150" y="6854297"/>
                    </a:lnTo>
                    <a:lnTo>
                      <a:pt x="672571" y="6852180"/>
                    </a:lnTo>
                    <a:lnTo>
                      <a:pt x="654050" y="6849534"/>
                    </a:lnTo>
                    <a:lnTo>
                      <a:pt x="634471" y="6845829"/>
                    </a:lnTo>
                    <a:lnTo>
                      <a:pt x="615421" y="6843183"/>
                    </a:lnTo>
                    <a:lnTo>
                      <a:pt x="596371" y="6838420"/>
                    </a:lnTo>
                    <a:lnTo>
                      <a:pt x="578379" y="6833657"/>
                    </a:lnTo>
                    <a:lnTo>
                      <a:pt x="559858" y="6829424"/>
                    </a:lnTo>
                    <a:lnTo>
                      <a:pt x="541337" y="6823602"/>
                    </a:lnTo>
                    <a:lnTo>
                      <a:pt x="523346" y="6818310"/>
                    </a:lnTo>
                    <a:lnTo>
                      <a:pt x="506412" y="6811430"/>
                    </a:lnTo>
                    <a:lnTo>
                      <a:pt x="487892" y="6804551"/>
                    </a:lnTo>
                    <a:lnTo>
                      <a:pt x="470958" y="6797671"/>
                    </a:lnTo>
                    <a:lnTo>
                      <a:pt x="453496" y="6790262"/>
                    </a:lnTo>
                    <a:lnTo>
                      <a:pt x="437092" y="6781794"/>
                    </a:lnTo>
                    <a:lnTo>
                      <a:pt x="420158" y="6773856"/>
                    </a:lnTo>
                    <a:lnTo>
                      <a:pt x="403754" y="6765389"/>
                    </a:lnTo>
                    <a:lnTo>
                      <a:pt x="371475" y="6746337"/>
                    </a:lnTo>
                    <a:lnTo>
                      <a:pt x="339725" y="6726227"/>
                    </a:lnTo>
                    <a:lnTo>
                      <a:pt x="309562" y="6705058"/>
                    </a:lnTo>
                    <a:lnTo>
                      <a:pt x="280987" y="6681773"/>
                    </a:lnTo>
                    <a:lnTo>
                      <a:pt x="252942" y="6657429"/>
                    </a:lnTo>
                    <a:lnTo>
                      <a:pt x="225954" y="6632027"/>
                    </a:lnTo>
                    <a:lnTo>
                      <a:pt x="200554" y="6605566"/>
                    </a:lnTo>
                    <a:lnTo>
                      <a:pt x="176212" y="6578047"/>
                    </a:lnTo>
                    <a:lnTo>
                      <a:pt x="152929" y="6548411"/>
                    </a:lnTo>
                    <a:lnTo>
                      <a:pt x="131762" y="6518245"/>
                    </a:lnTo>
                    <a:lnTo>
                      <a:pt x="111654" y="6486492"/>
                    </a:lnTo>
                    <a:lnTo>
                      <a:pt x="93662" y="6454210"/>
                    </a:lnTo>
                    <a:lnTo>
                      <a:pt x="84137" y="6438334"/>
                    </a:lnTo>
                    <a:lnTo>
                      <a:pt x="76200" y="6421399"/>
                    </a:lnTo>
                    <a:lnTo>
                      <a:pt x="67733" y="6404464"/>
                    </a:lnTo>
                    <a:lnTo>
                      <a:pt x="60325" y="6387000"/>
                    </a:lnTo>
                    <a:lnTo>
                      <a:pt x="53446" y="6370065"/>
                    </a:lnTo>
                    <a:lnTo>
                      <a:pt x="46567" y="6352601"/>
                    </a:lnTo>
                    <a:lnTo>
                      <a:pt x="40746" y="6334608"/>
                    </a:lnTo>
                    <a:lnTo>
                      <a:pt x="34396" y="6316614"/>
                    </a:lnTo>
                    <a:lnTo>
                      <a:pt x="29633" y="6298621"/>
                    </a:lnTo>
                    <a:lnTo>
                      <a:pt x="24342" y="6279569"/>
                    </a:lnTo>
                    <a:lnTo>
                      <a:pt x="19579" y="6261576"/>
                    </a:lnTo>
                    <a:lnTo>
                      <a:pt x="15875" y="6242524"/>
                    </a:lnTo>
                    <a:lnTo>
                      <a:pt x="12171" y="6224002"/>
                    </a:lnTo>
                    <a:lnTo>
                      <a:pt x="8996" y="6204950"/>
                    </a:lnTo>
                    <a:lnTo>
                      <a:pt x="5821" y="6185369"/>
                    </a:lnTo>
                    <a:lnTo>
                      <a:pt x="3704" y="6165788"/>
                    </a:lnTo>
                    <a:lnTo>
                      <a:pt x="2117" y="6146737"/>
                    </a:lnTo>
                    <a:lnTo>
                      <a:pt x="529" y="6127156"/>
                    </a:lnTo>
                    <a:lnTo>
                      <a:pt x="0" y="6107045"/>
                    </a:lnTo>
                    <a:lnTo>
                      <a:pt x="0" y="6087464"/>
                    </a:lnTo>
                    <a:lnTo>
                      <a:pt x="0" y="1807704"/>
                    </a:lnTo>
                    <a:lnTo>
                      <a:pt x="0" y="1787594"/>
                    </a:lnTo>
                    <a:lnTo>
                      <a:pt x="529" y="1768013"/>
                    </a:lnTo>
                    <a:lnTo>
                      <a:pt x="2117" y="1748432"/>
                    </a:lnTo>
                    <a:lnTo>
                      <a:pt x="3704" y="1728851"/>
                    </a:lnTo>
                    <a:lnTo>
                      <a:pt x="5821" y="1709270"/>
                    </a:lnTo>
                    <a:lnTo>
                      <a:pt x="8996" y="1690219"/>
                    </a:lnTo>
                    <a:lnTo>
                      <a:pt x="12171" y="1671696"/>
                    </a:lnTo>
                    <a:lnTo>
                      <a:pt x="15875" y="1652644"/>
                    </a:lnTo>
                    <a:lnTo>
                      <a:pt x="19579" y="1633592"/>
                    </a:lnTo>
                    <a:lnTo>
                      <a:pt x="24342" y="1615070"/>
                    </a:lnTo>
                    <a:lnTo>
                      <a:pt x="29633" y="1597077"/>
                    </a:lnTo>
                    <a:lnTo>
                      <a:pt x="34396" y="1579083"/>
                    </a:lnTo>
                    <a:lnTo>
                      <a:pt x="40746" y="1560561"/>
                    </a:lnTo>
                    <a:lnTo>
                      <a:pt x="46567" y="1542568"/>
                    </a:lnTo>
                    <a:lnTo>
                      <a:pt x="53446" y="1525104"/>
                    </a:lnTo>
                    <a:lnTo>
                      <a:pt x="60325" y="1508169"/>
                    </a:lnTo>
                    <a:lnTo>
                      <a:pt x="67733" y="1490705"/>
                    </a:lnTo>
                    <a:lnTo>
                      <a:pt x="76200" y="1473240"/>
                    </a:lnTo>
                    <a:lnTo>
                      <a:pt x="84137" y="1456835"/>
                    </a:lnTo>
                    <a:lnTo>
                      <a:pt x="93662" y="1440429"/>
                    </a:lnTo>
                    <a:lnTo>
                      <a:pt x="111654" y="1407618"/>
                    </a:lnTo>
                    <a:lnTo>
                      <a:pt x="131762" y="1376923"/>
                    </a:lnTo>
                    <a:lnTo>
                      <a:pt x="152929" y="1346758"/>
                    </a:lnTo>
                    <a:lnTo>
                      <a:pt x="176212" y="1317651"/>
                    </a:lnTo>
                    <a:lnTo>
                      <a:pt x="200554" y="1289603"/>
                    </a:lnTo>
                    <a:lnTo>
                      <a:pt x="225954" y="1262613"/>
                    </a:lnTo>
                    <a:lnTo>
                      <a:pt x="252942" y="1236681"/>
                    </a:lnTo>
                    <a:lnTo>
                      <a:pt x="280987" y="1212867"/>
                    </a:lnTo>
                    <a:lnTo>
                      <a:pt x="309562" y="1190111"/>
                    </a:lnTo>
                    <a:lnTo>
                      <a:pt x="339725" y="1168413"/>
                    </a:lnTo>
                    <a:lnTo>
                      <a:pt x="371475" y="1148832"/>
                    </a:lnTo>
                    <a:lnTo>
                      <a:pt x="403754" y="1129780"/>
                    </a:lnTo>
                    <a:lnTo>
                      <a:pt x="420158" y="1120783"/>
                    </a:lnTo>
                    <a:lnTo>
                      <a:pt x="437092" y="1112845"/>
                    </a:lnTo>
                    <a:lnTo>
                      <a:pt x="453496" y="1104907"/>
                    </a:lnTo>
                    <a:lnTo>
                      <a:pt x="470958" y="1097498"/>
                    </a:lnTo>
                    <a:lnTo>
                      <a:pt x="487892" y="1090089"/>
                    </a:lnTo>
                    <a:lnTo>
                      <a:pt x="506412" y="1083209"/>
                    </a:lnTo>
                    <a:lnTo>
                      <a:pt x="523346" y="1077388"/>
                    </a:lnTo>
                    <a:lnTo>
                      <a:pt x="541337" y="1071037"/>
                    </a:lnTo>
                    <a:lnTo>
                      <a:pt x="559858" y="1065745"/>
                    </a:lnTo>
                    <a:lnTo>
                      <a:pt x="578379" y="1060453"/>
                    </a:lnTo>
                    <a:lnTo>
                      <a:pt x="596371" y="1056219"/>
                    </a:lnTo>
                    <a:lnTo>
                      <a:pt x="615421" y="1052515"/>
                    </a:lnTo>
                    <a:lnTo>
                      <a:pt x="634471" y="1048810"/>
                    </a:lnTo>
                    <a:lnTo>
                      <a:pt x="654050" y="1045635"/>
                    </a:lnTo>
                    <a:lnTo>
                      <a:pt x="672571" y="1042460"/>
                    </a:lnTo>
                    <a:lnTo>
                      <a:pt x="692150" y="1040343"/>
                    </a:lnTo>
                    <a:lnTo>
                      <a:pt x="711729" y="1038755"/>
                    </a:lnTo>
                    <a:lnTo>
                      <a:pt x="731308" y="1038226"/>
                    </a:lnTo>
                    <a:lnTo>
                      <a:pt x="750887" y="1037167"/>
                    </a:lnTo>
                    <a:close/>
                    <a:moveTo>
                      <a:pt x="2413795" y="327025"/>
                    </a:moveTo>
                    <a:cubicBezTo>
                      <a:pt x="2298502" y="327025"/>
                      <a:pt x="2205038" y="420489"/>
                      <a:pt x="2205038" y="535782"/>
                    </a:cubicBezTo>
                    <a:cubicBezTo>
                      <a:pt x="2205038" y="651075"/>
                      <a:pt x="2298502" y="744539"/>
                      <a:pt x="2413795" y="744539"/>
                    </a:cubicBezTo>
                    <a:cubicBezTo>
                      <a:pt x="2529088" y="744539"/>
                      <a:pt x="2622552" y="651075"/>
                      <a:pt x="2622552" y="535782"/>
                    </a:cubicBezTo>
                    <a:cubicBezTo>
                      <a:pt x="2622552" y="420489"/>
                      <a:pt x="2529088" y="327025"/>
                      <a:pt x="2413795" y="327025"/>
                    </a:cubicBezTo>
                    <a:close/>
                    <a:moveTo>
                      <a:pt x="2386002" y="0"/>
                    </a:moveTo>
                    <a:lnTo>
                      <a:pt x="2413530" y="0"/>
                    </a:lnTo>
                    <a:lnTo>
                      <a:pt x="2439999" y="0"/>
                    </a:lnTo>
                    <a:lnTo>
                      <a:pt x="2465939" y="2117"/>
                    </a:lnTo>
                    <a:lnTo>
                      <a:pt x="2491879" y="5292"/>
                    </a:lnTo>
                    <a:lnTo>
                      <a:pt x="2517289" y="10054"/>
                    </a:lnTo>
                    <a:lnTo>
                      <a:pt x="2543229" y="15875"/>
                    </a:lnTo>
                    <a:lnTo>
                      <a:pt x="2567052" y="21696"/>
                    </a:lnTo>
                    <a:lnTo>
                      <a:pt x="2591403" y="30163"/>
                    </a:lnTo>
                    <a:lnTo>
                      <a:pt x="2615225" y="39158"/>
                    </a:lnTo>
                    <a:lnTo>
                      <a:pt x="2637989" y="49213"/>
                    </a:lnTo>
                    <a:lnTo>
                      <a:pt x="2660753" y="60325"/>
                    </a:lnTo>
                    <a:lnTo>
                      <a:pt x="2682457" y="72496"/>
                    </a:lnTo>
                    <a:lnTo>
                      <a:pt x="2704162" y="85196"/>
                    </a:lnTo>
                    <a:lnTo>
                      <a:pt x="2724808" y="99483"/>
                    </a:lnTo>
                    <a:lnTo>
                      <a:pt x="2744395" y="114300"/>
                    </a:lnTo>
                    <a:lnTo>
                      <a:pt x="2763982" y="130175"/>
                    </a:lnTo>
                    <a:lnTo>
                      <a:pt x="2781982" y="147108"/>
                    </a:lnTo>
                    <a:lnTo>
                      <a:pt x="2799451" y="164042"/>
                    </a:lnTo>
                    <a:lnTo>
                      <a:pt x="2816391" y="183092"/>
                    </a:lnTo>
                    <a:lnTo>
                      <a:pt x="2832273" y="201613"/>
                    </a:lnTo>
                    <a:lnTo>
                      <a:pt x="2847625" y="221192"/>
                    </a:lnTo>
                    <a:lnTo>
                      <a:pt x="2861919" y="241829"/>
                    </a:lnTo>
                    <a:lnTo>
                      <a:pt x="2874624" y="263525"/>
                    </a:lnTo>
                    <a:lnTo>
                      <a:pt x="2886800" y="285221"/>
                    </a:lnTo>
                    <a:lnTo>
                      <a:pt x="2897917" y="307446"/>
                    </a:lnTo>
                    <a:lnTo>
                      <a:pt x="2908504" y="330729"/>
                    </a:lnTo>
                    <a:lnTo>
                      <a:pt x="2917504" y="354013"/>
                    </a:lnTo>
                    <a:lnTo>
                      <a:pt x="2924915" y="377825"/>
                    </a:lnTo>
                    <a:lnTo>
                      <a:pt x="2932327" y="402696"/>
                    </a:lnTo>
                    <a:lnTo>
                      <a:pt x="2937620" y="427567"/>
                    </a:lnTo>
                    <a:lnTo>
                      <a:pt x="2942385" y="453496"/>
                    </a:lnTo>
                    <a:lnTo>
                      <a:pt x="2946091" y="478896"/>
                    </a:lnTo>
                    <a:lnTo>
                      <a:pt x="2948208" y="505354"/>
                    </a:lnTo>
                    <a:lnTo>
                      <a:pt x="3700463" y="1808163"/>
                    </a:lnTo>
                    <a:lnTo>
                      <a:pt x="1125538" y="1808163"/>
                    </a:lnTo>
                    <a:lnTo>
                      <a:pt x="1878322" y="505354"/>
                    </a:lnTo>
                    <a:lnTo>
                      <a:pt x="1880440" y="478896"/>
                    </a:lnTo>
                    <a:lnTo>
                      <a:pt x="1883616" y="453496"/>
                    </a:lnTo>
                    <a:lnTo>
                      <a:pt x="1888380" y="427567"/>
                    </a:lnTo>
                    <a:lnTo>
                      <a:pt x="1894204" y="402696"/>
                    </a:lnTo>
                    <a:lnTo>
                      <a:pt x="1901086" y="377825"/>
                    </a:lnTo>
                    <a:lnTo>
                      <a:pt x="1909026" y="354013"/>
                    </a:lnTo>
                    <a:lnTo>
                      <a:pt x="1918555" y="330729"/>
                    </a:lnTo>
                    <a:lnTo>
                      <a:pt x="1928084" y="307446"/>
                    </a:lnTo>
                    <a:lnTo>
                      <a:pt x="1939201" y="285221"/>
                    </a:lnTo>
                    <a:lnTo>
                      <a:pt x="1951377" y="263525"/>
                    </a:lnTo>
                    <a:lnTo>
                      <a:pt x="1965141" y="241829"/>
                    </a:lnTo>
                    <a:lnTo>
                      <a:pt x="1979435" y="221192"/>
                    </a:lnTo>
                    <a:lnTo>
                      <a:pt x="1994257" y="201613"/>
                    </a:lnTo>
                    <a:lnTo>
                      <a:pt x="2010139" y="183092"/>
                    </a:lnTo>
                    <a:lnTo>
                      <a:pt x="2026550" y="164042"/>
                    </a:lnTo>
                    <a:lnTo>
                      <a:pt x="2044019" y="147108"/>
                    </a:lnTo>
                    <a:lnTo>
                      <a:pt x="2063077" y="130175"/>
                    </a:lnTo>
                    <a:lnTo>
                      <a:pt x="2081606" y="114300"/>
                    </a:lnTo>
                    <a:lnTo>
                      <a:pt x="2101193" y="99483"/>
                    </a:lnTo>
                    <a:lnTo>
                      <a:pt x="2122368" y="85196"/>
                    </a:lnTo>
                    <a:lnTo>
                      <a:pt x="2143544" y="72496"/>
                    </a:lnTo>
                    <a:lnTo>
                      <a:pt x="2165248" y="60325"/>
                    </a:lnTo>
                    <a:lnTo>
                      <a:pt x="2188012" y="49213"/>
                    </a:lnTo>
                    <a:lnTo>
                      <a:pt x="2211305" y="39158"/>
                    </a:lnTo>
                    <a:lnTo>
                      <a:pt x="2234598" y="30163"/>
                    </a:lnTo>
                    <a:lnTo>
                      <a:pt x="2258950" y="21696"/>
                    </a:lnTo>
                    <a:lnTo>
                      <a:pt x="2283831" y="15875"/>
                    </a:lnTo>
                    <a:lnTo>
                      <a:pt x="2308712" y="10054"/>
                    </a:lnTo>
                    <a:lnTo>
                      <a:pt x="2334122" y="5292"/>
                    </a:lnTo>
                    <a:lnTo>
                      <a:pt x="2360062" y="2117"/>
                    </a:lnTo>
                    <a:close/>
                  </a:path>
                </a:pathLst>
              </a:custGeom>
              <a:solidFill>
                <a:sysClr val="window" lastClr="FFFFFF"/>
              </a:solidFill>
              <a:ln w="12700" cap="flat" cmpd="sng" algn="ctr">
                <a:noFill/>
                <a:prstDash val="solid"/>
                <a:miter lim="800000"/>
              </a:ln>
              <a:effectLst/>
            </p:spPr>
            <p:txBody>
              <a:bodyPr rtlCol="0" anchor="ctr"/>
              <a:lstStyle/>
              <a:p>
                <a:pPr algn="ctr" defTabSz="914400">
                  <a:defRPr/>
                </a:pPr>
                <a:endParaRPr lang="zh-CN" altLang="en-US" sz="1865" kern="0" dirty="0">
                  <a:solidFill>
                    <a:prstClr val="white"/>
                  </a:solidFill>
                  <a:latin typeface="小米兰亭_GB外压缩"/>
                  <a:ea typeface="小米兰亭_GB外压缩"/>
                </a:endParaRPr>
              </a:p>
            </p:txBody>
          </p:sp>
        </p:grpSp>
        <p:grpSp>
          <p:nvGrpSpPr>
            <p:cNvPr id="6" name="组合 51"/>
            <p:cNvGrpSpPr/>
            <p:nvPr/>
          </p:nvGrpSpPr>
          <p:grpSpPr>
            <a:xfrm>
              <a:off x="2339975" y="1866900"/>
              <a:ext cx="972000" cy="972000"/>
              <a:chOff x="3133725" y="1828800"/>
              <a:chExt cx="972000" cy="972000"/>
            </a:xfrm>
          </p:grpSpPr>
          <p:sp>
            <p:nvSpPr>
              <p:cNvPr id="59" name="椭圆 58"/>
              <p:cNvSpPr/>
              <p:nvPr/>
            </p:nvSpPr>
            <p:spPr>
              <a:xfrm>
                <a:off x="3133725" y="1828800"/>
                <a:ext cx="972000" cy="972000"/>
              </a:xfrm>
              <a:prstGeom prst="ellipse">
                <a:avLst/>
              </a:prstGeom>
              <a:solidFill>
                <a:schemeClr val="tx1">
                  <a:lumMod val="75000"/>
                  <a:lumOff val="25000"/>
                </a:schemeClr>
              </a:solidFill>
              <a:ln w="12700" cap="flat" cmpd="sng" algn="ctr">
                <a:noFill/>
                <a:prstDash val="solid"/>
                <a:miter lim="800000"/>
              </a:ln>
              <a:effectLst/>
            </p:spPr>
            <p:txBody>
              <a:bodyPr rtlCol="0" anchor="ctr"/>
              <a:lstStyle/>
              <a:p>
                <a:pPr algn="ctr" defTabSz="914400">
                  <a:defRPr/>
                </a:pPr>
                <a:endParaRPr lang="zh-CN" altLang="en-US" sz="1865" kern="0" dirty="0">
                  <a:solidFill>
                    <a:prstClr val="white"/>
                  </a:solidFill>
                  <a:latin typeface="小米兰亭_GB外压缩"/>
                  <a:ea typeface="小米兰亭_GB外压缩"/>
                </a:endParaRPr>
              </a:p>
            </p:txBody>
          </p:sp>
          <p:sp>
            <p:nvSpPr>
              <p:cNvPr id="60" name="任意多边形 59"/>
              <p:cNvSpPr/>
              <p:nvPr/>
            </p:nvSpPr>
            <p:spPr bwMode="auto">
              <a:xfrm>
                <a:off x="3410747" y="2105933"/>
                <a:ext cx="417956" cy="417734"/>
              </a:xfrm>
              <a:custGeom>
                <a:avLst/>
                <a:gdLst>
                  <a:gd name="connsiteX0" fmla="*/ 2605030 w 2997200"/>
                  <a:gd name="connsiteY0" fmla="*/ 2022475 h 2995613"/>
                  <a:gd name="connsiteX1" fmla="*/ 2611384 w 2997200"/>
                  <a:gd name="connsiteY1" fmla="*/ 2022475 h 2995613"/>
                  <a:gd name="connsiteX2" fmla="*/ 2618270 w 2997200"/>
                  <a:gd name="connsiteY2" fmla="*/ 2022475 h 2995613"/>
                  <a:gd name="connsiteX3" fmla="*/ 2624096 w 2997200"/>
                  <a:gd name="connsiteY3" fmla="*/ 2023535 h 2995613"/>
                  <a:gd name="connsiteX4" fmla="*/ 2630450 w 2997200"/>
                  <a:gd name="connsiteY4" fmla="*/ 2025125 h 2995613"/>
                  <a:gd name="connsiteX5" fmla="*/ 2636806 w 2997200"/>
                  <a:gd name="connsiteY5" fmla="*/ 2026715 h 2995613"/>
                  <a:gd name="connsiteX6" fmla="*/ 2642630 w 2997200"/>
                  <a:gd name="connsiteY6" fmla="*/ 2029365 h 2995613"/>
                  <a:gd name="connsiteX7" fmla="*/ 2648456 w 2997200"/>
                  <a:gd name="connsiteY7" fmla="*/ 2033075 h 2995613"/>
                  <a:gd name="connsiteX8" fmla="*/ 2653752 w 2997200"/>
                  <a:gd name="connsiteY8" fmla="*/ 2036786 h 2995613"/>
                  <a:gd name="connsiteX9" fmla="*/ 2659048 w 2997200"/>
                  <a:gd name="connsiteY9" fmla="*/ 2042086 h 2995613"/>
                  <a:gd name="connsiteX10" fmla="*/ 2663284 w 2997200"/>
                  <a:gd name="connsiteY10" fmla="*/ 2046856 h 2995613"/>
                  <a:gd name="connsiteX11" fmla="*/ 2667522 w 2997200"/>
                  <a:gd name="connsiteY11" fmla="*/ 2052156 h 2995613"/>
                  <a:gd name="connsiteX12" fmla="*/ 2670698 w 2997200"/>
                  <a:gd name="connsiteY12" fmla="*/ 2057986 h 2995613"/>
                  <a:gd name="connsiteX13" fmla="*/ 2673346 w 2997200"/>
                  <a:gd name="connsiteY13" fmla="*/ 2063816 h 2995613"/>
                  <a:gd name="connsiteX14" fmla="*/ 2675994 w 2997200"/>
                  <a:gd name="connsiteY14" fmla="*/ 2070176 h 2995613"/>
                  <a:gd name="connsiteX15" fmla="*/ 2677054 w 2997200"/>
                  <a:gd name="connsiteY15" fmla="*/ 2076006 h 2995613"/>
                  <a:gd name="connsiteX16" fmla="*/ 2678112 w 2997200"/>
                  <a:gd name="connsiteY16" fmla="*/ 2082896 h 2995613"/>
                  <a:gd name="connsiteX17" fmla="*/ 2678112 w 2997200"/>
                  <a:gd name="connsiteY17" fmla="*/ 2089257 h 2995613"/>
                  <a:gd name="connsiteX18" fmla="*/ 2678112 w 2997200"/>
                  <a:gd name="connsiteY18" fmla="*/ 2095087 h 2995613"/>
                  <a:gd name="connsiteX19" fmla="*/ 2677054 w 2997200"/>
                  <a:gd name="connsiteY19" fmla="*/ 2101977 h 2995613"/>
                  <a:gd name="connsiteX20" fmla="*/ 2675994 w 2997200"/>
                  <a:gd name="connsiteY20" fmla="*/ 2107807 h 2995613"/>
                  <a:gd name="connsiteX21" fmla="*/ 2673346 w 2997200"/>
                  <a:gd name="connsiteY21" fmla="*/ 2114167 h 2995613"/>
                  <a:gd name="connsiteX22" fmla="*/ 2670698 w 2997200"/>
                  <a:gd name="connsiteY22" fmla="*/ 2119997 h 2995613"/>
                  <a:gd name="connsiteX23" fmla="*/ 2667522 w 2997200"/>
                  <a:gd name="connsiteY23" fmla="*/ 2125827 h 2995613"/>
                  <a:gd name="connsiteX24" fmla="*/ 2663284 w 2997200"/>
                  <a:gd name="connsiteY24" fmla="*/ 2131127 h 2995613"/>
                  <a:gd name="connsiteX25" fmla="*/ 2659048 w 2997200"/>
                  <a:gd name="connsiteY25" fmla="*/ 2135897 h 2995613"/>
                  <a:gd name="connsiteX26" fmla="*/ 2127342 w 2997200"/>
                  <a:gd name="connsiteY26" fmla="*/ 2668028 h 2995613"/>
                  <a:gd name="connsiteX27" fmla="*/ 2122574 w 2997200"/>
                  <a:gd name="connsiteY27" fmla="*/ 2672798 h 2995613"/>
                  <a:gd name="connsiteX28" fmla="*/ 2116750 w 2997200"/>
                  <a:gd name="connsiteY28" fmla="*/ 2676508 h 2995613"/>
                  <a:gd name="connsiteX29" fmla="*/ 2110924 w 2997200"/>
                  <a:gd name="connsiteY29" fmla="*/ 2679688 h 2995613"/>
                  <a:gd name="connsiteX30" fmla="*/ 2105098 w 2997200"/>
                  <a:gd name="connsiteY30" fmla="*/ 2682868 h 2995613"/>
                  <a:gd name="connsiteX31" fmla="*/ 2098744 w 2997200"/>
                  <a:gd name="connsiteY31" fmla="*/ 2684988 h 2995613"/>
                  <a:gd name="connsiteX32" fmla="*/ 2092918 w 2997200"/>
                  <a:gd name="connsiteY32" fmla="*/ 2686578 h 2995613"/>
                  <a:gd name="connsiteX33" fmla="*/ 2086562 w 2997200"/>
                  <a:gd name="connsiteY33" fmla="*/ 2687638 h 2995613"/>
                  <a:gd name="connsiteX34" fmla="*/ 2079678 w 2997200"/>
                  <a:gd name="connsiteY34" fmla="*/ 2687638 h 2995613"/>
                  <a:gd name="connsiteX35" fmla="*/ 2073852 w 2997200"/>
                  <a:gd name="connsiteY35" fmla="*/ 2687638 h 2995613"/>
                  <a:gd name="connsiteX36" fmla="*/ 2067498 w 2997200"/>
                  <a:gd name="connsiteY36" fmla="*/ 2686578 h 2995613"/>
                  <a:gd name="connsiteX37" fmla="*/ 2060612 w 2997200"/>
                  <a:gd name="connsiteY37" fmla="*/ 2684988 h 2995613"/>
                  <a:gd name="connsiteX38" fmla="*/ 2054788 w 2997200"/>
                  <a:gd name="connsiteY38" fmla="*/ 2682868 h 2995613"/>
                  <a:gd name="connsiteX39" fmla="*/ 2048962 w 2997200"/>
                  <a:gd name="connsiteY39" fmla="*/ 2679688 h 2995613"/>
                  <a:gd name="connsiteX40" fmla="*/ 2043666 w 2997200"/>
                  <a:gd name="connsiteY40" fmla="*/ 2676508 h 2995613"/>
                  <a:gd name="connsiteX41" fmla="*/ 2037840 w 2997200"/>
                  <a:gd name="connsiteY41" fmla="*/ 2672798 h 2995613"/>
                  <a:gd name="connsiteX42" fmla="*/ 2032544 w 2997200"/>
                  <a:gd name="connsiteY42" fmla="*/ 2668028 h 2995613"/>
                  <a:gd name="connsiteX43" fmla="*/ 2028308 w 2997200"/>
                  <a:gd name="connsiteY43" fmla="*/ 2663258 h 2995613"/>
                  <a:gd name="connsiteX44" fmla="*/ 2024600 w 2997200"/>
                  <a:gd name="connsiteY44" fmla="*/ 2657428 h 2995613"/>
                  <a:gd name="connsiteX45" fmla="*/ 2020894 w 2997200"/>
                  <a:gd name="connsiteY45" fmla="*/ 2651598 h 2995613"/>
                  <a:gd name="connsiteX46" fmla="*/ 2018246 w 2997200"/>
                  <a:gd name="connsiteY46" fmla="*/ 2646297 h 2995613"/>
                  <a:gd name="connsiteX47" fmla="*/ 2016128 w 2997200"/>
                  <a:gd name="connsiteY47" fmla="*/ 2639937 h 2995613"/>
                  <a:gd name="connsiteX48" fmla="*/ 2014538 w 2997200"/>
                  <a:gd name="connsiteY48" fmla="*/ 2634107 h 2995613"/>
                  <a:gd name="connsiteX49" fmla="*/ 2013480 w 2997200"/>
                  <a:gd name="connsiteY49" fmla="*/ 2627217 h 2995613"/>
                  <a:gd name="connsiteX50" fmla="*/ 2012950 w 2997200"/>
                  <a:gd name="connsiteY50" fmla="*/ 2620857 h 2995613"/>
                  <a:gd name="connsiteX51" fmla="*/ 2013480 w 2997200"/>
                  <a:gd name="connsiteY51" fmla="*/ 2614497 h 2995613"/>
                  <a:gd name="connsiteX52" fmla="*/ 2014538 w 2997200"/>
                  <a:gd name="connsiteY52" fmla="*/ 2608137 h 2995613"/>
                  <a:gd name="connsiteX53" fmla="*/ 2016128 w 2997200"/>
                  <a:gd name="connsiteY53" fmla="*/ 2601777 h 2995613"/>
                  <a:gd name="connsiteX54" fmla="*/ 2018246 w 2997200"/>
                  <a:gd name="connsiteY54" fmla="*/ 2595946 h 2995613"/>
                  <a:gd name="connsiteX55" fmla="*/ 2020894 w 2997200"/>
                  <a:gd name="connsiteY55" fmla="*/ 2589586 h 2995613"/>
                  <a:gd name="connsiteX56" fmla="*/ 2024600 w 2997200"/>
                  <a:gd name="connsiteY56" fmla="*/ 2584286 h 2995613"/>
                  <a:gd name="connsiteX57" fmla="*/ 2028308 w 2997200"/>
                  <a:gd name="connsiteY57" fmla="*/ 2578986 h 2995613"/>
                  <a:gd name="connsiteX58" fmla="*/ 2032544 w 2997200"/>
                  <a:gd name="connsiteY58" fmla="*/ 2573686 h 2995613"/>
                  <a:gd name="connsiteX59" fmla="*/ 2564252 w 2997200"/>
                  <a:gd name="connsiteY59" fmla="*/ 2042086 h 2995613"/>
                  <a:gd name="connsiteX60" fmla="*/ 2569548 w 2997200"/>
                  <a:gd name="connsiteY60" fmla="*/ 2036786 h 2995613"/>
                  <a:gd name="connsiteX61" fmla="*/ 2574844 w 2997200"/>
                  <a:gd name="connsiteY61" fmla="*/ 2033075 h 2995613"/>
                  <a:gd name="connsiteX62" fmla="*/ 2580668 w 2997200"/>
                  <a:gd name="connsiteY62" fmla="*/ 2029365 h 2995613"/>
                  <a:gd name="connsiteX63" fmla="*/ 2585964 w 2997200"/>
                  <a:gd name="connsiteY63" fmla="*/ 2026715 h 2995613"/>
                  <a:gd name="connsiteX64" fmla="*/ 2592320 w 2997200"/>
                  <a:gd name="connsiteY64" fmla="*/ 2025125 h 2995613"/>
                  <a:gd name="connsiteX65" fmla="*/ 2598674 w 2997200"/>
                  <a:gd name="connsiteY65" fmla="*/ 2023535 h 2995613"/>
                  <a:gd name="connsiteX66" fmla="*/ 2267400 w 2997200"/>
                  <a:gd name="connsiteY66" fmla="*/ 1895475 h 2995613"/>
                  <a:gd name="connsiteX67" fmla="*/ 2273228 w 2997200"/>
                  <a:gd name="connsiteY67" fmla="*/ 1896004 h 2995613"/>
                  <a:gd name="connsiteX68" fmla="*/ 2280116 w 2997200"/>
                  <a:gd name="connsiteY68" fmla="*/ 1897063 h 2995613"/>
                  <a:gd name="connsiteX69" fmla="*/ 2285944 w 2997200"/>
                  <a:gd name="connsiteY69" fmla="*/ 1898121 h 2995613"/>
                  <a:gd name="connsiteX70" fmla="*/ 2292302 w 2997200"/>
                  <a:gd name="connsiteY70" fmla="*/ 1900238 h 2995613"/>
                  <a:gd name="connsiteX71" fmla="*/ 2298128 w 2997200"/>
                  <a:gd name="connsiteY71" fmla="*/ 1902884 h 2995613"/>
                  <a:gd name="connsiteX72" fmla="*/ 2303426 w 2997200"/>
                  <a:gd name="connsiteY72" fmla="*/ 1906588 h 2995613"/>
                  <a:gd name="connsiteX73" fmla="*/ 2309254 w 2997200"/>
                  <a:gd name="connsiteY73" fmla="*/ 1910292 h 2995613"/>
                  <a:gd name="connsiteX74" fmla="*/ 2314022 w 2997200"/>
                  <a:gd name="connsiteY74" fmla="*/ 1915054 h 2995613"/>
                  <a:gd name="connsiteX75" fmla="*/ 2318790 w 2997200"/>
                  <a:gd name="connsiteY75" fmla="*/ 1919817 h 2995613"/>
                  <a:gd name="connsiteX76" fmla="*/ 2322500 w 2997200"/>
                  <a:gd name="connsiteY76" fmla="*/ 1925638 h 2995613"/>
                  <a:gd name="connsiteX77" fmla="*/ 2326208 w 2997200"/>
                  <a:gd name="connsiteY77" fmla="*/ 1930929 h 2995613"/>
                  <a:gd name="connsiteX78" fmla="*/ 2328856 w 2997200"/>
                  <a:gd name="connsiteY78" fmla="*/ 1937279 h 2995613"/>
                  <a:gd name="connsiteX79" fmla="*/ 2330976 w 2997200"/>
                  <a:gd name="connsiteY79" fmla="*/ 1943100 h 2995613"/>
                  <a:gd name="connsiteX80" fmla="*/ 2332566 w 2997200"/>
                  <a:gd name="connsiteY80" fmla="*/ 1949450 h 2995613"/>
                  <a:gd name="connsiteX81" fmla="*/ 2333096 w 2997200"/>
                  <a:gd name="connsiteY81" fmla="*/ 1955800 h 2995613"/>
                  <a:gd name="connsiteX82" fmla="*/ 2333624 w 2997200"/>
                  <a:gd name="connsiteY82" fmla="*/ 1962150 h 2995613"/>
                  <a:gd name="connsiteX83" fmla="*/ 2333096 w 2997200"/>
                  <a:gd name="connsiteY83" fmla="*/ 1968500 h 2995613"/>
                  <a:gd name="connsiteX84" fmla="*/ 2332566 w 2997200"/>
                  <a:gd name="connsiteY84" fmla="*/ 1974850 h 2995613"/>
                  <a:gd name="connsiteX85" fmla="*/ 2330976 w 2997200"/>
                  <a:gd name="connsiteY85" fmla="*/ 1981200 h 2995613"/>
                  <a:gd name="connsiteX86" fmla="*/ 2328856 w 2997200"/>
                  <a:gd name="connsiteY86" fmla="*/ 1987550 h 2995613"/>
                  <a:gd name="connsiteX87" fmla="*/ 2326208 w 2997200"/>
                  <a:gd name="connsiteY87" fmla="*/ 1993371 h 2995613"/>
                  <a:gd name="connsiteX88" fmla="*/ 2322500 w 2997200"/>
                  <a:gd name="connsiteY88" fmla="*/ 1998663 h 2995613"/>
                  <a:gd name="connsiteX89" fmla="*/ 2318790 w 2997200"/>
                  <a:gd name="connsiteY89" fmla="*/ 2004484 h 2995613"/>
                  <a:gd name="connsiteX90" fmla="*/ 2314022 w 2997200"/>
                  <a:gd name="connsiteY90" fmla="*/ 2009246 h 2995613"/>
                  <a:gd name="connsiteX91" fmla="*/ 1999856 w 2997200"/>
                  <a:gd name="connsiteY91" fmla="*/ 2323571 h 2995613"/>
                  <a:gd name="connsiteX92" fmla="*/ 1995088 w 2997200"/>
                  <a:gd name="connsiteY92" fmla="*/ 2327804 h 2995613"/>
                  <a:gd name="connsiteX93" fmla="*/ 1989790 w 2997200"/>
                  <a:gd name="connsiteY93" fmla="*/ 2332038 h 2995613"/>
                  <a:gd name="connsiteX94" fmla="*/ 1983962 w 2997200"/>
                  <a:gd name="connsiteY94" fmla="*/ 2335213 h 2995613"/>
                  <a:gd name="connsiteX95" fmla="*/ 1978134 w 2997200"/>
                  <a:gd name="connsiteY95" fmla="*/ 2337859 h 2995613"/>
                  <a:gd name="connsiteX96" fmla="*/ 1971776 w 2997200"/>
                  <a:gd name="connsiteY96" fmla="*/ 2339975 h 2995613"/>
                  <a:gd name="connsiteX97" fmla="*/ 1965948 w 2997200"/>
                  <a:gd name="connsiteY97" fmla="*/ 2342092 h 2995613"/>
                  <a:gd name="connsiteX98" fmla="*/ 1959062 w 2997200"/>
                  <a:gd name="connsiteY98" fmla="*/ 2342621 h 2995613"/>
                  <a:gd name="connsiteX99" fmla="*/ 1952704 w 2997200"/>
                  <a:gd name="connsiteY99" fmla="*/ 2343150 h 2995613"/>
                  <a:gd name="connsiteX100" fmla="*/ 1946876 w 2997200"/>
                  <a:gd name="connsiteY100" fmla="*/ 2342621 h 2995613"/>
                  <a:gd name="connsiteX101" fmla="*/ 1939988 w 2997200"/>
                  <a:gd name="connsiteY101" fmla="*/ 2342092 h 2995613"/>
                  <a:gd name="connsiteX102" fmla="*/ 1933632 w 2997200"/>
                  <a:gd name="connsiteY102" fmla="*/ 2339975 h 2995613"/>
                  <a:gd name="connsiteX103" fmla="*/ 1927804 w 2997200"/>
                  <a:gd name="connsiteY103" fmla="*/ 2337859 h 2995613"/>
                  <a:gd name="connsiteX104" fmla="*/ 1921976 w 2997200"/>
                  <a:gd name="connsiteY104" fmla="*/ 2335213 h 2995613"/>
                  <a:gd name="connsiteX105" fmla="*/ 1915618 w 2997200"/>
                  <a:gd name="connsiteY105" fmla="*/ 2332038 h 2995613"/>
                  <a:gd name="connsiteX106" fmla="*/ 1910850 w 2997200"/>
                  <a:gd name="connsiteY106" fmla="*/ 2327804 h 2995613"/>
                  <a:gd name="connsiteX107" fmla="*/ 1905552 w 2997200"/>
                  <a:gd name="connsiteY107" fmla="*/ 2323571 h 2995613"/>
                  <a:gd name="connsiteX108" fmla="*/ 1901314 w 2997200"/>
                  <a:gd name="connsiteY108" fmla="*/ 2318279 h 2995613"/>
                  <a:gd name="connsiteX109" fmla="*/ 1896546 w 2997200"/>
                  <a:gd name="connsiteY109" fmla="*/ 2312988 h 2995613"/>
                  <a:gd name="connsiteX110" fmla="*/ 1893368 w 2997200"/>
                  <a:gd name="connsiteY110" fmla="*/ 2307167 h 2995613"/>
                  <a:gd name="connsiteX111" fmla="*/ 1891248 w 2997200"/>
                  <a:gd name="connsiteY111" fmla="*/ 2300817 h 2995613"/>
                  <a:gd name="connsiteX112" fmla="*/ 1889128 w 2997200"/>
                  <a:gd name="connsiteY112" fmla="*/ 2294996 h 2995613"/>
                  <a:gd name="connsiteX113" fmla="*/ 1887010 w 2997200"/>
                  <a:gd name="connsiteY113" fmla="*/ 2288646 h 2995613"/>
                  <a:gd name="connsiteX114" fmla="*/ 1885950 w 2997200"/>
                  <a:gd name="connsiteY114" fmla="*/ 2282296 h 2995613"/>
                  <a:gd name="connsiteX115" fmla="*/ 1885950 w 2997200"/>
                  <a:gd name="connsiteY115" fmla="*/ 2275946 h 2995613"/>
                  <a:gd name="connsiteX116" fmla="*/ 1885950 w 2997200"/>
                  <a:gd name="connsiteY116" fmla="*/ 2269596 h 2995613"/>
                  <a:gd name="connsiteX117" fmla="*/ 1887010 w 2997200"/>
                  <a:gd name="connsiteY117" fmla="*/ 2263246 h 2995613"/>
                  <a:gd name="connsiteX118" fmla="*/ 1889128 w 2997200"/>
                  <a:gd name="connsiteY118" fmla="*/ 2257425 h 2995613"/>
                  <a:gd name="connsiteX119" fmla="*/ 1891248 w 2997200"/>
                  <a:gd name="connsiteY119" fmla="*/ 2251075 h 2995613"/>
                  <a:gd name="connsiteX120" fmla="*/ 1893368 w 2997200"/>
                  <a:gd name="connsiteY120" fmla="*/ 2245254 h 2995613"/>
                  <a:gd name="connsiteX121" fmla="*/ 1896546 w 2997200"/>
                  <a:gd name="connsiteY121" fmla="*/ 2239434 h 2995613"/>
                  <a:gd name="connsiteX122" fmla="*/ 1901314 w 2997200"/>
                  <a:gd name="connsiteY122" fmla="*/ 2233613 h 2995613"/>
                  <a:gd name="connsiteX123" fmla="*/ 1905552 w 2997200"/>
                  <a:gd name="connsiteY123" fmla="*/ 2228850 h 2995613"/>
                  <a:gd name="connsiteX124" fmla="*/ 2219720 w 2997200"/>
                  <a:gd name="connsiteY124" fmla="*/ 1915054 h 2995613"/>
                  <a:gd name="connsiteX125" fmla="*/ 2225018 w 2997200"/>
                  <a:gd name="connsiteY125" fmla="*/ 1910292 h 2995613"/>
                  <a:gd name="connsiteX126" fmla="*/ 2230316 w 2997200"/>
                  <a:gd name="connsiteY126" fmla="*/ 1906588 h 2995613"/>
                  <a:gd name="connsiteX127" fmla="*/ 2235614 w 2997200"/>
                  <a:gd name="connsiteY127" fmla="*/ 1902884 h 2995613"/>
                  <a:gd name="connsiteX128" fmla="*/ 2241970 w 2997200"/>
                  <a:gd name="connsiteY128" fmla="*/ 1900238 h 2995613"/>
                  <a:gd name="connsiteX129" fmla="*/ 2248328 w 2997200"/>
                  <a:gd name="connsiteY129" fmla="*/ 1898121 h 2995613"/>
                  <a:gd name="connsiteX130" fmla="*/ 2254156 w 2997200"/>
                  <a:gd name="connsiteY130" fmla="*/ 1897063 h 2995613"/>
                  <a:gd name="connsiteX131" fmla="*/ 2260514 w 2997200"/>
                  <a:gd name="connsiteY131" fmla="*/ 1896004 h 2995613"/>
                  <a:gd name="connsiteX132" fmla="*/ 1946936 w 2997200"/>
                  <a:gd name="connsiteY132" fmla="*/ 1738312 h 2995613"/>
                  <a:gd name="connsiteX133" fmla="*/ 1952748 w 2997200"/>
                  <a:gd name="connsiteY133" fmla="*/ 1738312 h 2995613"/>
                  <a:gd name="connsiteX134" fmla="*/ 1959086 w 2997200"/>
                  <a:gd name="connsiteY134" fmla="*/ 1738312 h 2995613"/>
                  <a:gd name="connsiteX135" fmla="*/ 1965952 w 2997200"/>
                  <a:gd name="connsiteY135" fmla="*/ 1739369 h 2995613"/>
                  <a:gd name="connsiteX136" fmla="*/ 1971762 w 2997200"/>
                  <a:gd name="connsiteY136" fmla="*/ 1740953 h 2995613"/>
                  <a:gd name="connsiteX137" fmla="*/ 1978100 w 2997200"/>
                  <a:gd name="connsiteY137" fmla="*/ 1743066 h 2995613"/>
                  <a:gd name="connsiteX138" fmla="*/ 1983912 w 2997200"/>
                  <a:gd name="connsiteY138" fmla="*/ 1745707 h 2995613"/>
                  <a:gd name="connsiteX139" fmla="*/ 1989722 w 2997200"/>
                  <a:gd name="connsiteY139" fmla="*/ 1748876 h 2995613"/>
                  <a:gd name="connsiteX140" fmla="*/ 1995004 w 2997200"/>
                  <a:gd name="connsiteY140" fmla="*/ 1753102 h 2995613"/>
                  <a:gd name="connsiteX141" fmla="*/ 1999758 w 2997200"/>
                  <a:gd name="connsiteY141" fmla="*/ 1757328 h 2995613"/>
                  <a:gd name="connsiteX142" fmla="*/ 2005040 w 2997200"/>
                  <a:gd name="connsiteY142" fmla="*/ 1763138 h 2995613"/>
                  <a:gd name="connsiteX143" fmla="*/ 2008736 w 2997200"/>
                  <a:gd name="connsiteY143" fmla="*/ 1767892 h 2995613"/>
                  <a:gd name="connsiteX144" fmla="*/ 2011906 w 2997200"/>
                  <a:gd name="connsiteY144" fmla="*/ 1773702 h 2995613"/>
                  <a:gd name="connsiteX145" fmla="*/ 2015076 w 2997200"/>
                  <a:gd name="connsiteY145" fmla="*/ 1780040 h 2995613"/>
                  <a:gd name="connsiteX146" fmla="*/ 2016660 w 2997200"/>
                  <a:gd name="connsiteY146" fmla="*/ 1785851 h 2995613"/>
                  <a:gd name="connsiteX147" fmla="*/ 2018244 w 2997200"/>
                  <a:gd name="connsiteY147" fmla="*/ 1792189 h 2995613"/>
                  <a:gd name="connsiteX148" fmla="*/ 2019300 w 2997200"/>
                  <a:gd name="connsiteY148" fmla="*/ 1797999 h 2995613"/>
                  <a:gd name="connsiteX149" fmla="*/ 2019300 w 2997200"/>
                  <a:gd name="connsiteY149" fmla="*/ 1804866 h 2995613"/>
                  <a:gd name="connsiteX150" fmla="*/ 2019300 w 2997200"/>
                  <a:gd name="connsiteY150" fmla="*/ 1811205 h 2995613"/>
                  <a:gd name="connsiteX151" fmla="*/ 2018244 w 2997200"/>
                  <a:gd name="connsiteY151" fmla="*/ 1817543 h 2995613"/>
                  <a:gd name="connsiteX152" fmla="*/ 2016660 w 2997200"/>
                  <a:gd name="connsiteY152" fmla="*/ 1823882 h 2995613"/>
                  <a:gd name="connsiteX153" fmla="*/ 2015076 w 2997200"/>
                  <a:gd name="connsiteY153" fmla="*/ 1830220 h 2995613"/>
                  <a:gd name="connsiteX154" fmla="*/ 2011906 w 2997200"/>
                  <a:gd name="connsiteY154" fmla="*/ 1835502 h 2995613"/>
                  <a:gd name="connsiteX155" fmla="*/ 2008736 w 2997200"/>
                  <a:gd name="connsiteY155" fmla="*/ 1841312 h 2995613"/>
                  <a:gd name="connsiteX156" fmla="*/ 2005040 w 2997200"/>
                  <a:gd name="connsiteY156" fmla="*/ 1846594 h 2995613"/>
                  <a:gd name="connsiteX157" fmla="*/ 1999758 w 2997200"/>
                  <a:gd name="connsiteY157" fmla="*/ 1851876 h 2995613"/>
                  <a:gd name="connsiteX158" fmla="*/ 1842352 w 2997200"/>
                  <a:gd name="connsiteY158" fmla="*/ 2009282 h 2995613"/>
                  <a:gd name="connsiteX159" fmla="*/ 1837070 w 2997200"/>
                  <a:gd name="connsiteY159" fmla="*/ 2014035 h 2995613"/>
                  <a:gd name="connsiteX160" fmla="*/ 1832316 w 2997200"/>
                  <a:gd name="connsiteY160" fmla="*/ 2017733 h 2995613"/>
                  <a:gd name="connsiteX161" fmla="*/ 1826506 w 2997200"/>
                  <a:gd name="connsiteY161" fmla="*/ 2020902 h 2995613"/>
                  <a:gd name="connsiteX162" fmla="*/ 1820696 w 2997200"/>
                  <a:gd name="connsiteY162" fmla="*/ 2024071 h 2995613"/>
                  <a:gd name="connsiteX163" fmla="*/ 1814358 w 2997200"/>
                  <a:gd name="connsiteY163" fmla="*/ 2026184 h 2995613"/>
                  <a:gd name="connsiteX164" fmla="*/ 1808018 w 2997200"/>
                  <a:gd name="connsiteY164" fmla="*/ 2027769 h 2995613"/>
                  <a:gd name="connsiteX165" fmla="*/ 1802208 w 2997200"/>
                  <a:gd name="connsiteY165" fmla="*/ 2028297 h 2995613"/>
                  <a:gd name="connsiteX166" fmla="*/ 1795342 w 2997200"/>
                  <a:gd name="connsiteY166" fmla="*/ 2028825 h 2995613"/>
                  <a:gd name="connsiteX167" fmla="*/ 1789004 w 2997200"/>
                  <a:gd name="connsiteY167" fmla="*/ 2028297 h 2995613"/>
                  <a:gd name="connsiteX168" fmla="*/ 1782664 w 2997200"/>
                  <a:gd name="connsiteY168" fmla="*/ 2027769 h 2995613"/>
                  <a:gd name="connsiteX169" fmla="*/ 1776326 w 2997200"/>
                  <a:gd name="connsiteY169" fmla="*/ 2026184 h 2995613"/>
                  <a:gd name="connsiteX170" fmla="*/ 1769988 w 2997200"/>
                  <a:gd name="connsiteY170" fmla="*/ 2024071 h 2995613"/>
                  <a:gd name="connsiteX171" fmla="*/ 1764706 w 2997200"/>
                  <a:gd name="connsiteY171" fmla="*/ 2020902 h 2995613"/>
                  <a:gd name="connsiteX172" fmla="*/ 1758368 w 2997200"/>
                  <a:gd name="connsiteY172" fmla="*/ 2017733 h 2995613"/>
                  <a:gd name="connsiteX173" fmla="*/ 1753614 w 2997200"/>
                  <a:gd name="connsiteY173" fmla="*/ 2014035 h 2995613"/>
                  <a:gd name="connsiteX174" fmla="*/ 1748332 w 2997200"/>
                  <a:gd name="connsiteY174" fmla="*/ 2009282 h 2995613"/>
                  <a:gd name="connsiteX175" fmla="*/ 1744106 w 2997200"/>
                  <a:gd name="connsiteY175" fmla="*/ 2004528 h 2995613"/>
                  <a:gd name="connsiteX176" fmla="*/ 1739880 w 2997200"/>
                  <a:gd name="connsiteY176" fmla="*/ 1998718 h 2995613"/>
                  <a:gd name="connsiteX177" fmla="*/ 1736712 w 2997200"/>
                  <a:gd name="connsiteY177" fmla="*/ 1993435 h 2995613"/>
                  <a:gd name="connsiteX178" fmla="*/ 1734070 w 2997200"/>
                  <a:gd name="connsiteY178" fmla="*/ 1987625 h 2995613"/>
                  <a:gd name="connsiteX179" fmla="*/ 1731430 w 2997200"/>
                  <a:gd name="connsiteY179" fmla="*/ 1981287 h 2995613"/>
                  <a:gd name="connsiteX180" fmla="*/ 1729844 w 2997200"/>
                  <a:gd name="connsiteY180" fmla="*/ 1974948 h 2995613"/>
                  <a:gd name="connsiteX181" fmla="*/ 1728788 w 2997200"/>
                  <a:gd name="connsiteY181" fmla="*/ 1968610 h 2995613"/>
                  <a:gd name="connsiteX182" fmla="*/ 1728788 w 2997200"/>
                  <a:gd name="connsiteY182" fmla="*/ 1962271 h 2995613"/>
                  <a:gd name="connsiteX183" fmla="*/ 1728788 w 2997200"/>
                  <a:gd name="connsiteY183" fmla="*/ 1955933 h 2995613"/>
                  <a:gd name="connsiteX184" fmla="*/ 1729844 w 2997200"/>
                  <a:gd name="connsiteY184" fmla="*/ 1949594 h 2995613"/>
                  <a:gd name="connsiteX185" fmla="*/ 1731430 w 2997200"/>
                  <a:gd name="connsiteY185" fmla="*/ 1943256 h 2995613"/>
                  <a:gd name="connsiteX186" fmla="*/ 1734070 w 2997200"/>
                  <a:gd name="connsiteY186" fmla="*/ 1937446 h 2995613"/>
                  <a:gd name="connsiteX187" fmla="*/ 1736712 w 2997200"/>
                  <a:gd name="connsiteY187" fmla="*/ 1931107 h 2995613"/>
                  <a:gd name="connsiteX188" fmla="*/ 1739880 w 2997200"/>
                  <a:gd name="connsiteY188" fmla="*/ 1925825 h 2995613"/>
                  <a:gd name="connsiteX189" fmla="*/ 1744106 w 2997200"/>
                  <a:gd name="connsiteY189" fmla="*/ 1920015 h 2995613"/>
                  <a:gd name="connsiteX190" fmla="*/ 1748332 w 2997200"/>
                  <a:gd name="connsiteY190" fmla="*/ 1915261 h 2995613"/>
                  <a:gd name="connsiteX191" fmla="*/ 1905736 w 2997200"/>
                  <a:gd name="connsiteY191" fmla="*/ 1757328 h 2995613"/>
                  <a:gd name="connsiteX192" fmla="*/ 1911018 w 2997200"/>
                  <a:gd name="connsiteY192" fmla="*/ 1753102 h 2995613"/>
                  <a:gd name="connsiteX193" fmla="*/ 1915772 w 2997200"/>
                  <a:gd name="connsiteY193" fmla="*/ 1748876 h 2995613"/>
                  <a:gd name="connsiteX194" fmla="*/ 1922112 w 2997200"/>
                  <a:gd name="connsiteY194" fmla="*/ 1745707 h 2995613"/>
                  <a:gd name="connsiteX195" fmla="*/ 1927922 w 2997200"/>
                  <a:gd name="connsiteY195" fmla="*/ 1743066 h 2995613"/>
                  <a:gd name="connsiteX196" fmla="*/ 1933732 w 2997200"/>
                  <a:gd name="connsiteY196" fmla="*/ 1740953 h 2995613"/>
                  <a:gd name="connsiteX197" fmla="*/ 1940070 w 2997200"/>
                  <a:gd name="connsiteY197" fmla="*/ 1739369 h 2995613"/>
                  <a:gd name="connsiteX198" fmla="*/ 1195122 w 2997200"/>
                  <a:gd name="connsiteY198" fmla="*/ 966787 h 2995613"/>
                  <a:gd name="connsiteX199" fmla="*/ 1201496 w 2997200"/>
                  <a:gd name="connsiteY199" fmla="*/ 966787 h 2995613"/>
                  <a:gd name="connsiteX200" fmla="*/ 1207868 w 2997200"/>
                  <a:gd name="connsiteY200" fmla="*/ 966787 h 2995613"/>
                  <a:gd name="connsiteX201" fmla="*/ 1214242 w 2997200"/>
                  <a:gd name="connsiteY201" fmla="*/ 967843 h 2995613"/>
                  <a:gd name="connsiteX202" fmla="*/ 1220614 w 2997200"/>
                  <a:gd name="connsiteY202" fmla="*/ 969428 h 2995613"/>
                  <a:gd name="connsiteX203" fmla="*/ 1226456 w 2997200"/>
                  <a:gd name="connsiteY203" fmla="*/ 971012 h 2995613"/>
                  <a:gd name="connsiteX204" fmla="*/ 1232830 w 2997200"/>
                  <a:gd name="connsiteY204" fmla="*/ 973653 h 2995613"/>
                  <a:gd name="connsiteX205" fmla="*/ 1238672 w 2997200"/>
                  <a:gd name="connsiteY205" fmla="*/ 977351 h 2995613"/>
                  <a:gd name="connsiteX206" fmla="*/ 1243452 w 2997200"/>
                  <a:gd name="connsiteY206" fmla="*/ 981048 h 2995613"/>
                  <a:gd name="connsiteX207" fmla="*/ 1249294 w 2997200"/>
                  <a:gd name="connsiteY207" fmla="*/ 986330 h 2995613"/>
                  <a:gd name="connsiteX208" fmla="*/ 1253542 w 2997200"/>
                  <a:gd name="connsiteY208" fmla="*/ 991084 h 2995613"/>
                  <a:gd name="connsiteX209" fmla="*/ 1257260 w 2997200"/>
                  <a:gd name="connsiteY209" fmla="*/ 996366 h 2995613"/>
                  <a:gd name="connsiteX210" fmla="*/ 1260978 w 2997200"/>
                  <a:gd name="connsiteY210" fmla="*/ 1002177 h 2995613"/>
                  <a:gd name="connsiteX211" fmla="*/ 1263634 w 2997200"/>
                  <a:gd name="connsiteY211" fmla="*/ 1007987 h 2995613"/>
                  <a:gd name="connsiteX212" fmla="*/ 1265758 w 2997200"/>
                  <a:gd name="connsiteY212" fmla="*/ 1014325 h 2995613"/>
                  <a:gd name="connsiteX213" fmla="*/ 1266820 w 2997200"/>
                  <a:gd name="connsiteY213" fmla="*/ 1020136 h 2995613"/>
                  <a:gd name="connsiteX214" fmla="*/ 1268412 w 2997200"/>
                  <a:gd name="connsiteY214" fmla="*/ 1027002 h 2995613"/>
                  <a:gd name="connsiteX215" fmla="*/ 1268412 w 2997200"/>
                  <a:gd name="connsiteY215" fmla="*/ 1033341 h 2995613"/>
                  <a:gd name="connsiteX216" fmla="*/ 1268412 w 2997200"/>
                  <a:gd name="connsiteY216" fmla="*/ 1039151 h 2995613"/>
                  <a:gd name="connsiteX217" fmla="*/ 1266820 w 2997200"/>
                  <a:gd name="connsiteY217" fmla="*/ 1046018 h 2995613"/>
                  <a:gd name="connsiteX218" fmla="*/ 1265758 w 2997200"/>
                  <a:gd name="connsiteY218" fmla="*/ 1052356 h 2995613"/>
                  <a:gd name="connsiteX219" fmla="*/ 1263634 w 2997200"/>
                  <a:gd name="connsiteY219" fmla="*/ 1058166 h 2995613"/>
                  <a:gd name="connsiteX220" fmla="*/ 1260978 w 2997200"/>
                  <a:gd name="connsiteY220" fmla="*/ 1063977 h 2995613"/>
                  <a:gd name="connsiteX221" fmla="*/ 1257260 w 2997200"/>
                  <a:gd name="connsiteY221" fmla="*/ 1069787 h 2995613"/>
                  <a:gd name="connsiteX222" fmla="*/ 1253542 w 2997200"/>
                  <a:gd name="connsiteY222" fmla="*/ 1075069 h 2995613"/>
                  <a:gd name="connsiteX223" fmla="*/ 1249294 w 2997200"/>
                  <a:gd name="connsiteY223" fmla="*/ 1079823 h 2995613"/>
                  <a:gd name="connsiteX224" fmla="*/ 1090498 w 2997200"/>
                  <a:gd name="connsiteY224" fmla="*/ 1237756 h 2995613"/>
                  <a:gd name="connsiteX225" fmla="*/ 1085718 w 2997200"/>
                  <a:gd name="connsiteY225" fmla="*/ 1241982 h 2995613"/>
                  <a:gd name="connsiteX226" fmla="*/ 1079876 w 2997200"/>
                  <a:gd name="connsiteY226" fmla="*/ 1246207 h 2995613"/>
                  <a:gd name="connsiteX227" fmla="*/ 1074564 w 2997200"/>
                  <a:gd name="connsiteY227" fmla="*/ 1249377 h 2995613"/>
                  <a:gd name="connsiteX228" fmla="*/ 1068192 w 2997200"/>
                  <a:gd name="connsiteY228" fmla="*/ 1252018 h 2995613"/>
                  <a:gd name="connsiteX229" fmla="*/ 1061818 w 2997200"/>
                  <a:gd name="connsiteY229" fmla="*/ 1254131 h 2995613"/>
                  <a:gd name="connsiteX230" fmla="*/ 1055976 w 2997200"/>
                  <a:gd name="connsiteY230" fmla="*/ 1256243 h 2995613"/>
                  <a:gd name="connsiteX231" fmla="*/ 1049604 w 2997200"/>
                  <a:gd name="connsiteY231" fmla="*/ 1257300 h 2995613"/>
                  <a:gd name="connsiteX232" fmla="*/ 1042700 w 2997200"/>
                  <a:gd name="connsiteY232" fmla="*/ 1257300 h 2995613"/>
                  <a:gd name="connsiteX233" fmla="*/ 1036858 w 2997200"/>
                  <a:gd name="connsiteY233" fmla="*/ 1257300 h 2995613"/>
                  <a:gd name="connsiteX234" fmla="*/ 1030484 w 2997200"/>
                  <a:gd name="connsiteY234" fmla="*/ 1256243 h 2995613"/>
                  <a:gd name="connsiteX235" fmla="*/ 1023580 w 2997200"/>
                  <a:gd name="connsiteY235" fmla="*/ 1254131 h 2995613"/>
                  <a:gd name="connsiteX236" fmla="*/ 1017738 w 2997200"/>
                  <a:gd name="connsiteY236" fmla="*/ 1252018 h 2995613"/>
                  <a:gd name="connsiteX237" fmla="*/ 1011896 w 2997200"/>
                  <a:gd name="connsiteY237" fmla="*/ 1249377 h 2995613"/>
                  <a:gd name="connsiteX238" fmla="*/ 1006586 w 2997200"/>
                  <a:gd name="connsiteY238" fmla="*/ 1246207 h 2995613"/>
                  <a:gd name="connsiteX239" fmla="*/ 1000744 w 2997200"/>
                  <a:gd name="connsiteY239" fmla="*/ 1241982 h 2995613"/>
                  <a:gd name="connsiteX240" fmla="*/ 995964 w 2997200"/>
                  <a:gd name="connsiteY240" fmla="*/ 1237756 h 2995613"/>
                  <a:gd name="connsiteX241" fmla="*/ 991184 w 2997200"/>
                  <a:gd name="connsiteY241" fmla="*/ 1232474 h 2995613"/>
                  <a:gd name="connsiteX242" fmla="*/ 987466 w 2997200"/>
                  <a:gd name="connsiteY242" fmla="*/ 1227192 h 2995613"/>
                  <a:gd name="connsiteX243" fmla="*/ 983748 w 2997200"/>
                  <a:gd name="connsiteY243" fmla="*/ 1221382 h 2995613"/>
                  <a:gd name="connsiteX244" fmla="*/ 981092 w 2997200"/>
                  <a:gd name="connsiteY244" fmla="*/ 1215572 h 2995613"/>
                  <a:gd name="connsiteX245" fmla="*/ 978968 w 2997200"/>
                  <a:gd name="connsiteY245" fmla="*/ 1209761 h 2995613"/>
                  <a:gd name="connsiteX246" fmla="*/ 977376 w 2997200"/>
                  <a:gd name="connsiteY246" fmla="*/ 1203423 h 2995613"/>
                  <a:gd name="connsiteX247" fmla="*/ 976844 w 2997200"/>
                  <a:gd name="connsiteY247" fmla="*/ 1196556 h 2995613"/>
                  <a:gd name="connsiteX248" fmla="*/ 976312 w 2997200"/>
                  <a:gd name="connsiteY248" fmla="*/ 1190746 h 2995613"/>
                  <a:gd name="connsiteX249" fmla="*/ 976844 w 2997200"/>
                  <a:gd name="connsiteY249" fmla="*/ 1183879 h 2995613"/>
                  <a:gd name="connsiteX250" fmla="*/ 977376 w 2997200"/>
                  <a:gd name="connsiteY250" fmla="*/ 1177541 h 2995613"/>
                  <a:gd name="connsiteX251" fmla="*/ 978968 w 2997200"/>
                  <a:gd name="connsiteY251" fmla="*/ 1171730 h 2995613"/>
                  <a:gd name="connsiteX252" fmla="*/ 981092 w 2997200"/>
                  <a:gd name="connsiteY252" fmla="*/ 1165392 h 2995613"/>
                  <a:gd name="connsiteX253" fmla="*/ 983748 w 2997200"/>
                  <a:gd name="connsiteY253" fmla="*/ 1159582 h 2995613"/>
                  <a:gd name="connsiteX254" fmla="*/ 987466 w 2997200"/>
                  <a:gd name="connsiteY254" fmla="*/ 1153771 h 2995613"/>
                  <a:gd name="connsiteX255" fmla="*/ 991184 w 2997200"/>
                  <a:gd name="connsiteY255" fmla="*/ 1148489 h 2995613"/>
                  <a:gd name="connsiteX256" fmla="*/ 995964 w 2997200"/>
                  <a:gd name="connsiteY256" fmla="*/ 1143736 h 2995613"/>
                  <a:gd name="connsiteX257" fmla="*/ 1154228 w 2997200"/>
                  <a:gd name="connsiteY257" fmla="*/ 986330 h 2995613"/>
                  <a:gd name="connsiteX258" fmla="*/ 1159008 w 2997200"/>
                  <a:gd name="connsiteY258" fmla="*/ 981048 h 2995613"/>
                  <a:gd name="connsiteX259" fmla="*/ 1164850 w 2997200"/>
                  <a:gd name="connsiteY259" fmla="*/ 977351 h 2995613"/>
                  <a:gd name="connsiteX260" fmla="*/ 1170692 w 2997200"/>
                  <a:gd name="connsiteY260" fmla="*/ 973653 h 2995613"/>
                  <a:gd name="connsiteX261" fmla="*/ 1176004 w 2997200"/>
                  <a:gd name="connsiteY261" fmla="*/ 971012 h 2995613"/>
                  <a:gd name="connsiteX262" fmla="*/ 1182376 w 2997200"/>
                  <a:gd name="connsiteY262" fmla="*/ 969428 h 2995613"/>
                  <a:gd name="connsiteX263" fmla="*/ 1188218 w 2997200"/>
                  <a:gd name="connsiteY263" fmla="*/ 967843 h 2995613"/>
                  <a:gd name="connsiteX264" fmla="*/ 1036638 w 2997200"/>
                  <a:gd name="connsiteY264" fmla="*/ 652462 h 2995613"/>
                  <a:gd name="connsiteX265" fmla="*/ 1042458 w 2997200"/>
                  <a:gd name="connsiteY265" fmla="*/ 652462 h 2995613"/>
                  <a:gd name="connsiteX266" fmla="*/ 1049338 w 2997200"/>
                  <a:gd name="connsiteY266" fmla="*/ 652462 h 2995613"/>
                  <a:gd name="connsiteX267" fmla="*/ 1055688 w 2997200"/>
                  <a:gd name="connsiteY267" fmla="*/ 653518 h 2995613"/>
                  <a:gd name="connsiteX268" fmla="*/ 1061508 w 2997200"/>
                  <a:gd name="connsiteY268" fmla="*/ 655629 h 2995613"/>
                  <a:gd name="connsiteX269" fmla="*/ 1067858 w 2997200"/>
                  <a:gd name="connsiteY269" fmla="*/ 657741 h 2995613"/>
                  <a:gd name="connsiteX270" fmla="*/ 1074208 w 2997200"/>
                  <a:gd name="connsiteY270" fmla="*/ 660380 h 2995613"/>
                  <a:gd name="connsiteX271" fmla="*/ 1079500 w 2997200"/>
                  <a:gd name="connsiteY271" fmla="*/ 663548 h 2995613"/>
                  <a:gd name="connsiteX272" fmla="*/ 1085322 w 2997200"/>
                  <a:gd name="connsiteY272" fmla="*/ 667771 h 2995613"/>
                  <a:gd name="connsiteX273" fmla="*/ 1090084 w 2997200"/>
                  <a:gd name="connsiteY273" fmla="*/ 671995 h 2995613"/>
                  <a:gd name="connsiteX274" fmla="*/ 1094846 w 2997200"/>
                  <a:gd name="connsiteY274" fmla="*/ 677274 h 2995613"/>
                  <a:gd name="connsiteX275" fmla="*/ 1098550 w 2997200"/>
                  <a:gd name="connsiteY275" fmla="*/ 682553 h 2995613"/>
                  <a:gd name="connsiteX276" fmla="*/ 1102254 w 2997200"/>
                  <a:gd name="connsiteY276" fmla="*/ 688360 h 2995613"/>
                  <a:gd name="connsiteX277" fmla="*/ 1104900 w 2997200"/>
                  <a:gd name="connsiteY277" fmla="*/ 694167 h 2995613"/>
                  <a:gd name="connsiteX278" fmla="*/ 1107018 w 2997200"/>
                  <a:gd name="connsiteY278" fmla="*/ 699974 h 2995613"/>
                  <a:gd name="connsiteX279" fmla="*/ 1108076 w 2997200"/>
                  <a:gd name="connsiteY279" fmla="*/ 706309 h 2995613"/>
                  <a:gd name="connsiteX280" fmla="*/ 1109134 w 2997200"/>
                  <a:gd name="connsiteY280" fmla="*/ 713172 h 2995613"/>
                  <a:gd name="connsiteX281" fmla="*/ 1109664 w 2997200"/>
                  <a:gd name="connsiteY281" fmla="*/ 718979 h 2995613"/>
                  <a:gd name="connsiteX282" fmla="*/ 1109134 w 2997200"/>
                  <a:gd name="connsiteY282" fmla="*/ 725842 h 2995613"/>
                  <a:gd name="connsiteX283" fmla="*/ 1108076 w 2997200"/>
                  <a:gd name="connsiteY283" fmla="*/ 731649 h 2995613"/>
                  <a:gd name="connsiteX284" fmla="*/ 1107018 w 2997200"/>
                  <a:gd name="connsiteY284" fmla="*/ 737984 h 2995613"/>
                  <a:gd name="connsiteX285" fmla="*/ 1104900 w 2997200"/>
                  <a:gd name="connsiteY285" fmla="*/ 744319 h 2995613"/>
                  <a:gd name="connsiteX286" fmla="*/ 1102254 w 2997200"/>
                  <a:gd name="connsiteY286" fmla="*/ 750126 h 2995613"/>
                  <a:gd name="connsiteX287" fmla="*/ 1098550 w 2997200"/>
                  <a:gd name="connsiteY287" fmla="*/ 755933 h 2995613"/>
                  <a:gd name="connsiteX288" fmla="*/ 1094846 w 2997200"/>
                  <a:gd name="connsiteY288" fmla="*/ 760684 h 2995613"/>
                  <a:gd name="connsiteX289" fmla="*/ 1090084 w 2997200"/>
                  <a:gd name="connsiteY289" fmla="*/ 765963 h 2995613"/>
                  <a:gd name="connsiteX290" fmla="*/ 776288 w 2997200"/>
                  <a:gd name="connsiteY290" fmla="*/ 1079017 h 2995613"/>
                  <a:gd name="connsiteX291" fmla="*/ 770996 w 2997200"/>
                  <a:gd name="connsiteY291" fmla="*/ 1083768 h 2995613"/>
                  <a:gd name="connsiteX292" fmla="*/ 765704 w 2997200"/>
                  <a:gd name="connsiteY292" fmla="*/ 1087991 h 2995613"/>
                  <a:gd name="connsiteX293" fmla="*/ 759884 w 2997200"/>
                  <a:gd name="connsiteY293" fmla="*/ 1091687 h 2995613"/>
                  <a:gd name="connsiteX294" fmla="*/ 754064 w 2997200"/>
                  <a:gd name="connsiteY294" fmla="*/ 1093799 h 2995613"/>
                  <a:gd name="connsiteX295" fmla="*/ 747712 w 2997200"/>
                  <a:gd name="connsiteY295" fmla="*/ 1095910 h 2995613"/>
                  <a:gd name="connsiteX296" fmla="*/ 741364 w 2997200"/>
                  <a:gd name="connsiteY296" fmla="*/ 1097494 h 2995613"/>
                  <a:gd name="connsiteX297" fmla="*/ 735542 w 2997200"/>
                  <a:gd name="connsiteY297" fmla="*/ 1098550 h 2995613"/>
                  <a:gd name="connsiteX298" fmla="*/ 728664 w 2997200"/>
                  <a:gd name="connsiteY298" fmla="*/ 1098550 h 2995613"/>
                  <a:gd name="connsiteX299" fmla="*/ 722312 w 2997200"/>
                  <a:gd name="connsiteY299" fmla="*/ 1098550 h 2995613"/>
                  <a:gd name="connsiteX300" fmla="*/ 716492 w 2997200"/>
                  <a:gd name="connsiteY300" fmla="*/ 1097494 h 2995613"/>
                  <a:gd name="connsiteX301" fmla="*/ 710142 w 2997200"/>
                  <a:gd name="connsiteY301" fmla="*/ 1095910 h 2995613"/>
                  <a:gd name="connsiteX302" fmla="*/ 704322 w 2997200"/>
                  <a:gd name="connsiteY302" fmla="*/ 1093799 h 2995613"/>
                  <a:gd name="connsiteX303" fmla="*/ 697972 w 2997200"/>
                  <a:gd name="connsiteY303" fmla="*/ 1091687 h 2995613"/>
                  <a:gd name="connsiteX304" fmla="*/ 692150 w 2997200"/>
                  <a:gd name="connsiteY304" fmla="*/ 1087991 h 2995613"/>
                  <a:gd name="connsiteX305" fmla="*/ 686858 w 2997200"/>
                  <a:gd name="connsiteY305" fmla="*/ 1083768 h 2995613"/>
                  <a:gd name="connsiteX306" fmla="*/ 681568 w 2997200"/>
                  <a:gd name="connsiteY306" fmla="*/ 1079017 h 2995613"/>
                  <a:gd name="connsiteX307" fmla="*/ 677334 w 2997200"/>
                  <a:gd name="connsiteY307" fmla="*/ 1074266 h 2995613"/>
                  <a:gd name="connsiteX308" fmla="*/ 673100 w 2997200"/>
                  <a:gd name="connsiteY308" fmla="*/ 1068987 h 2995613"/>
                  <a:gd name="connsiteX309" fmla="*/ 669926 w 2997200"/>
                  <a:gd name="connsiteY309" fmla="*/ 1063179 h 2995613"/>
                  <a:gd name="connsiteX310" fmla="*/ 667280 w 2997200"/>
                  <a:gd name="connsiteY310" fmla="*/ 1057372 h 2995613"/>
                  <a:gd name="connsiteX311" fmla="*/ 665164 w 2997200"/>
                  <a:gd name="connsiteY311" fmla="*/ 1051565 h 2995613"/>
                  <a:gd name="connsiteX312" fmla="*/ 663046 w 2997200"/>
                  <a:gd name="connsiteY312" fmla="*/ 1045230 h 2995613"/>
                  <a:gd name="connsiteX313" fmla="*/ 662518 w 2997200"/>
                  <a:gd name="connsiteY313" fmla="*/ 1038367 h 2995613"/>
                  <a:gd name="connsiteX314" fmla="*/ 661988 w 2997200"/>
                  <a:gd name="connsiteY314" fmla="*/ 1032560 h 2995613"/>
                  <a:gd name="connsiteX315" fmla="*/ 662518 w 2997200"/>
                  <a:gd name="connsiteY315" fmla="*/ 1026225 h 2995613"/>
                  <a:gd name="connsiteX316" fmla="*/ 663046 w 2997200"/>
                  <a:gd name="connsiteY316" fmla="*/ 1019363 h 2995613"/>
                  <a:gd name="connsiteX317" fmla="*/ 665164 w 2997200"/>
                  <a:gd name="connsiteY317" fmla="*/ 1013555 h 2995613"/>
                  <a:gd name="connsiteX318" fmla="*/ 667280 w 2997200"/>
                  <a:gd name="connsiteY318" fmla="*/ 1007221 h 2995613"/>
                  <a:gd name="connsiteX319" fmla="*/ 669926 w 2997200"/>
                  <a:gd name="connsiteY319" fmla="*/ 1001413 h 2995613"/>
                  <a:gd name="connsiteX320" fmla="*/ 673100 w 2997200"/>
                  <a:gd name="connsiteY320" fmla="*/ 995606 h 2995613"/>
                  <a:gd name="connsiteX321" fmla="*/ 677334 w 2997200"/>
                  <a:gd name="connsiteY321" fmla="*/ 990327 h 2995613"/>
                  <a:gd name="connsiteX322" fmla="*/ 681568 w 2997200"/>
                  <a:gd name="connsiteY322" fmla="*/ 985576 h 2995613"/>
                  <a:gd name="connsiteX323" fmla="*/ 995892 w 2997200"/>
                  <a:gd name="connsiteY323" fmla="*/ 671995 h 2995613"/>
                  <a:gd name="connsiteX324" fmla="*/ 1000654 w 2997200"/>
                  <a:gd name="connsiteY324" fmla="*/ 667771 h 2995613"/>
                  <a:gd name="connsiteX325" fmla="*/ 1006476 w 2997200"/>
                  <a:gd name="connsiteY325" fmla="*/ 663548 h 2995613"/>
                  <a:gd name="connsiteX326" fmla="*/ 1011768 w 2997200"/>
                  <a:gd name="connsiteY326" fmla="*/ 660380 h 2995613"/>
                  <a:gd name="connsiteX327" fmla="*/ 1017588 w 2997200"/>
                  <a:gd name="connsiteY327" fmla="*/ 657741 h 2995613"/>
                  <a:gd name="connsiteX328" fmla="*/ 1023408 w 2997200"/>
                  <a:gd name="connsiteY328" fmla="*/ 655629 h 2995613"/>
                  <a:gd name="connsiteX329" fmla="*/ 1030288 w 2997200"/>
                  <a:gd name="connsiteY329" fmla="*/ 653518 h 2995613"/>
                  <a:gd name="connsiteX330" fmla="*/ 910224 w 2997200"/>
                  <a:gd name="connsiteY330" fmla="*/ 307975 h 2995613"/>
                  <a:gd name="connsiteX331" fmla="*/ 916042 w 2997200"/>
                  <a:gd name="connsiteY331" fmla="*/ 307975 h 2995613"/>
                  <a:gd name="connsiteX332" fmla="*/ 922386 w 2997200"/>
                  <a:gd name="connsiteY332" fmla="*/ 307975 h 2995613"/>
                  <a:gd name="connsiteX333" fmla="*/ 929260 w 2997200"/>
                  <a:gd name="connsiteY333" fmla="*/ 309032 h 2995613"/>
                  <a:gd name="connsiteX334" fmla="*/ 935076 w 2997200"/>
                  <a:gd name="connsiteY334" fmla="*/ 310090 h 2995613"/>
                  <a:gd name="connsiteX335" fmla="*/ 941420 w 2997200"/>
                  <a:gd name="connsiteY335" fmla="*/ 312205 h 2995613"/>
                  <a:gd name="connsiteX336" fmla="*/ 947238 w 2997200"/>
                  <a:gd name="connsiteY336" fmla="*/ 315377 h 2995613"/>
                  <a:gd name="connsiteX337" fmla="*/ 953054 w 2997200"/>
                  <a:gd name="connsiteY337" fmla="*/ 318550 h 2995613"/>
                  <a:gd name="connsiteX338" fmla="*/ 958340 w 2997200"/>
                  <a:gd name="connsiteY338" fmla="*/ 322251 h 2995613"/>
                  <a:gd name="connsiteX339" fmla="*/ 963100 w 2997200"/>
                  <a:gd name="connsiteY339" fmla="*/ 327010 h 2995613"/>
                  <a:gd name="connsiteX340" fmla="*/ 967858 w 2997200"/>
                  <a:gd name="connsiteY340" fmla="*/ 332297 h 2995613"/>
                  <a:gd name="connsiteX341" fmla="*/ 972088 w 2997200"/>
                  <a:gd name="connsiteY341" fmla="*/ 337584 h 2995613"/>
                  <a:gd name="connsiteX342" fmla="*/ 975260 w 2997200"/>
                  <a:gd name="connsiteY342" fmla="*/ 342872 h 2995613"/>
                  <a:gd name="connsiteX343" fmla="*/ 977904 w 2997200"/>
                  <a:gd name="connsiteY343" fmla="*/ 349217 h 2995613"/>
                  <a:gd name="connsiteX344" fmla="*/ 980020 w 2997200"/>
                  <a:gd name="connsiteY344" fmla="*/ 355562 h 2995613"/>
                  <a:gd name="connsiteX345" fmla="*/ 981606 w 2997200"/>
                  <a:gd name="connsiteY345" fmla="*/ 361378 h 2995613"/>
                  <a:gd name="connsiteX346" fmla="*/ 982664 w 2997200"/>
                  <a:gd name="connsiteY346" fmla="*/ 367723 h 2995613"/>
                  <a:gd name="connsiteX347" fmla="*/ 982664 w 2997200"/>
                  <a:gd name="connsiteY347" fmla="*/ 374597 h 2995613"/>
                  <a:gd name="connsiteX348" fmla="*/ 982664 w 2997200"/>
                  <a:gd name="connsiteY348" fmla="*/ 380413 h 2995613"/>
                  <a:gd name="connsiteX349" fmla="*/ 981606 w 2997200"/>
                  <a:gd name="connsiteY349" fmla="*/ 387287 h 2995613"/>
                  <a:gd name="connsiteX350" fmla="*/ 980020 w 2997200"/>
                  <a:gd name="connsiteY350" fmla="*/ 393631 h 2995613"/>
                  <a:gd name="connsiteX351" fmla="*/ 977904 w 2997200"/>
                  <a:gd name="connsiteY351" fmla="*/ 399448 h 2995613"/>
                  <a:gd name="connsiteX352" fmla="*/ 975260 w 2997200"/>
                  <a:gd name="connsiteY352" fmla="*/ 405264 h 2995613"/>
                  <a:gd name="connsiteX353" fmla="*/ 972088 w 2997200"/>
                  <a:gd name="connsiteY353" fmla="*/ 410551 h 2995613"/>
                  <a:gd name="connsiteX354" fmla="*/ 967858 w 2997200"/>
                  <a:gd name="connsiteY354" fmla="*/ 416367 h 2995613"/>
                  <a:gd name="connsiteX355" fmla="*/ 963100 w 2997200"/>
                  <a:gd name="connsiteY355" fmla="*/ 421126 h 2995613"/>
                  <a:gd name="connsiteX356" fmla="*/ 432768 w 2997200"/>
                  <a:gd name="connsiteY356" fmla="*/ 951986 h 2995613"/>
                  <a:gd name="connsiteX357" fmla="*/ 427480 w 2997200"/>
                  <a:gd name="connsiteY357" fmla="*/ 956745 h 2995613"/>
                  <a:gd name="connsiteX358" fmla="*/ 422194 w 2997200"/>
                  <a:gd name="connsiteY358" fmla="*/ 960446 h 2995613"/>
                  <a:gd name="connsiteX359" fmla="*/ 416906 w 2997200"/>
                  <a:gd name="connsiteY359" fmla="*/ 963619 h 2995613"/>
                  <a:gd name="connsiteX360" fmla="*/ 410560 w 2997200"/>
                  <a:gd name="connsiteY360" fmla="*/ 966791 h 2995613"/>
                  <a:gd name="connsiteX361" fmla="*/ 404745 w 2997200"/>
                  <a:gd name="connsiteY361" fmla="*/ 968906 h 2995613"/>
                  <a:gd name="connsiteX362" fmla="*/ 398400 w 2997200"/>
                  <a:gd name="connsiteY362" fmla="*/ 970492 h 2995613"/>
                  <a:gd name="connsiteX363" fmla="*/ 392055 w 2997200"/>
                  <a:gd name="connsiteY363" fmla="*/ 971021 h 2995613"/>
                  <a:gd name="connsiteX364" fmla="*/ 385710 w 2997200"/>
                  <a:gd name="connsiteY364" fmla="*/ 971550 h 2995613"/>
                  <a:gd name="connsiteX365" fmla="*/ 379365 w 2997200"/>
                  <a:gd name="connsiteY365" fmla="*/ 971021 h 2995613"/>
                  <a:gd name="connsiteX366" fmla="*/ 372491 w 2997200"/>
                  <a:gd name="connsiteY366" fmla="*/ 970492 h 2995613"/>
                  <a:gd name="connsiteX367" fmla="*/ 366675 w 2997200"/>
                  <a:gd name="connsiteY367" fmla="*/ 968906 h 2995613"/>
                  <a:gd name="connsiteX368" fmla="*/ 360330 w 2997200"/>
                  <a:gd name="connsiteY368" fmla="*/ 966791 h 2995613"/>
                  <a:gd name="connsiteX369" fmla="*/ 354514 w 2997200"/>
                  <a:gd name="connsiteY369" fmla="*/ 963619 h 2995613"/>
                  <a:gd name="connsiteX370" fmla="*/ 348698 w 2997200"/>
                  <a:gd name="connsiteY370" fmla="*/ 960446 h 2995613"/>
                  <a:gd name="connsiteX371" fmla="*/ 343410 w 2997200"/>
                  <a:gd name="connsiteY371" fmla="*/ 956745 h 2995613"/>
                  <a:gd name="connsiteX372" fmla="*/ 338652 w 2997200"/>
                  <a:gd name="connsiteY372" fmla="*/ 951986 h 2995613"/>
                  <a:gd name="connsiteX373" fmla="*/ 333893 w 2997200"/>
                  <a:gd name="connsiteY373" fmla="*/ 947228 h 2995613"/>
                  <a:gd name="connsiteX374" fmla="*/ 329663 w 2997200"/>
                  <a:gd name="connsiteY374" fmla="*/ 941411 h 2995613"/>
                  <a:gd name="connsiteX375" fmla="*/ 326490 w 2997200"/>
                  <a:gd name="connsiteY375" fmla="*/ 936124 h 2995613"/>
                  <a:gd name="connsiteX376" fmla="*/ 323847 w 2997200"/>
                  <a:gd name="connsiteY376" fmla="*/ 930308 h 2995613"/>
                  <a:gd name="connsiteX377" fmla="*/ 321732 w 2997200"/>
                  <a:gd name="connsiteY377" fmla="*/ 923963 h 2995613"/>
                  <a:gd name="connsiteX378" fmla="*/ 320145 w 2997200"/>
                  <a:gd name="connsiteY378" fmla="*/ 917618 h 2995613"/>
                  <a:gd name="connsiteX379" fmla="*/ 319088 w 2997200"/>
                  <a:gd name="connsiteY379" fmla="*/ 911273 h 2995613"/>
                  <a:gd name="connsiteX380" fmla="*/ 319088 w 2997200"/>
                  <a:gd name="connsiteY380" fmla="*/ 904928 h 2995613"/>
                  <a:gd name="connsiteX381" fmla="*/ 319088 w 2997200"/>
                  <a:gd name="connsiteY381" fmla="*/ 898583 h 2995613"/>
                  <a:gd name="connsiteX382" fmla="*/ 320145 w 2997200"/>
                  <a:gd name="connsiteY382" fmla="*/ 892238 h 2995613"/>
                  <a:gd name="connsiteX383" fmla="*/ 321732 w 2997200"/>
                  <a:gd name="connsiteY383" fmla="*/ 885893 h 2995613"/>
                  <a:gd name="connsiteX384" fmla="*/ 323847 w 2997200"/>
                  <a:gd name="connsiteY384" fmla="*/ 880077 h 2995613"/>
                  <a:gd name="connsiteX385" fmla="*/ 326490 w 2997200"/>
                  <a:gd name="connsiteY385" fmla="*/ 873732 h 2995613"/>
                  <a:gd name="connsiteX386" fmla="*/ 329663 w 2997200"/>
                  <a:gd name="connsiteY386" fmla="*/ 868445 h 2995613"/>
                  <a:gd name="connsiteX387" fmla="*/ 333893 w 2997200"/>
                  <a:gd name="connsiteY387" fmla="*/ 862628 h 2995613"/>
                  <a:gd name="connsiteX388" fmla="*/ 338652 w 2997200"/>
                  <a:gd name="connsiteY388" fmla="*/ 857870 h 2995613"/>
                  <a:gd name="connsiteX389" fmla="*/ 869512 w 2997200"/>
                  <a:gd name="connsiteY389" fmla="*/ 327010 h 2995613"/>
                  <a:gd name="connsiteX390" fmla="*/ 874270 w 2997200"/>
                  <a:gd name="connsiteY390" fmla="*/ 322251 h 2995613"/>
                  <a:gd name="connsiteX391" fmla="*/ 879558 w 2997200"/>
                  <a:gd name="connsiteY391" fmla="*/ 318550 h 2995613"/>
                  <a:gd name="connsiteX392" fmla="*/ 885374 w 2997200"/>
                  <a:gd name="connsiteY392" fmla="*/ 315377 h 2995613"/>
                  <a:gd name="connsiteX393" fmla="*/ 891190 w 2997200"/>
                  <a:gd name="connsiteY393" fmla="*/ 312205 h 2995613"/>
                  <a:gd name="connsiteX394" fmla="*/ 897006 w 2997200"/>
                  <a:gd name="connsiteY394" fmla="*/ 310090 h 2995613"/>
                  <a:gd name="connsiteX395" fmla="*/ 903352 w 2997200"/>
                  <a:gd name="connsiteY395" fmla="*/ 309032 h 2995613"/>
                  <a:gd name="connsiteX396" fmla="*/ 1204066 w 2997200"/>
                  <a:gd name="connsiteY396" fmla="*/ 0 h 2995613"/>
                  <a:gd name="connsiteX397" fmla="*/ 1216768 w 2997200"/>
                  <a:gd name="connsiteY397" fmla="*/ 529 h 2995613"/>
                  <a:gd name="connsiteX398" fmla="*/ 1229472 w 2997200"/>
                  <a:gd name="connsiteY398" fmla="*/ 2116 h 2995613"/>
                  <a:gd name="connsiteX399" fmla="*/ 1242174 w 2997200"/>
                  <a:gd name="connsiteY399" fmla="*/ 4762 h 2995613"/>
                  <a:gd name="connsiteX400" fmla="*/ 1253818 w 2997200"/>
                  <a:gd name="connsiteY400" fmla="*/ 9523 h 2995613"/>
                  <a:gd name="connsiteX401" fmla="*/ 1265990 w 2997200"/>
                  <a:gd name="connsiteY401" fmla="*/ 15343 h 2995613"/>
                  <a:gd name="connsiteX402" fmla="*/ 1277634 w 2997200"/>
                  <a:gd name="connsiteY402" fmla="*/ 21692 h 2995613"/>
                  <a:gd name="connsiteX403" fmla="*/ 1282926 w 2997200"/>
                  <a:gd name="connsiteY403" fmla="*/ 25924 h 2995613"/>
                  <a:gd name="connsiteX404" fmla="*/ 1288220 w 2997200"/>
                  <a:gd name="connsiteY404" fmla="*/ 29628 h 2995613"/>
                  <a:gd name="connsiteX405" fmla="*/ 1293512 w 2997200"/>
                  <a:gd name="connsiteY405" fmla="*/ 33861 h 2995613"/>
                  <a:gd name="connsiteX406" fmla="*/ 1298276 w 2997200"/>
                  <a:gd name="connsiteY406" fmla="*/ 39151 h 2995613"/>
                  <a:gd name="connsiteX407" fmla="*/ 1312566 w 2997200"/>
                  <a:gd name="connsiteY407" fmla="*/ 53965 h 2995613"/>
                  <a:gd name="connsiteX408" fmla="*/ 1326856 w 2997200"/>
                  <a:gd name="connsiteY408" fmla="*/ 68779 h 2995613"/>
                  <a:gd name="connsiteX409" fmla="*/ 1340086 w 2997200"/>
                  <a:gd name="connsiteY409" fmla="*/ 84123 h 2995613"/>
                  <a:gd name="connsiteX410" fmla="*/ 1353318 w 2997200"/>
                  <a:gd name="connsiteY410" fmla="*/ 99466 h 2995613"/>
                  <a:gd name="connsiteX411" fmla="*/ 1366020 w 2997200"/>
                  <a:gd name="connsiteY411" fmla="*/ 115338 h 2995613"/>
                  <a:gd name="connsiteX412" fmla="*/ 1378722 w 2997200"/>
                  <a:gd name="connsiteY412" fmla="*/ 131739 h 2995613"/>
                  <a:gd name="connsiteX413" fmla="*/ 1390366 w 2997200"/>
                  <a:gd name="connsiteY413" fmla="*/ 147611 h 2995613"/>
                  <a:gd name="connsiteX414" fmla="*/ 1402010 w 2997200"/>
                  <a:gd name="connsiteY414" fmla="*/ 164542 h 2995613"/>
                  <a:gd name="connsiteX415" fmla="*/ 1413654 w 2997200"/>
                  <a:gd name="connsiteY415" fmla="*/ 181472 h 2995613"/>
                  <a:gd name="connsiteX416" fmla="*/ 1424240 w 2997200"/>
                  <a:gd name="connsiteY416" fmla="*/ 197873 h 2995613"/>
                  <a:gd name="connsiteX417" fmla="*/ 1434824 w 2997200"/>
                  <a:gd name="connsiteY417" fmla="*/ 215333 h 2995613"/>
                  <a:gd name="connsiteX418" fmla="*/ 1444880 w 2997200"/>
                  <a:gd name="connsiteY418" fmla="*/ 233321 h 2995613"/>
                  <a:gd name="connsiteX419" fmla="*/ 1454406 w 2997200"/>
                  <a:gd name="connsiteY419" fmla="*/ 250780 h 2995613"/>
                  <a:gd name="connsiteX420" fmla="*/ 1463934 w 2997200"/>
                  <a:gd name="connsiteY420" fmla="*/ 269298 h 2995613"/>
                  <a:gd name="connsiteX421" fmla="*/ 1472930 w 2997200"/>
                  <a:gd name="connsiteY421" fmla="*/ 287287 h 2995613"/>
                  <a:gd name="connsiteX422" fmla="*/ 1481928 w 2997200"/>
                  <a:gd name="connsiteY422" fmla="*/ 305275 h 2995613"/>
                  <a:gd name="connsiteX423" fmla="*/ 1489868 w 2997200"/>
                  <a:gd name="connsiteY423" fmla="*/ 324322 h 2995613"/>
                  <a:gd name="connsiteX424" fmla="*/ 1498336 w 2997200"/>
                  <a:gd name="connsiteY424" fmla="*/ 342839 h 2995613"/>
                  <a:gd name="connsiteX425" fmla="*/ 1505744 w 2997200"/>
                  <a:gd name="connsiteY425" fmla="*/ 361886 h 2995613"/>
                  <a:gd name="connsiteX426" fmla="*/ 1513684 w 2997200"/>
                  <a:gd name="connsiteY426" fmla="*/ 381462 h 2995613"/>
                  <a:gd name="connsiteX427" fmla="*/ 1521094 w 2997200"/>
                  <a:gd name="connsiteY427" fmla="*/ 401037 h 2995613"/>
                  <a:gd name="connsiteX428" fmla="*/ 1527444 w 2997200"/>
                  <a:gd name="connsiteY428" fmla="*/ 420613 h 2995613"/>
                  <a:gd name="connsiteX429" fmla="*/ 1540676 w 2997200"/>
                  <a:gd name="connsiteY429" fmla="*/ 460294 h 2995613"/>
                  <a:gd name="connsiteX430" fmla="*/ 1552320 w 2997200"/>
                  <a:gd name="connsiteY430" fmla="*/ 501561 h 2995613"/>
                  <a:gd name="connsiteX431" fmla="*/ 1562906 w 2997200"/>
                  <a:gd name="connsiteY431" fmla="*/ 542829 h 2995613"/>
                  <a:gd name="connsiteX432" fmla="*/ 1572960 w 2997200"/>
                  <a:gd name="connsiteY432" fmla="*/ 584626 h 2995613"/>
                  <a:gd name="connsiteX433" fmla="*/ 1581430 w 2997200"/>
                  <a:gd name="connsiteY433" fmla="*/ 627481 h 2995613"/>
                  <a:gd name="connsiteX434" fmla="*/ 1589368 w 2997200"/>
                  <a:gd name="connsiteY434" fmla="*/ 670336 h 2995613"/>
                  <a:gd name="connsiteX435" fmla="*/ 1596248 w 2997200"/>
                  <a:gd name="connsiteY435" fmla="*/ 714249 h 2995613"/>
                  <a:gd name="connsiteX436" fmla="*/ 1602600 w 2997200"/>
                  <a:gd name="connsiteY436" fmla="*/ 758162 h 2995613"/>
                  <a:gd name="connsiteX437" fmla="*/ 1607892 w 2997200"/>
                  <a:gd name="connsiteY437" fmla="*/ 802604 h 2995613"/>
                  <a:gd name="connsiteX438" fmla="*/ 1612656 w 2997200"/>
                  <a:gd name="connsiteY438" fmla="*/ 847575 h 2995613"/>
                  <a:gd name="connsiteX439" fmla="*/ 1616360 w 2997200"/>
                  <a:gd name="connsiteY439" fmla="*/ 893076 h 2995613"/>
                  <a:gd name="connsiteX440" fmla="*/ 1620066 w 2997200"/>
                  <a:gd name="connsiteY440" fmla="*/ 939105 h 2995613"/>
                  <a:gd name="connsiteX441" fmla="*/ 1622712 w 2997200"/>
                  <a:gd name="connsiteY441" fmla="*/ 985134 h 2995613"/>
                  <a:gd name="connsiteX442" fmla="*/ 1624828 w 2997200"/>
                  <a:gd name="connsiteY442" fmla="*/ 1031164 h 2995613"/>
                  <a:gd name="connsiteX443" fmla="*/ 1626946 w 2997200"/>
                  <a:gd name="connsiteY443" fmla="*/ 1078251 h 2995613"/>
                  <a:gd name="connsiteX444" fmla="*/ 1628534 w 2997200"/>
                  <a:gd name="connsiteY444" fmla="*/ 1125339 h 2995613"/>
                  <a:gd name="connsiteX445" fmla="*/ 1629592 w 2997200"/>
                  <a:gd name="connsiteY445" fmla="*/ 1172426 h 2995613"/>
                  <a:gd name="connsiteX446" fmla="*/ 1630650 w 2997200"/>
                  <a:gd name="connsiteY446" fmla="*/ 1267130 h 2995613"/>
                  <a:gd name="connsiteX447" fmla="*/ 1630650 w 2997200"/>
                  <a:gd name="connsiteY447" fmla="*/ 1361305 h 2995613"/>
                  <a:gd name="connsiteX448" fmla="*/ 1725918 w 2997200"/>
                  <a:gd name="connsiteY448" fmla="*/ 1361305 h 2995613"/>
                  <a:gd name="connsiteX449" fmla="*/ 1820126 w 2997200"/>
                  <a:gd name="connsiteY449" fmla="*/ 1363422 h 2995613"/>
                  <a:gd name="connsiteX450" fmla="*/ 1867230 w 2997200"/>
                  <a:gd name="connsiteY450" fmla="*/ 1363951 h 2995613"/>
                  <a:gd name="connsiteX451" fmla="*/ 1914334 w 2997200"/>
                  <a:gd name="connsiteY451" fmla="*/ 1365538 h 2995613"/>
                  <a:gd name="connsiteX452" fmla="*/ 1961438 w 2997200"/>
                  <a:gd name="connsiteY452" fmla="*/ 1367125 h 2995613"/>
                  <a:gd name="connsiteX453" fmla="*/ 2008012 w 2997200"/>
                  <a:gd name="connsiteY453" fmla="*/ 1369771 h 2995613"/>
                  <a:gd name="connsiteX454" fmla="*/ 2054058 w 2997200"/>
                  <a:gd name="connsiteY454" fmla="*/ 1372945 h 2995613"/>
                  <a:gd name="connsiteX455" fmla="*/ 2100104 w 2997200"/>
                  <a:gd name="connsiteY455" fmla="*/ 1376119 h 2995613"/>
                  <a:gd name="connsiteX456" fmla="*/ 2145620 w 2997200"/>
                  <a:gd name="connsiteY456" fmla="*/ 1379823 h 2995613"/>
                  <a:gd name="connsiteX457" fmla="*/ 2191136 w 2997200"/>
                  <a:gd name="connsiteY457" fmla="*/ 1385114 h 2995613"/>
                  <a:gd name="connsiteX458" fmla="*/ 2235594 w 2997200"/>
                  <a:gd name="connsiteY458" fmla="*/ 1390404 h 2995613"/>
                  <a:gd name="connsiteX459" fmla="*/ 2280052 w 2997200"/>
                  <a:gd name="connsiteY459" fmla="*/ 1396753 h 2995613"/>
                  <a:gd name="connsiteX460" fmla="*/ 2323452 w 2997200"/>
                  <a:gd name="connsiteY460" fmla="*/ 1404160 h 2995613"/>
                  <a:gd name="connsiteX461" fmla="*/ 2366852 w 2997200"/>
                  <a:gd name="connsiteY461" fmla="*/ 1412096 h 2995613"/>
                  <a:gd name="connsiteX462" fmla="*/ 2409192 w 2997200"/>
                  <a:gd name="connsiteY462" fmla="*/ 1421091 h 2995613"/>
                  <a:gd name="connsiteX463" fmla="*/ 2451532 w 2997200"/>
                  <a:gd name="connsiteY463" fmla="*/ 1430614 h 2995613"/>
                  <a:gd name="connsiteX464" fmla="*/ 2493344 w 2997200"/>
                  <a:gd name="connsiteY464" fmla="*/ 1441725 h 2995613"/>
                  <a:gd name="connsiteX465" fmla="*/ 2533568 w 2997200"/>
                  <a:gd name="connsiteY465" fmla="*/ 1453364 h 2995613"/>
                  <a:gd name="connsiteX466" fmla="*/ 2573792 w 2997200"/>
                  <a:gd name="connsiteY466" fmla="*/ 1466591 h 2995613"/>
                  <a:gd name="connsiteX467" fmla="*/ 2593374 w 2997200"/>
                  <a:gd name="connsiteY467" fmla="*/ 1473469 h 2995613"/>
                  <a:gd name="connsiteX468" fmla="*/ 2612958 w 2997200"/>
                  <a:gd name="connsiteY468" fmla="*/ 1480876 h 2995613"/>
                  <a:gd name="connsiteX469" fmla="*/ 2632540 w 2997200"/>
                  <a:gd name="connsiteY469" fmla="*/ 1488812 h 2995613"/>
                  <a:gd name="connsiteX470" fmla="*/ 2651594 w 2997200"/>
                  <a:gd name="connsiteY470" fmla="*/ 1496219 h 2995613"/>
                  <a:gd name="connsiteX471" fmla="*/ 2670646 w 2997200"/>
                  <a:gd name="connsiteY471" fmla="*/ 1504155 h 2995613"/>
                  <a:gd name="connsiteX472" fmla="*/ 2689170 w 2997200"/>
                  <a:gd name="connsiteY472" fmla="*/ 1512620 h 2995613"/>
                  <a:gd name="connsiteX473" fmla="*/ 2708224 w 2997200"/>
                  <a:gd name="connsiteY473" fmla="*/ 1521615 h 2995613"/>
                  <a:gd name="connsiteX474" fmla="*/ 2726218 w 2997200"/>
                  <a:gd name="connsiteY474" fmla="*/ 1531138 h 2995613"/>
                  <a:gd name="connsiteX475" fmla="*/ 2744744 w 2997200"/>
                  <a:gd name="connsiteY475" fmla="*/ 1540661 h 2995613"/>
                  <a:gd name="connsiteX476" fmla="*/ 2762208 w 2997200"/>
                  <a:gd name="connsiteY476" fmla="*/ 1550185 h 2995613"/>
                  <a:gd name="connsiteX477" fmla="*/ 2779674 w 2997200"/>
                  <a:gd name="connsiteY477" fmla="*/ 1560766 h 2995613"/>
                  <a:gd name="connsiteX478" fmla="*/ 2797140 w 2997200"/>
                  <a:gd name="connsiteY478" fmla="*/ 1570818 h 2995613"/>
                  <a:gd name="connsiteX479" fmla="*/ 2814606 w 2997200"/>
                  <a:gd name="connsiteY479" fmla="*/ 1581929 h 2995613"/>
                  <a:gd name="connsiteX480" fmla="*/ 2831542 w 2997200"/>
                  <a:gd name="connsiteY480" fmla="*/ 1593040 h 2995613"/>
                  <a:gd name="connsiteX481" fmla="*/ 2847948 w 2997200"/>
                  <a:gd name="connsiteY481" fmla="*/ 1605208 h 2995613"/>
                  <a:gd name="connsiteX482" fmla="*/ 2864884 w 2997200"/>
                  <a:gd name="connsiteY482" fmla="*/ 1617377 h 2995613"/>
                  <a:gd name="connsiteX483" fmla="*/ 2880762 w 2997200"/>
                  <a:gd name="connsiteY483" fmla="*/ 1629546 h 2995613"/>
                  <a:gd name="connsiteX484" fmla="*/ 2896640 w 2997200"/>
                  <a:gd name="connsiteY484" fmla="*/ 1642243 h 2995613"/>
                  <a:gd name="connsiteX485" fmla="*/ 2912518 w 2997200"/>
                  <a:gd name="connsiteY485" fmla="*/ 1655999 h 2995613"/>
                  <a:gd name="connsiteX486" fmla="*/ 2927338 w 2997200"/>
                  <a:gd name="connsiteY486" fmla="*/ 1669226 h 2995613"/>
                  <a:gd name="connsiteX487" fmla="*/ 2942686 w 2997200"/>
                  <a:gd name="connsiteY487" fmla="*/ 1683511 h 2995613"/>
                  <a:gd name="connsiteX488" fmla="*/ 2958034 w 2997200"/>
                  <a:gd name="connsiteY488" fmla="*/ 1697796 h 2995613"/>
                  <a:gd name="connsiteX489" fmla="*/ 2962268 w 2997200"/>
                  <a:gd name="connsiteY489" fmla="*/ 1703087 h 2995613"/>
                  <a:gd name="connsiteX490" fmla="*/ 2967032 w 2997200"/>
                  <a:gd name="connsiteY490" fmla="*/ 1707848 h 2995613"/>
                  <a:gd name="connsiteX491" fmla="*/ 2971266 w 2997200"/>
                  <a:gd name="connsiteY491" fmla="*/ 1713668 h 2995613"/>
                  <a:gd name="connsiteX492" fmla="*/ 2974972 w 2997200"/>
                  <a:gd name="connsiteY492" fmla="*/ 1718430 h 2995613"/>
                  <a:gd name="connsiteX493" fmla="*/ 2981852 w 2997200"/>
                  <a:gd name="connsiteY493" fmla="*/ 1730069 h 2995613"/>
                  <a:gd name="connsiteX494" fmla="*/ 2987144 w 2997200"/>
                  <a:gd name="connsiteY494" fmla="*/ 1742239 h 2995613"/>
                  <a:gd name="connsiteX495" fmla="*/ 2991378 w 2997200"/>
                  <a:gd name="connsiteY495" fmla="*/ 1754407 h 2995613"/>
                  <a:gd name="connsiteX496" fmla="*/ 2994024 w 2997200"/>
                  <a:gd name="connsiteY496" fmla="*/ 1766576 h 2995613"/>
                  <a:gd name="connsiteX497" fmla="*/ 2996670 w 2997200"/>
                  <a:gd name="connsiteY497" fmla="*/ 1779803 h 2995613"/>
                  <a:gd name="connsiteX498" fmla="*/ 2997200 w 2997200"/>
                  <a:gd name="connsiteY498" fmla="*/ 1792501 h 2995613"/>
                  <a:gd name="connsiteX499" fmla="*/ 2996670 w 2997200"/>
                  <a:gd name="connsiteY499" fmla="*/ 1804669 h 2995613"/>
                  <a:gd name="connsiteX500" fmla="*/ 2994024 w 2997200"/>
                  <a:gd name="connsiteY500" fmla="*/ 1817367 h 2995613"/>
                  <a:gd name="connsiteX501" fmla="*/ 2991378 w 2997200"/>
                  <a:gd name="connsiteY501" fmla="*/ 1830594 h 2995613"/>
                  <a:gd name="connsiteX502" fmla="*/ 2987144 w 2997200"/>
                  <a:gd name="connsiteY502" fmla="*/ 1842233 h 2995613"/>
                  <a:gd name="connsiteX503" fmla="*/ 2981852 w 2997200"/>
                  <a:gd name="connsiteY503" fmla="*/ 1854402 h 2995613"/>
                  <a:gd name="connsiteX504" fmla="*/ 2974972 w 2997200"/>
                  <a:gd name="connsiteY504" fmla="*/ 1865513 h 2995613"/>
                  <a:gd name="connsiteX505" fmla="*/ 2971266 w 2997200"/>
                  <a:gd name="connsiteY505" fmla="*/ 1871332 h 2995613"/>
                  <a:gd name="connsiteX506" fmla="*/ 2967032 w 2997200"/>
                  <a:gd name="connsiteY506" fmla="*/ 1876623 h 2995613"/>
                  <a:gd name="connsiteX507" fmla="*/ 2962268 w 2997200"/>
                  <a:gd name="connsiteY507" fmla="*/ 1881385 h 2995613"/>
                  <a:gd name="connsiteX508" fmla="*/ 2958034 w 2997200"/>
                  <a:gd name="connsiteY508" fmla="*/ 1886676 h 2995613"/>
                  <a:gd name="connsiteX509" fmla="*/ 2952742 w 2997200"/>
                  <a:gd name="connsiteY509" fmla="*/ 1891437 h 2995613"/>
                  <a:gd name="connsiteX510" fmla="*/ 2947978 w 2997200"/>
                  <a:gd name="connsiteY510" fmla="*/ 1896199 h 2995613"/>
                  <a:gd name="connsiteX511" fmla="*/ 2942156 w 2997200"/>
                  <a:gd name="connsiteY511" fmla="*/ 1899902 h 2995613"/>
                  <a:gd name="connsiteX512" fmla="*/ 2936864 w 2997200"/>
                  <a:gd name="connsiteY512" fmla="*/ 1903606 h 2995613"/>
                  <a:gd name="connsiteX513" fmla="*/ 2925220 w 2997200"/>
                  <a:gd name="connsiteY513" fmla="*/ 1910484 h 2995613"/>
                  <a:gd name="connsiteX514" fmla="*/ 2913576 w 2997200"/>
                  <a:gd name="connsiteY514" fmla="*/ 1916304 h 2995613"/>
                  <a:gd name="connsiteX515" fmla="*/ 2901404 w 2997200"/>
                  <a:gd name="connsiteY515" fmla="*/ 1920007 h 2995613"/>
                  <a:gd name="connsiteX516" fmla="*/ 2889232 w 2997200"/>
                  <a:gd name="connsiteY516" fmla="*/ 1923182 h 2995613"/>
                  <a:gd name="connsiteX517" fmla="*/ 2876000 w 2997200"/>
                  <a:gd name="connsiteY517" fmla="*/ 1925298 h 2995613"/>
                  <a:gd name="connsiteX518" fmla="*/ 2863298 w 2997200"/>
                  <a:gd name="connsiteY518" fmla="*/ 1925827 h 2995613"/>
                  <a:gd name="connsiteX519" fmla="*/ 2851124 w 2997200"/>
                  <a:gd name="connsiteY519" fmla="*/ 1925298 h 2995613"/>
                  <a:gd name="connsiteX520" fmla="*/ 2837892 w 2997200"/>
                  <a:gd name="connsiteY520" fmla="*/ 1923182 h 2995613"/>
                  <a:gd name="connsiteX521" fmla="*/ 2825190 w 2997200"/>
                  <a:gd name="connsiteY521" fmla="*/ 1920007 h 2995613"/>
                  <a:gd name="connsiteX522" fmla="*/ 2813546 w 2997200"/>
                  <a:gd name="connsiteY522" fmla="*/ 1916304 h 2995613"/>
                  <a:gd name="connsiteX523" fmla="*/ 2801904 w 2997200"/>
                  <a:gd name="connsiteY523" fmla="*/ 1910484 h 2995613"/>
                  <a:gd name="connsiteX524" fmla="*/ 2789730 w 2997200"/>
                  <a:gd name="connsiteY524" fmla="*/ 1903606 h 2995613"/>
                  <a:gd name="connsiteX525" fmla="*/ 2784438 w 2997200"/>
                  <a:gd name="connsiteY525" fmla="*/ 1899902 h 2995613"/>
                  <a:gd name="connsiteX526" fmla="*/ 2779144 w 2997200"/>
                  <a:gd name="connsiteY526" fmla="*/ 1896199 h 2995613"/>
                  <a:gd name="connsiteX527" fmla="*/ 2774382 w 2997200"/>
                  <a:gd name="connsiteY527" fmla="*/ 1891437 h 2995613"/>
                  <a:gd name="connsiteX528" fmla="*/ 2769088 w 2997200"/>
                  <a:gd name="connsiteY528" fmla="*/ 1886676 h 2995613"/>
                  <a:gd name="connsiteX529" fmla="*/ 2757446 w 2997200"/>
                  <a:gd name="connsiteY529" fmla="*/ 1875036 h 2995613"/>
                  <a:gd name="connsiteX530" fmla="*/ 2746330 w 2997200"/>
                  <a:gd name="connsiteY530" fmla="*/ 1864454 h 2995613"/>
                  <a:gd name="connsiteX531" fmla="*/ 2734158 w 2997200"/>
                  <a:gd name="connsiteY531" fmla="*/ 1854402 h 2995613"/>
                  <a:gd name="connsiteX532" fmla="*/ 2721456 w 2997200"/>
                  <a:gd name="connsiteY532" fmla="*/ 1844350 h 2995613"/>
                  <a:gd name="connsiteX533" fmla="*/ 2709282 w 2997200"/>
                  <a:gd name="connsiteY533" fmla="*/ 1834297 h 2995613"/>
                  <a:gd name="connsiteX534" fmla="*/ 2696580 w 2997200"/>
                  <a:gd name="connsiteY534" fmla="*/ 1824774 h 2995613"/>
                  <a:gd name="connsiteX535" fmla="*/ 2683348 w 2997200"/>
                  <a:gd name="connsiteY535" fmla="*/ 1815780 h 2995613"/>
                  <a:gd name="connsiteX536" fmla="*/ 2670118 w 2997200"/>
                  <a:gd name="connsiteY536" fmla="*/ 1806785 h 2995613"/>
                  <a:gd name="connsiteX537" fmla="*/ 2656356 w 2997200"/>
                  <a:gd name="connsiteY537" fmla="*/ 1797791 h 2995613"/>
                  <a:gd name="connsiteX538" fmla="*/ 2642066 w 2997200"/>
                  <a:gd name="connsiteY538" fmla="*/ 1789855 h 2995613"/>
                  <a:gd name="connsiteX539" fmla="*/ 2628306 w 2997200"/>
                  <a:gd name="connsiteY539" fmla="*/ 1781919 h 2995613"/>
                  <a:gd name="connsiteX540" fmla="*/ 2613486 w 2997200"/>
                  <a:gd name="connsiteY540" fmla="*/ 1773983 h 2995613"/>
                  <a:gd name="connsiteX541" fmla="*/ 2599196 w 2997200"/>
                  <a:gd name="connsiteY541" fmla="*/ 1766047 h 2995613"/>
                  <a:gd name="connsiteX542" fmla="*/ 2584376 w 2997200"/>
                  <a:gd name="connsiteY542" fmla="*/ 1758640 h 2995613"/>
                  <a:gd name="connsiteX543" fmla="*/ 2553680 w 2997200"/>
                  <a:gd name="connsiteY543" fmla="*/ 1745413 h 2995613"/>
                  <a:gd name="connsiteX544" fmla="*/ 2522454 w 2997200"/>
                  <a:gd name="connsiteY544" fmla="*/ 1732715 h 2995613"/>
                  <a:gd name="connsiteX545" fmla="*/ 2489640 w 2997200"/>
                  <a:gd name="connsiteY545" fmla="*/ 1720017 h 2995613"/>
                  <a:gd name="connsiteX546" fmla="*/ 2456826 w 2997200"/>
                  <a:gd name="connsiteY546" fmla="*/ 1709436 h 2995613"/>
                  <a:gd name="connsiteX547" fmla="*/ 2422424 w 2997200"/>
                  <a:gd name="connsiteY547" fmla="*/ 1699383 h 2995613"/>
                  <a:gd name="connsiteX548" fmla="*/ 2388022 w 2997200"/>
                  <a:gd name="connsiteY548" fmla="*/ 1690389 h 2995613"/>
                  <a:gd name="connsiteX549" fmla="*/ 2352032 w 2997200"/>
                  <a:gd name="connsiteY549" fmla="*/ 1682453 h 2995613"/>
                  <a:gd name="connsiteX550" fmla="*/ 2316572 w 2997200"/>
                  <a:gd name="connsiteY550" fmla="*/ 1674517 h 2995613"/>
                  <a:gd name="connsiteX551" fmla="*/ 2279524 w 2997200"/>
                  <a:gd name="connsiteY551" fmla="*/ 1667639 h 2995613"/>
                  <a:gd name="connsiteX552" fmla="*/ 2241946 w 2997200"/>
                  <a:gd name="connsiteY552" fmla="*/ 1661290 h 2995613"/>
                  <a:gd name="connsiteX553" fmla="*/ 2203840 w 2997200"/>
                  <a:gd name="connsiteY553" fmla="*/ 1655999 h 2995613"/>
                  <a:gd name="connsiteX554" fmla="*/ 2165204 w 2997200"/>
                  <a:gd name="connsiteY554" fmla="*/ 1650708 h 2995613"/>
                  <a:gd name="connsiteX555" fmla="*/ 2126038 w 2997200"/>
                  <a:gd name="connsiteY555" fmla="*/ 1647005 h 2995613"/>
                  <a:gd name="connsiteX556" fmla="*/ 2086344 w 2997200"/>
                  <a:gd name="connsiteY556" fmla="*/ 1642772 h 2995613"/>
                  <a:gd name="connsiteX557" fmla="*/ 2046648 w 2997200"/>
                  <a:gd name="connsiteY557" fmla="*/ 1639598 h 2995613"/>
                  <a:gd name="connsiteX558" fmla="*/ 2005896 w 2997200"/>
                  <a:gd name="connsiteY558" fmla="*/ 1636953 h 2995613"/>
                  <a:gd name="connsiteX559" fmla="*/ 1964614 w 2997200"/>
                  <a:gd name="connsiteY559" fmla="*/ 1634836 h 2995613"/>
                  <a:gd name="connsiteX560" fmla="*/ 1923860 w 2997200"/>
                  <a:gd name="connsiteY560" fmla="*/ 1632720 h 2995613"/>
                  <a:gd name="connsiteX561" fmla="*/ 1882578 w 2997200"/>
                  <a:gd name="connsiteY561" fmla="*/ 1631662 h 2995613"/>
                  <a:gd name="connsiteX562" fmla="*/ 1798426 w 2997200"/>
                  <a:gd name="connsiteY562" fmla="*/ 1629546 h 2995613"/>
                  <a:gd name="connsiteX563" fmla="*/ 1714802 w 2997200"/>
                  <a:gd name="connsiteY563" fmla="*/ 1628487 h 2995613"/>
                  <a:gd name="connsiteX564" fmla="*/ 1629592 w 2997200"/>
                  <a:gd name="connsiteY564" fmla="*/ 1628487 h 2995613"/>
                  <a:gd name="connsiteX565" fmla="*/ 1629592 w 2997200"/>
                  <a:gd name="connsiteY565" fmla="*/ 1713668 h 2995613"/>
                  <a:gd name="connsiteX566" fmla="*/ 1630650 w 2997200"/>
                  <a:gd name="connsiteY566" fmla="*/ 1797262 h 2995613"/>
                  <a:gd name="connsiteX567" fmla="*/ 1632238 w 2997200"/>
                  <a:gd name="connsiteY567" fmla="*/ 1881385 h 2995613"/>
                  <a:gd name="connsiteX568" fmla="*/ 1633826 w 2997200"/>
                  <a:gd name="connsiteY568" fmla="*/ 1922653 h 2995613"/>
                  <a:gd name="connsiteX569" fmla="*/ 1635414 w 2997200"/>
                  <a:gd name="connsiteY569" fmla="*/ 1963920 h 2995613"/>
                  <a:gd name="connsiteX570" fmla="*/ 1638060 w 2997200"/>
                  <a:gd name="connsiteY570" fmla="*/ 2004659 h 2995613"/>
                  <a:gd name="connsiteX571" fmla="*/ 1640706 w 2997200"/>
                  <a:gd name="connsiteY571" fmla="*/ 2045398 h 2995613"/>
                  <a:gd name="connsiteX572" fmla="*/ 1643882 w 2997200"/>
                  <a:gd name="connsiteY572" fmla="*/ 2085078 h 2995613"/>
                  <a:gd name="connsiteX573" fmla="*/ 1648116 w 2997200"/>
                  <a:gd name="connsiteY573" fmla="*/ 2124758 h 2995613"/>
                  <a:gd name="connsiteX574" fmla="*/ 1651820 w 2997200"/>
                  <a:gd name="connsiteY574" fmla="*/ 2163910 h 2995613"/>
                  <a:gd name="connsiteX575" fmla="*/ 1657114 w 2997200"/>
                  <a:gd name="connsiteY575" fmla="*/ 2202532 h 2995613"/>
                  <a:gd name="connsiteX576" fmla="*/ 1662406 w 2997200"/>
                  <a:gd name="connsiteY576" fmla="*/ 2240626 h 2995613"/>
                  <a:gd name="connsiteX577" fmla="*/ 1668758 w 2997200"/>
                  <a:gd name="connsiteY577" fmla="*/ 2278190 h 2995613"/>
                  <a:gd name="connsiteX578" fmla="*/ 1675638 w 2997200"/>
                  <a:gd name="connsiteY578" fmla="*/ 2315225 h 2995613"/>
                  <a:gd name="connsiteX579" fmla="*/ 1682518 w 2997200"/>
                  <a:gd name="connsiteY579" fmla="*/ 2351731 h 2995613"/>
                  <a:gd name="connsiteX580" fmla="*/ 1690986 w 2997200"/>
                  <a:gd name="connsiteY580" fmla="*/ 2386650 h 2995613"/>
                  <a:gd name="connsiteX581" fmla="*/ 1700512 w 2997200"/>
                  <a:gd name="connsiteY581" fmla="*/ 2421569 h 2995613"/>
                  <a:gd name="connsiteX582" fmla="*/ 1710568 w 2997200"/>
                  <a:gd name="connsiteY582" fmla="*/ 2455429 h 2995613"/>
                  <a:gd name="connsiteX583" fmla="*/ 1721154 w 2997200"/>
                  <a:gd name="connsiteY583" fmla="*/ 2488761 h 2995613"/>
                  <a:gd name="connsiteX584" fmla="*/ 1733856 w 2997200"/>
                  <a:gd name="connsiteY584" fmla="*/ 2521034 h 2995613"/>
                  <a:gd name="connsiteX585" fmla="*/ 1746030 w 2997200"/>
                  <a:gd name="connsiteY585" fmla="*/ 2552250 h 2995613"/>
                  <a:gd name="connsiteX586" fmla="*/ 1759790 w 2997200"/>
                  <a:gd name="connsiteY586" fmla="*/ 2582936 h 2995613"/>
                  <a:gd name="connsiteX587" fmla="*/ 1767200 w 2997200"/>
                  <a:gd name="connsiteY587" fmla="*/ 2597750 h 2995613"/>
                  <a:gd name="connsiteX588" fmla="*/ 1775138 w 2997200"/>
                  <a:gd name="connsiteY588" fmla="*/ 2612035 h 2995613"/>
                  <a:gd name="connsiteX589" fmla="*/ 1783078 w 2997200"/>
                  <a:gd name="connsiteY589" fmla="*/ 2626849 h 2995613"/>
                  <a:gd name="connsiteX590" fmla="*/ 1790488 w 2997200"/>
                  <a:gd name="connsiteY590" fmla="*/ 2641134 h 2995613"/>
                  <a:gd name="connsiteX591" fmla="*/ 1798956 w 2997200"/>
                  <a:gd name="connsiteY591" fmla="*/ 2654890 h 2995613"/>
                  <a:gd name="connsiteX592" fmla="*/ 1807424 w 2997200"/>
                  <a:gd name="connsiteY592" fmla="*/ 2668646 h 2995613"/>
                  <a:gd name="connsiteX593" fmla="*/ 1816420 w 2997200"/>
                  <a:gd name="connsiteY593" fmla="*/ 2682402 h 2995613"/>
                  <a:gd name="connsiteX594" fmla="*/ 1825948 w 2997200"/>
                  <a:gd name="connsiteY594" fmla="*/ 2695099 h 2995613"/>
                  <a:gd name="connsiteX595" fmla="*/ 1835474 w 2997200"/>
                  <a:gd name="connsiteY595" fmla="*/ 2707797 h 2995613"/>
                  <a:gd name="connsiteX596" fmla="*/ 1845000 w 2997200"/>
                  <a:gd name="connsiteY596" fmla="*/ 2720495 h 2995613"/>
                  <a:gd name="connsiteX597" fmla="*/ 1855586 w 2997200"/>
                  <a:gd name="connsiteY597" fmla="*/ 2732664 h 2995613"/>
                  <a:gd name="connsiteX598" fmla="*/ 1865642 w 2997200"/>
                  <a:gd name="connsiteY598" fmla="*/ 2744832 h 2995613"/>
                  <a:gd name="connsiteX599" fmla="*/ 1876228 w 2997200"/>
                  <a:gd name="connsiteY599" fmla="*/ 2756472 h 2995613"/>
                  <a:gd name="connsiteX600" fmla="*/ 1887342 w 2997200"/>
                  <a:gd name="connsiteY600" fmla="*/ 2768112 h 2995613"/>
                  <a:gd name="connsiteX601" fmla="*/ 1892634 w 2997200"/>
                  <a:gd name="connsiteY601" fmla="*/ 2772873 h 2995613"/>
                  <a:gd name="connsiteX602" fmla="*/ 1896868 w 2997200"/>
                  <a:gd name="connsiteY602" fmla="*/ 2778164 h 2995613"/>
                  <a:gd name="connsiteX603" fmla="*/ 1901102 w 2997200"/>
                  <a:gd name="connsiteY603" fmla="*/ 2783455 h 2995613"/>
                  <a:gd name="connsiteX604" fmla="*/ 1904808 w 2997200"/>
                  <a:gd name="connsiteY604" fmla="*/ 2788745 h 2995613"/>
                  <a:gd name="connsiteX605" fmla="*/ 1911688 w 2997200"/>
                  <a:gd name="connsiteY605" fmla="*/ 2800385 h 2995613"/>
                  <a:gd name="connsiteX606" fmla="*/ 1916980 w 2997200"/>
                  <a:gd name="connsiteY606" fmla="*/ 2812025 h 2995613"/>
                  <a:gd name="connsiteX607" fmla="*/ 1921214 w 2997200"/>
                  <a:gd name="connsiteY607" fmla="*/ 2824193 h 2995613"/>
                  <a:gd name="connsiteX608" fmla="*/ 1924390 w 2997200"/>
                  <a:gd name="connsiteY608" fmla="*/ 2836891 h 2995613"/>
                  <a:gd name="connsiteX609" fmla="*/ 1925978 w 2997200"/>
                  <a:gd name="connsiteY609" fmla="*/ 2849589 h 2995613"/>
                  <a:gd name="connsiteX610" fmla="*/ 1926506 w 2997200"/>
                  <a:gd name="connsiteY610" fmla="*/ 2862287 h 2995613"/>
                  <a:gd name="connsiteX611" fmla="*/ 1925978 w 2997200"/>
                  <a:gd name="connsiteY611" fmla="*/ 2874984 h 2995613"/>
                  <a:gd name="connsiteX612" fmla="*/ 1924390 w 2997200"/>
                  <a:gd name="connsiteY612" fmla="*/ 2887682 h 2995613"/>
                  <a:gd name="connsiteX613" fmla="*/ 1921214 w 2997200"/>
                  <a:gd name="connsiteY613" fmla="*/ 2899851 h 2995613"/>
                  <a:gd name="connsiteX614" fmla="*/ 1916980 w 2997200"/>
                  <a:gd name="connsiteY614" fmla="*/ 2912020 h 2995613"/>
                  <a:gd name="connsiteX615" fmla="*/ 1911688 w 2997200"/>
                  <a:gd name="connsiteY615" fmla="*/ 2924188 h 2995613"/>
                  <a:gd name="connsiteX616" fmla="*/ 1904808 w 2997200"/>
                  <a:gd name="connsiteY616" fmla="*/ 2935828 h 2995613"/>
                  <a:gd name="connsiteX617" fmla="*/ 1901102 w 2997200"/>
                  <a:gd name="connsiteY617" fmla="*/ 2941119 h 2995613"/>
                  <a:gd name="connsiteX618" fmla="*/ 1896868 w 2997200"/>
                  <a:gd name="connsiteY618" fmla="*/ 2946409 h 2995613"/>
                  <a:gd name="connsiteX619" fmla="*/ 1892634 w 2997200"/>
                  <a:gd name="connsiteY619" fmla="*/ 2951171 h 2995613"/>
                  <a:gd name="connsiteX620" fmla="*/ 1887342 w 2997200"/>
                  <a:gd name="connsiteY620" fmla="*/ 2956462 h 2995613"/>
                  <a:gd name="connsiteX621" fmla="*/ 1882578 w 2997200"/>
                  <a:gd name="connsiteY621" fmla="*/ 2961223 h 2995613"/>
                  <a:gd name="connsiteX622" fmla="*/ 1877286 w 2997200"/>
                  <a:gd name="connsiteY622" fmla="*/ 2965985 h 2995613"/>
                  <a:gd name="connsiteX623" fmla="*/ 1872522 w 2997200"/>
                  <a:gd name="connsiteY623" fmla="*/ 2969689 h 2995613"/>
                  <a:gd name="connsiteX624" fmla="*/ 1866700 w 2997200"/>
                  <a:gd name="connsiteY624" fmla="*/ 2973921 h 2995613"/>
                  <a:gd name="connsiteX625" fmla="*/ 1855056 w 2997200"/>
                  <a:gd name="connsiteY625" fmla="*/ 2980270 h 2995613"/>
                  <a:gd name="connsiteX626" fmla="*/ 1843412 w 2997200"/>
                  <a:gd name="connsiteY626" fmla="*/ 2986090 h 2995613"/>
                  <a:gd name="connsiteX627" fmla="*/ 1831240 w 2997200"/>
                  <a:gd name="connsiteY627" fmla="*/ 2989793 h 2995613"/>
                  <a:gd name="connsiteX628" fmla="*/ 1818538 w 2997200"/>
                  <a:gd name="connsiteY628" fmla="*/ 2993497 h 2995613"/>
                  <a:gd name="connsiteX629" fmla="*/ 1805836 w 2997200"/>
                  <a:gd name="connsiteY629" fmla="*/ 2995084 h 2995613"/>
                  <a:gd name="connsiteX630" fmla="*/ 1793662 w 2997200"/>
                  <a:gd name="connsiteY630" fmla="*/ 2995613 h 2995613"/>
                  <a:gd name="connsiteX631" fmla="*/ 1780432 w 2997200"/>
                  <a:gd name="connsiteY631" fmla="*/ 2995084 h 2995613"/>
                  <a:gd name="connsiteX632" fmla="*/ 1767728 w 2997200"/>
                  <a:gd name="connsiteY632" fmla="*/ 2993497 h 2995613"/>
                  <a:gd name="connsiteX633" fmla="*/ 1755556 w 2997200"/>
                  <a:gd name="connsiteY633" fmla="*/ 2989793 h 2995613"/>
                  <a:gd name="connsiteX634" fmla="*/ 1743382 w 2997200"/>
                  <a:gd name="connsiteY634" fmla="*/ 2986090 h 2995613"/>
                  <a:gd name="connsiteX635" fmla="*/ 1731210 w 2997200"/>
                  <a:gd name="connsiteY635" fmla="*/ 2980270 h 2995613"/>
                  <a:gd name="connsiteX636" fmla="*/ 1719566 w 2997200"/>
                  <a:gd name="connsiteY636" fmla="*/ 2973921 h 2995613"/>
                  <a:gd name="connsiteX637" fmla="*/ 1714802 w 2997200"/>
                  <a:gd name="connsiteY637" fmla="*/ 2969689 h 2995613"/>
                  <a:gd name="connsiteX638" fmla="*/ 1708980 w 2997200"/>
                  <a:gd name="connsiteY638" fmla="*/ 2965985 h 2995613"/>
                  <a:gd name="connsiteX639" fmla="*/ 1703688 w 2997200"/>
                  <a:gd name="connsiteY639" fmla="*/ 2961223 h 2995613"/>
                  <a:gd name="connsiteX640" fmla="*/ 1698924 w 2997200"/>
                  <a:gd name="connsiteY640" fmla="*/ 2956462 h 2995613"/>
                  <a:gd name="connsiteX641" fmla="*/ 1684106 w 2997200"/>
                  <a:gd name="connsiteY641" fmla="*/ 2941648 h 2995613"/>
                  <a:gd name="connsiteX642" fmla="*/ 1670344 w 2997200"/>
                  <a:gd name="connsiteY642" fmla="*/ 2926834 h 2995613"/>
                  <a:gd name="connsiteX643" fmla="*/ 1656584 w 2997200"/>
                  <a:gd name="connsiteY643" fmla="*/ 2910961 h 2995613"/>
                  <a:gd name="connsiteX644" fmla="*/ 1643352 w 2997200"/>
                  <a:gd name="connsiteY644" fmla="*/ 2895618 h 2995613"/>
                  <a:gd name="connsiteX645" fmla="*/ 1630650 w 2997200"/>
                  <a:gd name="connsiteY645" fmla="*/ 2879746 h 2995613"/>
                  <a:gd name="connsiteX646" fmla="*/ 1618478 w 2997200"/>
                  <a:gd name="connsiteY646" fmla="*/ 2863345 h 2995613"/>
                  <a:gd name="connsiteX647" fmla="*/ 1605776 w 2997200"/>
                  <a:gd name="connsiteY647" fmla="*/ 2846944 h 2995613"/>
                  <a:gd name="connsiteX648" fmla="*/ 1594132 w 2997200"/>
                  <a:gd name="connsiteY648" fmla="*/ 2830542 h 2995613"/>
                  <a:gd name="connsiteX649" fmla="*/ 1583016 w 2997200"/>
                  <a:gd name="connsiteY649" fmla="*/ 2813083 h 2995613"/>
                  <a:gd name="connsiteX650" fmla="*/ 1571902 w 2997200"/>
                  <a:gd name="connsiteY650" fmla="*/ 2796152 h 2995613"/>
                  <a:gd name="connsiteX651" fmla="*/ 1561318 w 2997200"/>
                  <a:gd name="connsiteY651" fmla="*/ 2778693 h 2995613"/>
                  <a:gd name="connsiteX652" fmla="*/ 1551262 w 2997200"/>
                  <a:gd name="connsiteY652" fmla="*/ 2761234 h 2995613"/>
                  <a:gd name="connsiteX653" fmla="*/ 1541734 w 2997200"/>
                  <a:gd name="connsiteY653" fmla="*/ 2743245 h 2995613"/>
                  <a:gd name="connsiteX654" fmla="*/ 1532208 w 2997200"/>
                  <a:gd name="connsiteY654" fmla="*/ 2725257 h 2995613"/>
                  <a:gd name="connsiteX655" fmla="*/ 1522682 w 2997200"/>
                  <a:gd name="connsiteY655" fmla="*/ 2706739 h 2995613"/>
                  <a:gd name="connsiteX656" fmla="*/ 1513684 w 2997200"/>
                  <a:gd name="connsiteY656" fmla="*/ 2688222 h 2995613"/>
                  <a:gd name="connsiteX657" fmla="*/ 1505216 w 2997200"/>
                  <a:gd name="connsiteY657" fmla="*/ 2669175 h 2995613"/>
                  <a:gd name="connsiteX658" fmla="*/ 1496748 w 2997200"/>
                  <a:gd name="connsiteY658" fmla="*/ 2650128 h 2995613"/>
                  <a:gd name="connsiteX659" fmla="*/ 1488808 w 2997200"/>
                  <a:gd name="connsiteY659" fmla="*/ 2631082 h 2995613"/>
                  <a:gd name="connsiteX660" fmla="*/ 1481928 w 2997200"/>
                  <a:gd name="connsiteY660" fmla="*/ 2611506 h 2995613"/>
                  <a:gd name="connsiteX661" fmla="*/ 1474518 w 2997200"/>
                  <a:gd name="connsiteY661" fmla="*/ 2591930 h 2995613"/>
                  <a:gd name="connsiteX662" fmla="*/ 1467108 w 2997200"/>
                  <a:gd name="connsiteY662" fmla="*/ 2572354 h 2995613"/>
                  <a:gd name="connsiteX663" fmla="*/ 1454406 w 2997200"/>
                  <a:gd name="connsiteY663" fmla="*/ 2532674 h 2995613"/>
                  <a:gd name="connsiteX664" fmla="*/ 1442764 w 2997200"/>
                  <a:gd name="connsiteY664" fmla="*/ 2491935 h 2995613"/>
                  <a:gd name="connsiteX665" fmla="*/ 1431120 w 2997200"/>
                  <a:gd name="connsiteY665" fmla="*/ 2450668 h 2995613"/>
                  <a:gd name="connsiteX666" fmla="*/ 1421592 w 2997200"/>
                  <a:gd name="connsiteY666" fmla="*/ 2408342 h 2995613"/>
                  <a:gd name="connsiteX667" fmla="*/ 1412596 w 2997200"/>
                  <a:gd name="connsiteY667" fmla="*/ 2365487 h 2995613"/>
                  <a:gd name="connsiteX668" fmla="*/ 1404656 w 2997200"/>
                  <a:gd name="connsiteY668" fmla="*/ 2322632 h 2995613"/>
                  <a:gd name="connsiteX669" fmla="*/ 1397776 w 2997200"/>
                  <a:gd name="connsiteY669" fmla="*/ 2278719 h 2995613"/>
                  <a:gd name="connsiteX670" fmla="*/ 1391424 w 2997200"/>
                  <a:gd name="connsiteY670" fmla="*/ 2234277 h 2995613"/>
                  <a:gd name="connsiteX671" fmla="*/ 1386132 w 2997200"/>
                  <a:gd name="connsiteY671" fmla="*/ 2189834 h 2995613"/>
                  <a:gd name="connsiteX672" fmla="*/ 1380840 w 2997200"/>
                  <a:gd name="connsiteY672" fmla="*/ 2144334 h 2995613"/>
                  <a:gd name="connsiteX673" fmla="*/ 1377134 w 2997200"/>
                  <a:gd name="connsiteY673" fmla="*/ 2099363 h 2995613"/>
                  <a:gd name="connsiteX674" fmla="*/ 1373430 w 2997200"/>
                  <a:gd name="connsiteY674" fmla="*/ 2053334 h 2995613"/>
                  <a:gd name="connsiteX675" fmla="*/ 1370784 w 2997200"/>
                  <a:gd name="connsiteY675" fmla="*/ 2006775 h 2995613"/>
                  <a:gd name="connsiteX676" fmla="*/ 1368138 w 2997200"/>
                  <a:gd name="connsiteY676" fmla="*/ 1960217 h 2995613"/>
                  <a:gd name="connsiteX677" fmla="*/ 1366550 w 2997200"/>
                  <a:gd name="connsiteY677" fmla="*/ 1913129 h 2995613"/>
                  <a:gd name="connsiteX678" fmla="*/ 1364962 w 2997200"/>
                  <a:gd name="connsiteY678" fmla="*/ 1866042 h 2995613"/>
                  <a:gd name="connsiteX679" fmla="*/ 1363374 w 2997200"/>
                  <a:gd name="connsiteY679" fmla="*/ 1819483 h 2995613"/>
                  <a:gd name="connsiteX680" fmla="*/ 1362316 w 2997200"/>
                  <a:gd name="connsiteY680" fmla="*/ 1724779 h 2995613"/>
                  <a:gd name="connsiteX681" fmla="*/ 1362316 w 2997200"/>
                  <a:gd name="connsiteY681" fmla="*/ 1629546 h 2995613"/>
                  <a:gd name="connsiteX682" fmla="*/ 1268108 w 2997200"/>
                  <a:gd name="connsiteY682" fmla="*/ 1629546 h 2995613"/>
                  <a:gd name="connsiteX683" fmla="*/ 1173370 w 2997200"/>
                  <a:gd name="connsiteY683" fmla="*/ 1628487 h 2995613"/>
                  <a:gd name="connsiteX684" fmla="*/ 1126266 w 2997200"/>
                  <a:gd name="connsiteY684" fmla="*/ 1627429 h 2995613"/>
                  <a:gd name="connsiteX685" fmla="*/ 1079162 w 2997200"/>
                  <a:gd name="connsiteY685" fmla="*/ 1625842 h 2995613"/>
                  <a:gd name="connsiteX686" fmla="*/ 1032058 w 2997200"/>
                  <a:gd name="connsiteY686" fmla="*/ 1624255 h 2995613"/>
                  <a:gd name="connsiteX687" fmla="*/ 986012 w 2997200"/>
                  <a:gd name="connsiteY687" fmla="*/ 1621609 h 2995613"/>
                  <a:gd name="connsiteX688" fmla="*/ 939966 w 2997200"/>
                  <a:gd name="connsiteY688" fmla="*/ 1618964 h 2995613"/>
                  <a:gd name="connsiteX689" fmla="*/ 893920 w 2997200"/>
                  <a:gd name="connsiteY689" fmla="*/ 1615790 h 2995613"/>
                  <a:gd name="connsiteX690" fmla="*/ 848404 w 2997200"/>
                  <a:gd name="connsiteY690" fmla="*/ 1611557 h 2995613"/>
                  <a:gd name="connsiteX691" fmla="*/ 803416 w 2997200"/>
                  <a:gd name="connsiteY691" fmla="*/ 1607324 h 2995613"/>
                  <a:gd name="connsiteX692" fmla="*/ 758960 w 2997200"/>
                  <a:gd name="connsiteY692" fmla="*/ 1601505 h 2995613"/>
                  <a:gd name="connsiteX693" fmla="*/ 715030 w 2997200"/>
                  <a:gd name="connsiteY693" fmla="*/ 1595685 h 2995613"/>
                  <a:gd name="connsiteX694" fmla="*/ 671102 w 2997200"/>
                  <a:gd name="connsiteY694" fmla="*/ 1588278 h 2995613"/>
                  <a:gd name="connsiteX695" fmla="*/ 628232 w 2997200"/>
                  <a:gd name="connsiteY695" fmla="*/ 1580342 h 2995613"/>
                  <a:gd name="connsiteX696" fmla="*/ 585362 w 2997200"/>
                  <a:gd name="connsiteY696" fmla="*/ 1571877 h 2995613"/>
                  <a:gd name="connsiteX697" fmla="*/ 543550 w 2997200"/>
                  <a:gd name="connsiteY697" fmla="*/ 1561824 h 2995613"/>
                  <a:gd name="connsiteX698" fmla="*/ 502268 w 2997200"/>
                  <a:gd name="connsiteY698" fmla="*/ 1551243 h 2995613"/>
                  <a:gd name="connsiteX699" fmla="*/ 460986 w 2997200"/>
                  <a:gd name="connsiteY699" fmla="*/ 1539603 h 2995613"/>
                  <a:gd name="connsiteX700" fmla="*/ 421292 w 2997200"/>
                  <a:gd name="connsiteY700" fmla="*/ 1526376 h 2995613"/>
                  <a:gd name="connsiteX701" fmla="*/ 401708 w 2997200"/>
                  <a:gd name="connsiteY701" fmla="*/ 1520027 h 2995613"/>
                  <a:gd name="connsiteX702" fmla="*/ 382126 w 2997200"/>
                  <a:gd name="connsiteY702" fmla="*/ 1512620 h 2995613"/>
                  <a:gd name="connsiteX703" fmla="*/ 362543 w 2997200"/>
                  <a:gd name="connsiteY703" fmla="*/ 1505213 h 2995613"/>
                  <a:gd name="connsiteX704" fmla="*/ 343490 w 2997200"/>
                  <a:gd name="connsiteY704" fmla="*/ 1497277 h 2995613"/>
                  <a:gd name="connsiteX705" fmla="*/ 324436 w 2997200"/>
                  <a:gd name="connsiteY705" fmla="*/ 1489341 h 2995613"/>
                  <a:gd name="connsiteX706" fmla="*/ 306442 w 2997200"/>
                  <a:gd name="connsiteY706" fmla="*/ 1480876 h 2995613"/>
                  <a:gd name="connsiteX707" fmla="*/ 287918 w 2997200"/>
                  <a:gd name="connsiteY707" fmla="*/ 1472411 h 2995613"/>
                  <a:gd name="connsiteX708" fmla="*/ 269393 w 2997200"/>
                  <a:gd name="connsiteY708" fmla="*/ 1462887 h 2995613"/>
                  <a:gd name="connsiteX709" fmla="*/ 251399 w 2997200"/>
                  <a:gd name="connsiteY709" fmla="*/ 1453364 h 2995613"/>
                  <a:gd name="connsiteX710" fmla="*/ 233404 w 2997200"/>
                  <a:gd name="connsiteY710" fmla="*/ 1443841 h 2995613"/>
                  <a:gd name="connsiteX711" fmla="*/ 215938 w 2997200"/>
                  <a:gd name="connsiteY711" fmla="*/ 1433788 h 2995613"/>
                  <a:gd name="connsiteX712" fmla="*/ 198473 w 2997200"/>
                  <a:gd name="connsiteY712" fmla="*/ 1423207 h 2995613"/>
                  <a:gd name="connsiteX713" fmla="*/ 182065 w 2997200"/>
                  <a:gd name="connsiteY713" fmla="*/ 1412626 h 2995613"/>
                  <a:gd name="connsiteX714" fmla="*/ 164600 w 2997200"/>
                  <a:gd name="connsiteY714" fmla="*/ 1401515 h 2995613"/>
                  <a:gd name="connsiteX715" fmla="*/ 148193 w 2997200"/>
                  <a:gd name="connsiteY715" fmla="*/ 1389346 h 2995613"/>
                  <a:gd name="connsiteX716" fmla="*/ 132315 w 2997200"/>
                  <a:gd name="connsiteY716" fmla="*/ 1377707 h 2995613"/>
                  <a:gd name="connsiteX717" fmla="*/ 115908 w 2997200"/>
                  <a:gd name="connsiteY717" fmla="*/ 1365538 h 2995613"/>
                  <a:gd name="connsiteX718" fmla="*/ 100030 w 2997200"/>
                  <a:gd name="connsiteY718" fmla="*/ 1352840 h 2995613"/>
                  <a:gd name="connsiteX719" fmla="*/ 84682 w 2997200"/>
                  <a:gd name="connsiteY719" fmla="*/ 1339084 h 2995613"/>
                  <a:gd name="connsiteX720" fmla="*/ 68804 w 2997200"/>
                  <a:gd name="connsiteY720" fmla="*/ 1325857 h 2995613"/>
                  <a:gd name="connsiteX721" fmla="*/ 54514 w 2997200"/>
                  <a:gd name="connsiteY721" fmla="*/ 1311573 h 2995613"/>
                  <a:gd name="connsiteX722" fmla="*/ 39165 w 2997200"/>
                  <a:gd name="connsiteY722" fmla="*/ 1297817 h 2995613"/>
                  <a:gd name="connsiteX723" fmla="*/ 34931 w 2997200"/>
                  <a:gd name="connsiteY723" fmla="*/ 1292526 h 2995613"/>
                  <a:gd name="connsiteX724" fmla="*/ 30168 w 2997200"/>
                  <a:gd name="connsiteY724" fmla="*/ 1287235 h 2995613"/>
                  <a:gd name="connsiteX725" fmla="*/ 26463 w 2997200"/>
                  <a:gd name="connsiteY725" fmla="*/ 1281944 h 2995613"/>
                  <a:gd name="connsiteX726" fmla="*/ 22229 w 2997200"/>
                  <a:gd name="connsiteY726" fmla="*/ 1276654 h 2995613"/>
                  <a:gd name="connsiteX727" fmla="*/ 15878 w 2997200"/>
                  <a:gd name="connsiteY727" fmla="*/ 1265014 h 2995613"/>
                  <a:gd name="connsiteX728" fmla="*/ 10056 w 2997200"/>
                  <a:gd name="connsiteY728" fmla="*/ 1253374 h 2995613"/>
                  <a:gd name="connsiteX729" fmla="*/ 5822 w 2997200"/>
                  <a:gd name="connsiteY729" fmla="*/ 1241206 h 2995613"/>
                  <a:gd name="connsiteX730" fmla="*/ 2646 w 2997200"/>
                  <a:gd name="connsiteY730" fmla="*/ 1229037 h 2995613"/>
                  <a:gd name="connsiteX731" fmla="*/ 1059 w 2997200"/>
                  <a:gd name="connsiteY731" fmla="*/ 1215810 h 2995613"/>
                  <a:gd name="connsiteX732" fmla="*/ 0 w 2997200"/>
                  <a:gd name="connsiteY732" fmla="*/ 1203112 h 2995613"/>
                  <a:gd name="connsiteX733" fmla="*/ 1059 w 2997200"/>
                  <a:gd name="connsiteY733" fmla="*/ 1190415 h 2995613"/>
                  <a:gd name="connsiteX734" fmla="*/ 2646 w 2997200"/>
                  <a:gd name="connsiteY734" fmla="*/ 1177188 h 2995613"/>
                  <a:gd name="connsiteX735" fmla="*/ 5822 w 2997200"/>
                  <a:gd name="connsiteY735" fmla="*/ 1165019 h 2995613"/>
                  <a:gd name="connsiteX736" fmla="*/ 10056 w 2997200"/>
                  <a:gd name="connsiteY736" fmla="*/ 1152851 h 2995613"/>
                  <a:gd name="connsiteX737" fmla="*/ 15878 w 2997200"/>
                  <a:gd name="connsiteY737" fmla="*/ 1141211 h 2995613"/>
                  <a:gd name="connsiteX738" fmla="*/ 22229 w 2997200"/>
                  <a:gd name="connsiteY738" fmla="*/ 1130100 h 2995613"/>
                  <a:gd name="connsiteX739" fmla="*/ 26463 w 2997200"/>
                  <a:gd name="connsiteY739" fmla="*/ 1124281 h 2995613"/>
                  <a:gd name="connsiteX740" fmla="*/ 30168 w 2997200"/>
                  <a:gd name="connsiteY740" fmla="*/ 1118990 h 2995613"/>
                  <a:gd name="connsiteX741" fmla="*/ 34931 w 2997200"/>
                  <a:gd name="connsiteY741" fmla="*/ 1113699 h 2995613"/>
                  <a:gd name="connsiteX742" fmla="*/ 39165 w 2997200"/>
                  <a:gd name="connsiteY742" fmla="*/ 1108408 h 2995613"/>
                  <a:gd name="connsiteX743" fmla="*/ 44458 w 2997200"/>
                  <a:gd name="connsiteY743" fmla="*/ 1104176 h 2995613"/>
                  <a:gd name="connsiteX744" fmla="*/ 49221 w 2997200"/>
                  <a:gd name="connsiteY744" fmla="*/ 1099414 h 2995613"/>
                  <a:gd name="connsiteX745" fmla="*/ 55043 w 2997200"/>
                  <a:gd name="connsiteY745" fmla="*/ 1095711 h 2995613"/>
                  <a:gd name="connsiteX746" fmla="*/ 60336 w 2997200"/>
                  <a:gd name="connsiteY746" fmla="*/ 1092007 h 2995613"/>
                  <a:gd name="connsiteX747" fmla="*/ 71450 w 2997200"/>
                  <a:gd name="connsiteY747" fmla="*/ 1085129 h 2995613"/>
                  <a:gd name="connsiteX748" fmla="*/ 83623 w 2997200"/>
                  <a:gd name="connsiteY748" fmla="*/ 1079309 h 2995613"/>
                  <a:gd name="connsiteX749" fmla="*/ 95796 w 2997200"/>
                  <a:gd name="connsiteY749" fmla="*/ 1075077 h 2995613"/>
                  <a:gd name="connsiteX750" fmla="*/ 107969 w 2997200"/>
                  <a:gd name="connsiteY750" fmla="*/ 1072431 h 2995613"/>
                  <a:gd name="connsiteX751" fmla="*/ 120671 w 2997200"/>
                  <a:gd name="connsiteY751" fmla="*/ 1070315 h 2995613"/>
                  <a:gd name="connsiteX752" fmla="*/ 133903 w 2997200"/>
                  <a:gd name="connsiteY752" fmla="*/ 1069786 h 2995613"/>
                  <a:gd name="connsiteX753" fmla="*/ 146605 w 2997200"/>
                  <a:gd name="connsiteY753" fmla="*/ 1070315 h 2995613"/>
                  <a:gd name="connsiteX754" fmla="*/ 158778 w 2997200"/>
                  <a:gd name="connsiteY754" fmla="*/ 1072431 h 2995613"/>
                  <a:gd name="connsiteX755" fmla="*/ 172010 w 2997200"/>
                  <a:gd name="connsiteY755" fmla="*/ 1075077 h 2995613"/>
                  <a:gd name="connsiteX756" fmla="*/ 184183 w 2997200"/>
                  <a:gd name="connsiteY756" fmla="*/ 1079309 h 2995613"/>
                  <a:gd name="connsiteX757" fmla="*/ 195826 w 2997200"/>
                  <a:gd name="connsiteY757" fmla="*/ 1085129 h 2995613"/>
                  <a:gd name="connsiteX758" fmla="*/ 206941 w 2997200"/>
                  <a:gd name="connsiteY758" fmla="*/ 1092007 h 2995613"/>
                  <a:gd name="connsiteX759" fmla="*/ 212763 w 2997200"/>
                  <a:gd name="connsiteY759" fmla="*/ 1095711 h 2995613"/>
                  <a:gd name="connsiteX760" fmla="*/ 217526 w 2997200"/>
                  <a:gd name="connsiteY760" fmla="*/ 1099414 h 2995613"/>
                  <a:gd name="connsiteX761" fmla="*/ 223348 w 2997200"/>
                  <a:gd name="connsiteY761" fmla="*/ 1104176 h 2995613"/>
                  <a:gd name="connsiteX762" fmla="*/ 228640 w 2997200"/>
                  <a:gd name="connsiteY762" fmla="*/ 1108408 h 2995613"/>
                  <a:gd name="connsiteX763" fmla="*/ 239755 w 2997200"/>
                  <a:gd name="connsiteY763" fmla="*/ 1119519 h 2995613"/>
                  <a:gd name="connsiteX764" fmla="*/ 250869 w 2997200"/>
                  <a:gd name="connsiteY764" fmla="*/ 1130629 h 2995613"/>
                  <a:gd name="connsiteX765" fmla="*/ 262513 w 2997200"/>
                  <a:gd name="connsiteY765" fmla="*/ 1140682 h 2995613"/>
                  <a:gd name="connsiteX766" fmla="*/ 274686 w 2997200"/>
                  <a:gd name="connsiteY766" fmla="*/ 1150734 h 2995613"/>
                  <a:gd name="connsiteX767" fmla="*/ 287388 w 2997200"/>
                  <a:gd name="connsiteY767" fmla="*/ 1160787 h 2995613"/>
                  <a:gd name="connsiteX768" fmla="*/ 300090 w 2997200"/>
                  <a:gd name="connsiteY768" fmla="*/ 1169781 h 2995613"/>
                  <a:gd name="connsiteX769" fmla="*/ 312793 w 2997200"/>
                  <a:gd name="connsiteY769" fmla="*/ 1179304 h 2995613"/>
                  <a:gd name="connsiteX770" fmla="*/ 326554 w 2997200"/>
                  <a:gd name="connsiteY770" fmla="*/ 1187240 h 2995613"/>
                  <a:gd name="connsiteX771" fmla="*/ 339785 w 2997200"/>
                  <a:gd name="connsiteY771" fmla="*/ 1196235 h 2995613"/>
                  <a:gd name="connsiteX772" fmla="*/ 353546 w 2997200"/>
                  <a:gd name="connsiteY772" fmla="*/ 1204171 h 2995613"/>
                  <a:gd name="connsiteX773" fmla="*/ 367836 w 2997200"/>
                  <a:gd name="connsiteY773" fmla="*/ 1212636 h 2995613"/>
                  <a:gd name="connsiteX774" fmla="*/ 382126 w 2997200"/>
                  <a:gd name="connsiteY774" fmla="*/ 1220572 h 2995613"/>
                  <a:gd name="connsiteX775" fmla="*/ 396945 w 2997200"/>
                  <a:gd name="connsiteY775" fmla="*/ 1227979 h 2995613"/>
                  <a:gd name="connsiteX776" fmla="*/ 411236 w 2997200"/>
                  <a:gd name="connsiteY776" fmla="*/ 1234857 h 2995613"/>
                  <a:gd name="connsiteX777" fmla="*/ 441402 w 2997200"/>
                  <a:gd name="connsiteY777" fmla="*/ 1248613 h 2995613"/>
                  <a:gd name="connsiteX778" fmla="*/ 473158 w 2997200"/>
                  <a:gd name="connsiteY778" fmla="*/ 1261311 h 2995613"/>
                  <a:gd name="connsiteX779" fmla="*/ 505444 w 2997200"/>
                  <a:gd name="connsiteY779" fmla="*/ 1272950 h 2995613"/>
                  <a:gd name="connsiteX780" fmla="*/ 538258 w 2997200"/>
                  <a:gd name="connsiteY780" fmla="*/ 1283532 h 2995613"/>
                  <a:gd name="connsiteX781" fmla="*/ 572130 w 2997200"/>
                  <a:gd name="connsiteY781" fmla="*/ 1293055 h 2995613"/>
                  <a:gd name="connsiteX782" fmla="*/ 606532 w 2997200"/>
                  <a:gd name="connsiteY782" fmla="*/ 1302578 h 2995613"/>
                  <a:gd name="connsiteX783" fmla="*/ 641992 w 2997200"/>
                  <a:gd name="connsiteY783" fmla="*/ 1310514 h 2995613"/>
                  <a:gd name="connsiteX784" fmla="*/ 678512 w 2997200"/>
                  <a:gd name="connsiteY784" fmla="*/ 1318450 h 2995613"/>
                  <a:gd name="connsiteX785" fmla="*/ 715560 w 2997200"/>
                  <a:gd name="connsiteY785" fmla="*/ 1325328 h 2995613"/>
                  <a:gd name="connsiteX786" fmla="*/ 752078 w 2997200"/>
                  <a:gd name="connsiteY786" fmla="*/ 1330619 h 2995613"/>
                  <a:gd name="connsiteX787" fmla="*/ 790186 w 2997200"/>
                  <a:gd name="connsiteY787" fmla="*/ 1336439 h 2995613"/>
                  <a:gd name="connsiteX788" fmla="*/ 828822 w 2997200"/>
                  <a:gd name="connsiteY788" fmla="*/ 1341201 h 2995613"/>
                  <a:gd name="connsiteX789" fmla="*/ 867986 w 2997200"/>
                  <a:gd name="connsiteY789" fmla="*/ 1345433 h 2995613"/>
                  <a:gd name="connsiteX790" fmla="*/ 907152 w 2997200"/>
                  <a:gd name="connsiteY790" fmla="*/ 1348608 h 2995613"/>
                  <a:gd name="connsiteX791" fmla="*/ 947904 w 2997200"/>
                  <a:gd name="connsiteY791" fmla="*/ 1351782 h 2995613"/>
                  <a:gd name="connsiteX792" fmla="*/ 988128 w 2997200"/>
                  <a:gd name="connsiteY792" fmla="*/ 1354957 h 2995613"/>
                  <a:gd name="connsiteX793" fmla="*/ 1028882 w 2997200"/>
                  <a:gd name="connsiteY793" fmla="*/ 1357073 h 2995613"/>
                  <a:gd name="connsiteX794" fmla="*/ 1069634 w 2997200"/>
                  <a:gd name="connsiteY794" fmla="*/ 1358660 h 2995613"/>
                  <a:gd name="connsiteX795" fmla="*/ 1110916 w 2997200"/>
                  <a:gd name="connsiteY795" fmla="*/ 1359718 h 2995613"/>
                  <a:gd name="connsiteX796" fmla="*/ 1194540 w 2997200"/>
                  <a:gd name="connsiteY796" fmla="*/ 1361834 h 2995613"/>
                  <a:gd name="connsiteX797" fmla="*/ 1279222 w 2997200"/>
                  <a:gd name="connsiteY797" fmla="*/ 1362893 h 2995613"/>
                  <a:gd name="connsiteX798" fmla="*/ 1363374 w 2997200"/>
                  <a:gd name="connsiteY798" fmla="*/ 1362893 h 2995613"/>
                  <a:gd name="connsiteX799" fmla="*/ 1363374 w 2997200"/>
                  <a:gd name="connsiteY799" fmla="*/ 1278241 h 2995613"/>
                  <a:gd name="connsiteX800" fmla="*/ 1362316 w 2997200"/>
                  <a:gd name="connsiteY800" fmla="*/ 1194118 h 2995613"/>
                  <a:gd name="connsiteX801" fmla="*/ 1360728 w 2997200"/>
                  <a:gd name="connsiteY801" fmla="*/ 1110525 h 2995613"/>
                  <a:gd name="connsiteX802" fmla="*/ 1359140 w 2997200"/>
                  <a:gd name="connsiteY802" fmla="*/ 1069257 h 2995613"/>
                  <a:gd name="connsiteX803" fmla="*/ 1357552 w 2997200"/>
                  <a:gd name="connsiteY803" fmla="*/ 1027989 h 2995613"/>
                  <a:gd name="connsiteX804" fmla="*/ 1355436 w 2997200"/>
                  <a:gd name="connsiteY804" fmla="*/ 987251 h 2995613"/>
                  <a:gd name="connsiteX805" fmla="*/ 1352788 w 2997200"/>
                  <a:gd name="connsiteY805" fmla="*/ 947041 h 2995613"/>
                  <a:gd name="connsiteX806" fmla="*/ 1349614 w 2997200"/>
                  <a:gd name="connsiteY806" fmla="*/ 907360 h 2995613"/>
                  <a:gd name="connsiteX807" fmla="*/ 1346438 w 2997200"/>
                  <a:gd name="connsiteY807" fmla="*/ 867151 h 2995613"/>
                  <a:gd name="connsiteX808" fmla="*/ 1341674 w 2997200"/>
                  <a:gd name="connsiteY808" fmla="*/ 827999 h 2995613"/>
                  <a:gd name="connsiteX809" fmla="*/ 1337440 w 2997200"/>
                  <a:gd name="connsiteY809" fmla="*/ 789906 h 2995613"/>
                  <a:gd name="connsiteX810" fmla="*/ 1331618 w 2997200"/>
                  <a:gd name="connsiteY810" fmla="*/ 752342 h 2995613"/>
                  <a:gd name="connsiteX811" fmla="*/ 1325796 w 2997200"/>
                  <a:gd name="connsiteY811" fmla="*/ 714778 h 2995613"/>
                  <a:gd name="connsiteX812" fmla="*/ 1318916 w 2997200"/>
                  <a:gd name="connsiteY812" fmla="*/ 677743 h 2995613"/>
                  <a:gd name="connsiteX813" fmla="*/ 1311506 w 2997200"/>
                  <a:gd name="connsiteY813" fmla="*/ 641766 h 2995613"/>
                  <a:gd name="connsiteX814" fmla="*/ 1303038 w 2997200"/>
                  <a:gd name="connsiteY814" fmla="*/ 606847 h 2995613"/>
                  <a:gd name="connsiteX815" fmla="*/ 1294040 w 2997200"/>
                  <a:gd name="connsiteY815" fmla="*/ 571928 h 2995613"/>
                  <a:gd name="connsiteX816" fmla="*/ 1283984 w 2997200"/>
                  <a:gd name="connsiteY816" fmla="*/ 537538 h 2995613"/>
                  <a:gd name="connsiteX817" fmla="*/ 1273400 w 2997200"/>
                  <a:gd name="connsiteY817" fmla="*/ 504736 h 2995613"/>
                  <a:gd name="connsiteX818" fmla="*/ 1261756 w 2997200"/>
                  <a:gd name="connsiteY818" fmla="*/ 472991 h 2995613"/>
                  <a:gd name="connsiteX819" fmla="*/ 1249584 w 2997200"/>
                  <a:gd name="connsiteY819" fmla="*/ 441776 h 2995613"/>
                  <a:gd name="connsiteX820" fmla="*/ 1235294 w 2997200"/>
                  <a:gd name="connsiteY820" fmla="*/ 410561 h 2995613"/>
                  <a:gd name="connsiteX821" fmla="*/ 1228942 w 2997200"/>
                  <a:gd name="connsiteY821" fmla="*/ 396276 h 2995613"/>
                  <a:gd name="connsiteX822" fmla="*/ 1221004 w 2997200"/>
                  <a:gd name="connsiteY822" fmla="*/ 381462 h 2995613"/>
                  <a:gd name="connsiteX823" fmla="*/ 1213594 w 2997200"/>
                  <a:gd name="connsiteY823" fmla="*/ 367177 h 2995613"/>
                  <a:gd name="connsiteX824" fmla="*/ 1205126 w 2997200"/>
                  <a:gd name="connsiteY824" fmla="*/ 352892 h 2995613"/>
                  <a:gd name="connsiteX825" fmla="*/ 1196658 w 2997200"/>
                  <a:gd name="connsiteY825" fmla="*/ 339136 h 2995613"/>
                  <a:gd name="connsiteX826" fmla="*/ 1188188 w 2997200"/>
                  <a:gd name="connsiteY826" fmla="*/ 325909 h 2995613"/>
                  <a:gd name="connsiteX827" fmla="*/ 1179192 w 2997200"/>
                  <a:gd name="connsiteY827" fmla="*/ 312682 h 2995613"/>
                  <a:gd name="connsiteX828" fmla="*/ 1170724 w 2997200"/>
                  <a:gd name="connsiteY828" fmla="*/ 299455 h 2995613"/>
                  <a:gd name="connsiteX829" fmla="*/ 1161196 w 2997200"/>
                  <a:gd name="connsiteY829" fmla="*/ 287287 h 2995613"/>
                  <a:gd name="connsiteX830" fmla="*/ 1151670 w 2997200"/>
                  <a:gd name="connsiteY830" fmla="*/ 274060 h 2995613"/>
                  <a:gd name="connsiteX831" fmla="*/ 1141614 w 2997200"/>
                  <a:gd name="connsiteY831" fmla="*/ 262420 h 2995613"/>
                  <a:gd name="connsiteX832" fmla="*/ 1131558 w 2997200"/>
                  <a:gd name="connsiteY832" fmla="*/ 250251 h 2995613"/>
                  <a:gd name="connsiteX833" fmla="*/ 1120444 w 2997200"/>
                  <a:gd name="connsiteY833" fmla="*/ 239141 h 2995613"/>
                  <a:gd name="connsiteX834" fmla="*/ 1109330 w 2997200"/>
                  <a:gd name="connsiteY834" fmla="*/ 227501 h 2995613"/>
                  <a:gd name="connsiteX835" fmla="*/ 1105096 w 2997200"/>
                  <a:gd name="connsiteY835" fmla="*/ 222740 h 2995613"/>
                  <a:gd name="connsiteX836" fmla="*/ 1100332 w 2997200"/>
                  <a:gd name="connsiteY836" fmla="*/ 217449 h 2995613"/>
                  <a:gd name="connsiteX837" fmla="*/ 1096098 w 2997200"/>
                  <a:gd name="connsiteY837" fmla="*/ 212158 h 2995613"/>
                  <a:gd name="connsiteX838" fmla="*/ 1092922 w 2997200"/>
                  <a:gd name="connsiteY838" fmla="*/ 206338 h 2995613"/>
                  <a:gd name="connsiteX839" fmla="*/ 1086042 w 2997200"/>
                  <a:gd name="connsiteY839" fmla="*/ 195228 h 2995613"/>
                  <a:gd name="connsiteX840" fmla="*/ 1080220 w 2997200"/>
                  <a:gd name="connsiteY840" fmla="*/ 183588 h 2995613"/>
                  <a:gd name="connsiteX841" fmla="*/ 1075986 w 2997200"/>
                  <a:gd name="connsiteY841" fmla="*/ 171420 h 2995613"/>
                  <a:gd name="connsiteX842" fmla="*/ 1073340 w 2997200"/>
                  <a:gd name="connsiteY842" fmla="*/ 158722 h 2995613"/>
                  <a:gd name="connsiteX843" fmla="*/ 1070694 w 2997200"/>
                  <a:gd name="connsiteY843" fmla="*/ 146024 h 2995613"/>
                  <a:gd name="connsiteX844" fmla="*/ 1070164 w 2997200"/>
                  <a:gd name="connsiteY844" fmla="*/ 133326 h 2995613"/>
                  <a:gd name="connsiteX845" fmla="*/ 1070694 w 2997200"/>
                  <a:gd name="connsiteY845" fmla="*/ 120099 h 2995613"/>
                  <a:gd name="connsiteX846" fmla="*/ 1073340 w 2997200"/>
                  <a:gd name="connsiteY846" fmla="*/ 107931 h 2995613"/>
                  <a:gd name="connsiteX847" fmla="*/ 1075986 w 2997200"/>
                  <a:gd name="connsiteY847" fmla="*/ 95233 h 2995613"/>
                  <a:gd name="connsiteX848" fmla="*/ 1080220 w 2997200"/>
                  <a:gd name="connsiteY848" fmla="*/ 83064 h 2995613"/>
                  <a:gd name="connsiteX849" fmla="*/ 1086042 w 2997200"/>
                  <a:gd name="connsiteY849" fmla="*/ 70896 h 2995613"/>
                  <a:gd name="connsiteX850" fmla="*/ 1092922 w 2997200"/>
                  <a:gd name="connsiteY850" fmla="*/ 59785 h 2995613"/>
                  <a:gd name="connsiteX851" fmla="*/ 1096098 w 2997200"/>
                  <a:gd name="connsiteY851" fmla="*/ 54494 h 2995613"/>
                  <a:gd name="connsiteX852" fmla="*/ 1100332 w 2997200"/>
                  <a:gd name="connsiteY852" fmla="*/ 49204 h 2995613"/>
                  <a:gd name="connsiteX853" fmla="*/ 1105096 w 2997200"/>
                  <a:gd name="connsiteY853" fmla="*/ 43384 h 2995613"/>
                  <a:gd name="connsiteX854" fmla="*/ 1109330 w 2997200"/>
                  <a:gd name="connsiteY854" fmla="*/ 39151 h 2995613"/>
                  <a:gd name="connsiteX855" fmla="*/ 1114622 w 2997200"/>
                  <a:gd name="connsiteY855" fmla="*/ 33861 h 2995613"/>
                  <a:gd name="connsiteX856" fmla="*/ 1119386 w 2997200"/>
                  <a:gd name="connsiteY856" fmla="*/ 29628 h 2995613"/>
                  <a:gd name="connsiteX857" fmla="*/ 1125208 w 2997200"/>
                  <a:gd name="connsiteY857" fmla="*/ 25924 h 2995613"/>
                  <a:gd name="connsiteX858" fmla="*/ 1130500 w 2997200"/>
                  <a:gd name="connsiteY858" fmla="*/ 21692 h 2995613"/>
                  <a:gd name="connsiteX859" fmla="*/ 1142144 w 2997200"/>
                  <a:gd name="connsiteY859" fmla="*/ 15343 h 2995613"/>
                  <a:gd name="connsiteX860" fmla="*/ 1153788 w 2997200"/>
                  <a:gd name="connsiteY860" fmla="*/ 9523 h 2995613"/>
                  <a:gd name="connsiteX861" fmla="*/ 1165960 w 2997200"/>
                  <a:gd name="connsiteY861" fmla="*/ 4762 h 2995613"/>
                  <a:gd name="connsiteX862" fmla="*/ 1178132 w 2997200"/>
                  <a:gd name="connsiteY862" fmla="*/ 2116 h 2995613"/>
                  <a:gd name="connsiteX863" fmla="*/ 1191364 w 2997200"/>
                  <a:gd name="connsiteY863" fmla="*/ 529 h 299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Lst>
                <a:rect l="l" t="t" r="r" b="b"/>
                <a:pathLst>
                  <a:path w="2997200" h="2995613">
                    <a:moveTo>
                      <a:pt x="2605030" y="2022475"/>
                    </a:moveTo>
                    <a:lnTo>
                      <a:pt x="2611384" y="2022475"/>
                    </a:lnTo>
                    <a:lnTo>
                      <a:pt x="2618270" y="2022475"/>
                    </a:lnTo>
                    <a:lnTo>
                      <a:pt x="2624096" y="2023535"/>
                    </a:lnTo>
                    <a:lnTo>
                      <a:pt x="2630450" y="2025125"/>
                    </a:lnTo>
                    <a:lnTo>
                      <a:pt x="2636806" y="2026715"/>
                    </a:lnTo>
                    <a:lnTo>
                      <a:pt x="2642630" y="2029365"/>
                    </a:lnTo>
                    <a:lnTo>
                      <a:pt x="2648456" y="2033075"/>
                    </a:lnTo>
                    <a:lnTo>
                      <a:pt x="2653752" y="2036786"/>
                    </a:lnTo>
                    <a:lnTo>
                      <a:pt x="2659048" y="2042086"/>
                    </a:lnTo>
                    <a:lnTo>
                      <a:pt x="2663284" y="2046856"/>
                    </a:lnTo>
                    <a:lnTo>
                      <a:pt x="2667522" y="2052156"/>
                    </a:lnTo>
                    <a:lnTo>
                      <a:pt x="2670698" y="2057986"/>
                    </a:lnTo>
                    <a:lnTo>
                      <a:pt x="2673346" y="2063816"/>
                    </a:lnTo>
                    <a:lnTo>
                      <a:pt x="2675994" y="2070176"/>
                    </a:lnTo>
                    <a:lnTo>
                      <a:pt x="2677054" y="2076006"/>
                    </a:lnTo>
                    <a:lnTo>
                      <a:pt x="2678112" y="2082896"/>
                    </a:lnTo>
                    <a:lnTo>
                      <a:pt x="2678112" y="2089257"/>
                    </a:lnTo>
                    <a:lnTo>
                      <a:pt x="2678112" y="2095087"/>
                    </a:lnTo>
                    <a:lnTo>
                      <a:pt x="2677054" y="2101977"/>
                    </a:lnTo>
                    <a:lnTo>
                      <a:pt x="2675994" y="2107807"/>
                    </a:lnTo>
                    <a:lnTo>
                      <a:pt x="2673346" y="2114167"/>
                    </a:lnTo>
                    <a:lnTo>
                      <a:pt x="2670698" y="2119997"/>
                    </a:lnTo>
                    <a:lnTo>
                      <a:pt x="2667522" y="2125827"/>
                    </a:lnTo>
                    <a:lnTo>
                      <a:pt x="2663284" y="2131127"/>
                    </a:lnTo>
                    <a:lnTo>
                      <a:pt x="2659048" y="2135897"/>
                    </a:lnTo>
                    <a:lnTo>
                      <a:pt x="2127342" y="2668028"/>
                    </a:lnTo>
                    <a:lnTo>
                      <a:pt x="2122574" y="2672798"/>
                    </a:lnTo>
                    <a:lnTo>
                      <a:pt x="2116750" y="2676508"/>
                    </a:lnTo>
                    <a:lnTo>
                      <a:pt x="2110924" y="2679688"/>
                    </a:lnTo>
                    <a:lnTo>
                      <a:pt x="2105098" y="2682868"/>
                    </a:lnTo>
                    <a:lnTo>
                      <a:pt x="2098744" y="2684988"/>
                    </a:lnTo>
                    <a:lnTo>
                      <a:pt x="2092918" y="2686578"/>
                    </a:lnTo>
                    <a:lnTo>
                      <a:pt x="2086562" y="2687638"/>
                    </a:lnTo>
                    <a:lnTo>
                      <a:pt x="2079678" y="2687638"/>
                    </a:lnTo>
                    <a:lnTo>
                      <a:pt x="2073852" y="2687638"/>
                    </a:lnTo>
                    <a:lnTo>
                      <a:pt x="2067498" y="2686578"/>
                    </a:lnTo>
                    <a:lnTo>
                      <a:pt x="2060612" y="2684988"/>
                    </a:lnTo>
                    <a:lnTo>
                      <a:pt x="2054788" y="2682868"/>
                    </a:lnTo>
                    <a:lnTo>
                      <a:pt x="2048962" y="2679688"/>
                    </a:lnTo>
                    <a:lnTo>
                      <a:pt x="2043666" y="2676508"/>
                    </a:lnTo>
                    <a:lnTo>
                      <a:pt x="2037840" y="2672798"/>
                    </a:lnTo>
                    <a:lnTo>
                      <a:pt x="2032544" y="2668028"/>
                    </a:lnTo>
                    <a:lnTo>
                      <a:pt x="2028308" y="2663258"/>
                    </a:lnTo>
                    <a:lnTo>
                      <a:pt x="2024600" y="2657428"/>
                    </a:lnTo>
                    <a:lnTo>
                      <a:pt x="2020894" y="2651598"/>
                    </a:lnTo>
                    <a:lnTo>
                      <a:pt x="2018246" y="2646297"/>
                    </a:lnTo>
                    <a:lnTo>
                      <a:pt x="2016128" y="2639937"/>
                    </a:lnTo>
                    <a:lnTo>
                      <a:pt x="2014538" y="2634107"/>
                    </a:lnTo>
                    <a:lnTo>
                      <a:pt x="2013480" y="2627217"/>
                    </a:lnTo>
                    <a:lnTo>
                      <a:pt x="2012950" y="2620857"/>
                    </a:lnTo>
                    <a:lnTo>
                      <a:pt x="2013480" y="2614497"/>
                    </a:lnTo>
                    <a:lnTo>
                      <a:pt x="2014538" y="2608137"/>
                    </a:lnTo>
                    <a:lnTo>
                      <a:pt x="2016128" y="2601777"/>
                    </a:lnTo>
                    <a:lnTo>
                      <a:pt x="2018246" y="2595946"/>
                    </a:lnTo>
                    <a:lnTo>
                      <a:pt x="2020894" y="2589586"/>
                    </a:lnTo>
                    <a:lnTo>
                      <a:pt x="2024600" y="2584286"/>
                    </a:lnTo>
                    <a:lnTo>
                      <a:pt x="2028308" y="2578986"/>
                    </a:lnTo>
                    <a:lnTo>
                      <a:pt x="2032544" y="2573686"/>
                    </a:lnTo>
                    <a:lnTo>
                      <a:pt x="2564252" y="2042086"/>
                    </a:lnTo>
                    <a:lnTo>
                      <a:pt x="2569548" y="2036786"/>
                    </a:lnTo>
                    <a:lnTo>
                      <a:pt x="2574844" y="2033075"/>
                    </a:lnTo>
                    <a:lnTo>
                      <a:pt x="2580668" y="2029365"/>
                    </a:lnTo>
                    <a:lnTo>
                      <a:pt x="2585964" y="2026715"/>
                    </a:lnTo>
                    <a:lnTo>
                      <a:pt x="2592320" y="2025125"/>
                    </a:lnTo>
                    <a:lnTo>
                      <a:pt x="2598674" y="2023535"/>
                    </a:lnTo>
                    <a:close/>
                    <a:moveTo>
                      <a:pt x="2267400" y="1895475"/>
                    </a:moveTo>
                    <a:lnTo>
                      <a:pt x="2273228" y="1896004"/>
                    </a:lnTo>
                    <a:lnTo>
                      <a:pt x="2280116" y="1897063"/>
                    </a:lnTo>
                    <a:lnTo>
                      <a:pt x="2285944" y="1898121"/>
                    </a:lnTo>
                    <a:lnTo>
                      <a:pt x="2292302" y="1900238"/>
                    </a:lnTo>
                    <a:lnTo>
                      <a:pt x="2298128" y="1902884"/>
                    </a:lnTo>
                    <a:lnTo>
                      <a:pt x="2303426" y="1906588"/>
                    </a:lnTo>
                    <a:lnTo>
                      <a:pt x="2309254" y="1910292"/>
                    </a:lnTo>
                    <a:lnTo>
                      <a:pt x="2314022" y="1915054"/>
                    </a:lnTo>
                    <a:lnTo>
                      <a:pt x="2318790" y="1919817"/>
                    </a:lnTo>
                    <a:lnTo>
                      <a:pt x="2322500" y="1925638"/>
                    </a:lnTo>
                    <a:lnTo>
                      <a:pt x="2326208" y="1930929"/>
                    </a:lnTo>
                    <a:lnTo>
                      <a:pt x="2328856" y="1937279"/>
                    </a:lnTo>
                    <a:lnTo>
                      <a:pt x="2330976" y="1943100"/>
                    </a:lnTo>
                    <a:lnTo>
                      <a:pt x="2332566" y="1949450"/>
                    </a:lnTo>
                    <a:lnTo>
                      <a:pt x="2333096" y="1955800"/>
                    </a:lnTo>
                    <a:lnTo>
                      <a:pt x="2333624" y="1962150"/>
                    </a:lnTo>
                    <a:lnTo>
                      <a:pt x="2333096" y="1968500"/>
                    </a:lnTo>
                    <a:lnTo>
                      <a:pt x="2332566" y="1974850"/>
                    </a:lnTo>
                    <a:lnTo>
                      <a:pt x="2330976" y="1981200"/>
                    </a:lnTo>
                    <a:lnTo>
                      <a:pt x="2328856" y="1987550"/>
                    </a:lnTo>
                    <a:lnTo>
                      <a:pt x="2326208" y="1993371"/>
                    </a:lnTo>
                    <a:lnTo>
                      <a:pt x="2322500" y="1998663"/>
                    </a:lnTo>
                    <a:lnTo>
                      <a:pt x="2318790" y="2004484"/>
                    </a:lnTo>
                    <a:lnTo>
                      <a:pt x="2314022" y="2009246"/>
                    </a:lnTo>
                    <a:lnTo>
                      <a:pt x="1999856" y="2323571"/>
                    </a:lnTo>
                    <a:lnTo>
                      <a:pt x="1995088" y="2327804"/>
                    </a:lnTo>
                    <a:lnTo>
                      <a:pt x="1989790" y="2332038"/>
                    </a:lnTo>
                    <a:lnTo>
                      <a:pt x="1983962" y="2335213"/>
                    </a:lnTo>
                    <a:lnTo>
                      <a:pt x="1978134" y="2337859"/>
                    </a:lnTo>
                    <a:lnTo>
                      <a:pt x="1971776" y="2339975"/>
                    </a:lnTo>
                    <a:lnTo>
                      <a:pt x="1965948" y="2342092"/>
                    </a:lnTo>
                    <a:lnTo>
                      <a:pt x="1959062" y="2342621"/>
                    </a:lnTo>
                    <a:lnTo>
                      <a:pt x="1952704" y="2343150"/>
                    </a:lnTo>
                    <a:lnTo>
                      <a:pt x="1946876" y="2342621"/>
                    </a:lnTo>
                    <a:lnTo>
                      <a:pt x="1939988" y="2342092"/>
                    </a:lnTo>
                    <a:lnTo>
                      <a:pt x="1933632" y="2339975"/>
                    </a:lnTo>
                    <a:lnTo>
                      <a:pt x="1927804" y="2337859"/>
                    </a:lnTo>
                    <a:lnTo>
                      <a:pt x="1921976" y="2335213"/>
                    </a:lnTo>
                    <a:lnTo>
                      <a:pt x="1915618" y="2332038"/>
                    </a:lnTo>
                    <a:lnTo>
                      <a:pt x="1910850" y="2327804"/>
                    </a:lnTo>
                    <a:lnTo>
                      <a:pt x="1905552" y="2323571"/>
                    </a:lnTo>
                    <a:lnTo>
                      <a:pt x="1901314" y="2318279"/>
                    </a:lnTo>
                    <a:lnTo>
                      <a:pt x="1896546" y="2312988"/>
                    </a:lnTo>
                    <a:lnTo>
                      <a:pt x="1893368" y="2307167"/>
                    </a:lnTo>
                    <a:lnTo>
                      <a:pt x="1891248" y="2300817"/>
                    </a:lnTo>
                    <a:lnTo>
                      <a:pt x="1889128" y="2294996"/>
                    </a:lnTo>
                    <a:lnTo>
                      <a:pt x="1887010" y="2288646"/>
                    </a:lnTo>
                    <a:lnTo>
                      <a:pt x="1885950" y="2282296"/>
                    </a:lnTo>
                    <a:lnTo>
                      <a:pt x="1885950" y="2275946"/>
                    </a:lnTo>
                    <a:lnTo>
                      <a:pt x="1885950" y="2269596"/>
                    </a:lnTo>
                    <a:lnTo>
                      <a:pt x="1887010" y="2263246"/>
                    </a:lnTo>
                    <a:lnTo>
                      <a:pt x="1889128" y="2257425"/>
                    </a:lnTo>
                    <a:lnTo>
                      <a:pt x="1891248" y="2251075"/>
                    </a:lnTo>
                    <a:lnTo>
                      <a:pt x="1893368" y="2245254"/>
                    </a:lnTo>
                    <a:lnTo>
                      <a:pt x="1896546" y="2239434"/>
                    </a:lnTo>
                    <a:lnTo>
                      <a:pt x="1901314" y="2233613"/>
                    </a:lnTo>
                    <a:lnTo>
                      <a:pt x="1905552" y="2228850"/>
                    </a:lnTo>
                    <a:lnTo>
                      <a:pt x="2219720" y="1915054"/>
                    </a:lnTo>
                    <a:lnTo>
                      <a:pt x="2225018" y="1910292"/>
                    </a:lnTo>
                    <a:lnTo>
                      <a:pt x="2230316" y="1906588"/>
                    </a:lnTo>
                    <a:lnTo>
                      <a:pt x="2235614" y="1902884"/>
                    </a:lnTo>
                    <a:lnTo>
                      <a:pt x="2241970" y="1900238"/>
                    </a:lnTo>
                    <a:lnTo>
                      <a:pt x="2248328" y="1898121"/>
                    </a:lnTo>
                    <a:lnTo>
                      <a:pt x="2254156" y="1897063"/>
                    </a:lnTo>
                    <a:lnTo>
                      <a:pt x="2260514" y="1896004"/>
                    </a:lnTo>
                    <a:close/>
                    <a:moveTo>
                      <a:pt x="1946936" y="1738312"/>
                    </a:moveTo>
                    <a:lnTo>
                      <a:pt x="1952748" y="1738312"/>
                    </a:lnTo>
                    <a:lnTo>
                      <a:pt x="1959086" y="1738312"/>
                    </a:lnTo>
                    <a:lnTo>
                      <a:pt x="1965952" y="1739369"/>
                    </a:lnTo>
                    <a:lnTo>
                      <a:pt x="1971762" y="1740953"/>
                    </a:lnTo>
                    <a:lnTo>
                      <a:pt x="1978100" y="1743066"/>
                    </a:lnTo>
                    <a:lnTo>
                      <a:pt x="1983912" y="1745707"/>
                    </a:lnTo>
                    <a:lnTo>
                      <a:pt x="1989722" y="1748876"/>
                    </a:lnTo>
                    <a:lnTo>
                      <a:pt x="1995004" y="1753102"/>
                    </a:lnTo>
                    <a:lnTo>
                      <a:pt x="1999758" y="1757328"/>
                    </a:lnTo>
                    <a:lnTo>
                      <a:pt x="2005040" y="1763138"/>
                    </a:lnTo>
                    <a:lnTo>
                      <a:pt x="2008736" y="1767892"/>
                    </a:lnTo>
                    <a:lnTo>
                      <a:pt x="2011906" y="1773702"/>
                    </a:lnTo>
                    <a:lnTo>
                      <a:pt x="2015076" y="1780040"/>
                    </a:lnTo>
                    <a:lnTo>
                      <a:pt x="2016660" y="1785851"/>
                    </a:lnTo>
                    <a:lnTo>
                      <a:pt x="2018244" y="1792189"/>
                    </a:lnTo>
                    <a:lnTo>
                      <a:pt x="2019300" y="1797999"/>
                    </a:lnTo>
                    <a:lnTo>
                      <a:pt x="2019300" y="1804866"/>
                    </a:lnTo>
                    <a:lnTo>
                      <a:pt x="2019300" y="1811205"/>
                    </a:lnTo>
                    <a:lnTo>
                      <a:pt x="2018244" y="1817543"/>
                    </a:lnTo>
                    <a:lnTo>
                      <a:pt x="2016660" y="1823882"/>
                    </a:lnTo>
                    <a:lnTo>
                      <a:pt x="2015076" y="1830220"/>
                    </a:lnTo>
                    <a:lnTo>
                      <a:pt x="2011906" y="1835502"/>
                    </a:lnTo>
                    <a:lnTo>
                      <a:pt x="2008736" y="1841312"/>
                    </a:lnTo>
                    <a:lnTo>
                      <a:pt x="2005040" y="1846594"/>
                    </a:lnTo>
                    <a:lnTo>
                      <a:pt x="1999758" y="1851876"/>
                    </a:lnTo>
                    <a:lnTo>
                      <a:pt x="1842352" y="2009282"/>
                    </a:lnTo>
                    <a:lnTo>
                      <a:pt x="1837070" y="2014035"/>
                    </a:lnTo>
                    <a:lnTo>
                      <a:pt x="1832316" y="2017733"/>
                    </a:lnTo>
                    <a:lnTo>
                      <a:pt x="1826506" y="2020902"/>
                    </a:lnTo>
                    <a:lnTo>
                      <a:pt x="1820696" y="2024071"/>
                    </a:lnTo>
                    <a:lnTo>
                      <a:pt x="1814358" y="2026184"/>
                    </a:lnTo>
                    <a:lnTo>
                      <a:pt x="1808018" y="2027769"/>
                    </a:lnTo>
                    <a:lnTo>
                      <a:pt x="1802208" y="2028297"/>
                    </a:lnTo>
                    <a:lnTo>
                      <a:pt x="1795342" y="2028825"/>
                    </a:lnTo>
                    <a:lnTo>
                      <a:pt x="1789004" y="2028297"/>
                    </a:lnTo>
                    <a:lnTo>
                      <a:pt x="1782664" y="2027769"/>
                    </a:lnTo>
                    <a:lnTo>
                      <a:pt x="1776326" y="2026184"/>
                    </a:lnTo>
                    <a:lnTo>
                      <a:pt x="1769988" y="2024071"/>
                    </a:lnTo>
                    <a:lnTo>
                      <a:pt x="1764706" y="2020902"/>
                    </a:lnTo>
                    <a:lnTo>
                      <a:pt x="1758368" y="2017733"/>
                    </a:lnTo>
                    <a:lnTo>
                      <a:pt x="1753614" y="2014035"/>
                    </a:lnTo>
                    <a:lnTo>
                      <a:pt x="1748332" y="2009282"/>
                    </a:lnTo>
                    <a:lnTo>
                      <a:pt x="1744106" y="2004528"/>
                    </a:lnTo>
                    <a:lnTo>
                      <a:pt x="1739880" y="1998718"/>
                    </a:lnTo>
                    <a:lnTo>
                      <a:pt x="1736712" y="1993435"/>
                    </a:lnTo>
                    <a:lnTo>
                      <a:pt x="1734070" y="1987625"/>
                    </a:lnTo>
                    <a:lnTo>
                      <a:pt x="1731430" y="1981287"/>
                    </a:lnTo>
                    <a:lnTo>
                      <a:pt x="1729844" y="1974948"/>
                    </a:lnTo>
                    <a:lnTo>
                      <a:pt x="1728788" y="1968610"/>
                    </a:lnTo>
                    <a:lnTo>
                      <a:pt x="1728788" y="1962271"/>
                    </a:lnTo>
                    <a:lnTo>
                      <a:pt x="1728788" y="1955933"/>
                    </a:lnTo>
                    <a:lnTo>
                      <a:pt x="1729844" y="1949594"/>
                    </a:lnTo>
                    <a:lnTo>
                      <a:pt x="1731430" y="1943256"/>
                    </a:lnTo>
                    <a:lnTo>
                      <a:pt x="1734070" y="1937446"/>
                    </a:lnTo>
                    <a:lnTo>
                      <a:pt x="1736712" y="1931107"/>
                    </a:lnTo>
                    <a:lnTo>
                      <a:pt x="1739880" y="1925825"/>
                    </a:lnTo>
                    <a:lnTo>
                      <a:pt x="1744106" y="1920015"/>
                    </a:lnTo>
                    <a:lnTo>
                      <a:pt x="1748332" y="1915261"/>
                    </a:lnTo>
                    <a:lnTo>
                      <a:pt x="1905736" y="1757328"/>
                    </a:lnTo>
                    <a:lnTo>
                      <a:pt x="1911018" y="1753102"/>
                    </a:lnTo>
                    <a:lnTo>
                      <a:pt x="1915772" y="1748876"/>
                    </a:lnTo>
                    <a:lnTo>
                      <a:pt x="1922112" y="1745707"/>
                    </a:lnTo>
                    <a:lnTo>
                      <a:pt x="1927922" y="1743066"/>
                    </a:lnTo>
                    <a:lnTo>
                      <a:pt x="1933732" y="1740953"/>
                    </a:lnTo>
                    <a:lnTo>
                      <a:pt x="1940070" y="1739369"/>
                    </a:lnTo>
                    <a:close/>
                    <a:moveTo>
                      <a:pt x="1195122" y="966787"/>
                    </a:moveTo>
                    <a:lnTo>
                      <a:pt x="1201496" y="966787"/>
                    </a:lnTo>
                    <a:lnTo>
                      <a:pt x="1207868" y="966787"/>
                    </a:lnTo>
                    <a:lnTo>
                      <a:pt x="1214242" y="967843"/>
                    </a:lnTo>
                    <a:lnTo>
                      <a:pt x="1220614" y="969428"/>
                    </a:lnTo>
                    <a:lnTo>
                      <a:pt x="1226456" y="971012"/>
                    </a:lnTo>
                    <a:lnTo>
                      <a:pt x="1232830" y="973653"/>
                    </a:lnTo>
                    <a:lnTo>
                      <a:pt x="1238672" y="977351"/>
                    </a:lnTo>
                    <a:lnTo>
                      <a:pt x="1243452" y="981048"/>
                    </a:lnTo>
                    <a:lnTo>
                      <a:pt x="1249294" y="986330"/>
                    </a:lnTo>
                    <a:lnTo>
                      <a:pt x="1253542" y="991084"/>
                    </a:lnTo>
                    <a:lnTo>
                      <a:pt x="1257260" y="996366"/>
                    </a:lnTo>
                    <a:lnTo>
                      <a:pt x="1260978" y="1002177"/>
                    </a:lnTo>
                    <a:lnTo>
                      <a:pt x="1263634" y="1007987"/>
                    </a:lnTo>
                    <a:lnTo>
                      <a:pt x="1265758" y="1014325"/>
                    </a:lnTo>
                    <a:lnTo>
                      <a:pt x="1266820" y="1020136"/>
                    </a:lnTo>
                    <a:lnTo>
                      <a:pt x="1268412" y="1027002"/>
                    </a:lnTo>
                    <a:lnTo>
                      <a:pt x="1268412" y="1033341"/>
                    </a:lnTo>
                    <a:lnTo>
                      <a:pt x="1268412" y="1039151"/>
                    </a:lnTo>
                    <a:lnTo>
                      <a:pt x="1266820" y="1046018"/>
                    </a:lnTo>
                    <a:lnTo>
                      <a:pt x="1265758" y="1052356"/>
                    </a:lnTo>
                    <a:lnTo>
                      <a:pt x="1263634" y="1058166"/>
                    </a:lnTo>
                    <a:lnTo>
                      <a:pt x="1260978" y="1063977"/>
                    </a:lnTo>
                    <a:lnTo>
                      <a:pt x="1257260" y="1069787"/>
                    </a:lnTo>
                    <a:lnTo>
                      <a:pt x="1253542" y="1075069"/>
                    </a:lnTo>
                    <a:lnTo>
                      <a:pt x="1249294" y="1079823"/>
                    </a:lnTo>
                    <a:lnTo>
                      <a:pt x="1090498" y="1237756"/>
                    </a:lnTo>
                    <a:lnTo>
                      <a:pt x="1085718" y="1241982"/>
                    </a:lnTo>
                    <a:lnTo>
                      <a:pt x="1079876" y="1246207"/>
                    </a:lnTo>
                    <a:lnTo>
                      <a:pt x="1074564" y="1249377"/>
                    </a:lnTo>
                    <a:lnTo>
                      <a:pt x="1068192" y="1252018"/>
                    </a:lnTo>
                    <a:lnTo>
                      <a:pt x="1061818" y="1254131"/>
                    </a:lnTo>
                    <a:lnTo>
                      <a:pt x="1055976" y="1256243"/>
                    </a:lnTo>
                    <a:lnTo>
                      <a:pt x="1049604" y="1257300"/>
                    </a:lnTo>
                    <a:lnTo>
                      <a:pt x="1042700" y="1257300"/>
                    </a:lnTo>
                    <a:lnTo>
                      <a:pt x="1036858" y="1257300"/>
                    </a:lnTo>
                    <a:lnTo>
                      <a:pt x="1030484" y="1256243"/>
                    </a:lnTo>
                    <a:lnTo>
                      <a:pt x="1023580" y="1254131"/>
                    </a:lnTo>
                    <a:lnTo>
                      <a:pt x="1017738" y="1252018"/>
                    </a:lnTo>
                    <a:lnTo>
                      <a:pt x="1011896" y="1249377"/>
                    </a:lnTo>
                    <a:lnTo>
                      <a:pt x="1006586" y="1246207"/>
                    </a:lnTo>
                    <a:lnTo>
                      <a:pt x="1000744" y="1241982"/>
                    </a:lnTo>
                    <a:lnTo>
                      <a:pt x="995964" y="1237756"/>
                    </a:lnTo>
                    <a:lnTo>
                      <a:pt x="991184" y="1232474"/>
                    </a:lnTo>
                    <a:lnTo>
                      <a:pt x="987466" y="1227192"/>
                    </a:lnTo>
                    <a:lnTo>
                      <a:pt x="983748" y="1221382"/>
                    </a:lnTo>
                    <a:lnTo>
                      <a:pt x="981092" y="1215572"/>
                    </a:lnTo>
                    <a:lnTo>
                      <a:pt x="978968" y="1209761"/>
                    </a:lnTo>
                    <a:lnTo>
                      <a:pt x="977376" y="1203423"/>
                    </a:lnTo>
                    <a:lnTo>
                      <a:pt x="976844" y="1196556"/>
                    </a:lnTo>
                    <a:lnTo>
                      <a:pt x="976312" y="1190746"/>
                    </a:lnTo>
                    <a:lnTo>
                      <a:pt x="976844" y="1183879"/>
                    </a:lnTo>
                    <a:lnTo>
                      <a:pt x="977376" y="1177541"/>
                    </a:lnTo>
                    <a:lnTo>
                      <a:pt x="978968" y="1171730"/>
                    </a:lnTo>
                    <a:lnTo>
                      <a:pt x="981092" y="1165392"/>
                    </a:lnTo>
                    <a:lnTo>
                      <a:pt x="983748" y="1159582"/>
                    </a:lnTo>
                    <a:lnTo>
                      <a:pt x="987466" y="1153771"/>
                    </a:lnTo>
                    <a:lnTo>
                      <a:pt x="991184" y="1148489"/>
                    </a:lnTo>
                    <a:lnTo>
                      <a:pt x="995964" y="1143736"/>
                    </a:lnTo>
                    <a:lnTo>
                      <a:pt x="1154228" y="986330"/>
                    </a:lnTo>
                    <a:lnTo>
                      <a:pt x="1159008" y="981048"/>
                    </a:lnTo>
                    <a:lnTo>
                      <a:pt x="1164850" y="977351"/>
                    </a:lnTo>
                    <a:lnTo>
                      <a:pt x="1170692" y="973653"/>
                    </a:lnTo>
                    <a:lnTo>
                      <a:pt x="1176004" y="971012"/>
                    </a:lnTo>
                    <a:lnTo>
                      <a:pt x="1182376" y="969428"/>
                    </a:lnTo>
                    <a:lnTo>
                      <a:pt x="1188218" y="967843"/>
                    </a:lnTo>
                    <a:close/>
                    <a:moveTo>
                      <a:pt x="1036638" y="652462"/>
                    </a:moveTo>
                    <a:lnTo>
                      <a:pt x="1042458" y="652462"/>
                    </a:lnTo>
                    <a:lnTo>
                      <a:pt x="1049338" y="652462"/>
                    </a:lnTo>
                    <a:lnTo>
                      <a:pt x="1055688" y="653518"/>
                    </a:lnTo>
                    <a:lnTo>
                      <a:pt x="1061508" y="655629"/>
                    </a:lnTo>
                    <a:lnTo>
                      <a:pt x="1067858" y="657741"/>
                    </a:lnTo>
                    <a:lnTo>
                      <a:pt x="1074208" y="660380"/>
                    </a:lnTo>
                    <a:lnTo>
                      <a:pt x="1079500" y="663548"/>
                    </a:lnTo>
                    <a:lnTo>
                      <a:pt x="1085322" y="667771"/>
                    </a:lnTo>
                    <a:lnTo>
                      <a:pt x="1090084" y="671995"/>
                    </a:lnTo>
                    <a:lnTo>
                      <a:pt x="1094846" y="677274"/>
                    </a:lnTo>
                    <a:lnTo>
                      <a:pt x="1098550" y="682553"/>
                    </a:lnTo>
                    <a:lnTo>
                      <a:pt x="1102254" y="688360"/>
                    </a:lnTo>
                    <a:lnTo>
                      <a:pt x="1104900" y="694167"/>
                    </a:lnTo>
                    <a:lnTo>
                      <a:pt x="1107018" y="699974"/>
                    </a:lnTo>
                    <a:lnTo>
                      <a:pt x="1108076" y="706309"/>
                    </a:lnTo>
                    <a:lnTo>
                      <a:pt x="1109134" y="713172"/>
                    </a:lnTo>
                    <a:lnTo>
                      <a:pt x="1109664" y="718979"/>
                    </a:lnTo>
                    <a:lnTo>
                      <a:pt x="1109134" y="725842"/>
                    </a:lnTo>
                    <a:lnTo>
                      <a:pt x="1108076" y="731649"/>
                    </a:lnTo>
                    <a:lnTo>
                      <a:pt x="1107018" y="737984"/>
                    </a:lnTo>
                    <a:lnTo>
                      <a:pt x="1104900" y="744319"/>
                    </a:lnTo>
                    <a:lnTo>
                      <a:pt x="1102254" y="750126"/>
                    </a:lnTo>
                    <a:lnTo>
                      <a:pt x="1098550" y="755933"/>
                    </a:lnTo>
                    <a:lnTo>
                      <a:pt x="1094846" y="760684"/>
                    </a:lnTo>
                    <a:lnTo>
                      <a:pt x="1090084" y="765963"/>
                    </a:lnTo>
                    <a:lnTo>
                      <a:pt x="776288" y="1079017"/>
                    </a:lnTo>
                    <a:lnTo>
                      <a:pt x="770996" y="1083768"/>
                    </a:lnTo>
                    <a:lnTo>
                      <a:pt x="765704" y="1087991"/>
                    </a:lnTo>
                    <a:lnTo>
                      <a:pt x="759884" y="1091687"/>
                    </a:lnTo>
                    <a:lnTo>
                      <a:pt x="754064" y="1093799"/>
                    </a:lnTo>
                    <a:lnTo>
                      <a:pt x="747712" y="1095910"/>
                    </a:lnTo>
                    <a:lnTo>
                      <a:pt x="741364" y="1097494"/>
                    </a:lnTo>
                    <a:lnTo>
                      <a:pt x="735542" y="1098550"/>
                    </a:lnTo>
                    <a:lnTo>
                      <a:pt x="728664" y="1098550"/>
                    </a:lnTo>
                    <a:lnTo>
                      <a:pt x="722312" y="1098550"/>
                    </a:lnTo>
                    <a:lnTo>
                      <a:pt x="716492" y="1097494"/>
                    </a:lnTo>
                    <a:lnTo>
                      <a:pt x="710142" y="1095910"/>
                    </a:lnTo>
                    <a:lnTo>
                      <a:pt x="704322" y="1093799"/>
                    </a:lnTo>
                    <a:lnTo>
                      <a:pt x="697972" y="1091687"/>
                    </a:lnTo>
                    <a:lnTo>
                      <a:pt x="692150" y="1087991"/>
                    </a:lnTo>
                    <a:lnTo>
                      <a:pt x="686858" y="1083768"/>
                    </a:lnTo>
                    <a:lnTo>
                      <a:pt x="681568" y="1079017"/>
                    </a:lnTo>
                    <a:lnTo>
                      <a:pt x="677334" y="1074266"/>
                    </a:lnTo>
                    <a:lnTo>
                      <a:pt x="673100" y="1068987"/>
                    </a:lnTo>
                    <a:lnTo>
                      <a:pt x="669926" y="1063179"/>
                    </a:lnTo>
                    <a:lnTo>
                      <a:pt x="667280" y="1057372"/>
                    </a:lnTo>
                    <a:lnTo>
                      <a:pt x="665164" y="1051565"/>
                    </a:lnTo>
                    <a:lnTo>
                      <a:pt x="663046" y="1045230"/>
                    </a:lnTo>
                    <a:lnTo>
                      <a:pt x="662518" y="1038367"/>
                    </a:lnTo>
                    <a:lnTo>
                      <a:pt x="661988" y="1032560"/>
                    </a:lnTo>
                    <a:lnTo>
                      <a:pt x="662518" y="1026225"/>
                    </a:lnTo>
                    <a:lnTo>
                      <a:pt x="663046" y="1019363"/>
                    </a:lnTo>
                    <a:lnTo>
                      <a:pt x="665164" y="1013555"/>
                    </a:lnTo>
                    <a:lnTo>
                      <a:pt x="667280" y="1007221"/>
                    </a:lnTo>
                    <a:lnTo>
                      <a:pt x="669926" y="1001413"/>
                    </a:lnTo>
                    <a:lnTo>
                      <a:pt x="673100" y="995606"/>
                    </a:lnTo>
                    <a:lnTo>
                      <a:pt x="677334" y="990327"/>
                    </a:lnTo>
                    <a:lnTo>
                      <a:pt x="681568" y="985576"/>
                    </a:lnTo>
                    <a:lnTo>
                      <a:pt x="995892" y="671995"/>
                    </a:lnTo>
                    <a:lnTo>
                      <a:pt x="1000654" y="667771"/>
                    </a:lnTo>
                    <a:lnTo>
                      <a:pt x="1006476" y="663548"/>
                    </a:lnTo>
                    <a:lnTo>
                      <a:pt x="1011768" y="660380"/>
                    </a:lnTo>
                    <a:lnTo>
                      <a:pt x="1017588" y="657741"/>
                    </a:lnTo>
                    <a:lnTo>
                      <a:pt x="1023408" y="655629"/>
                    </a:lnTo>
                    <a:lnTo>
                      <a:pt x="1030288" y="653518"/>
                    </a:lnTo>
                    <a:close/>
                    <a:moveTo>
                      <a:pt x="910224" y="307975"/>
                    </a:moveTo>
                    <a:lnTo>
                      <a:pt x="916042" y="307975"/>
                    </a:lnTo>
                    <a:lnTo>
                      <a:pt x="922386" y="307975"/>
                    </a:lnTo>
                    <a:lnTo>
                      <a:pt x="929260" y="309032"/>
                    </a:lnTo>
                    <a:lnTo>
                      <a:pt x="935076" y="310090"/>
                    </a:lnTo>
                    <a:lnTo>
                      <a:pt x="941420" y="312205"/>
                    </a:lnTo>
                    <a:lnTo>
                      <a:pt x="947238" y="315377"/>
                    </a:lnTo>
                    <a:lnTo>
                      <a:pt x="953054" y="318550"/>
                    </a:lnTo>
                    <a:lnTo>
                      <a:pt x="958340" y="322251"/>
                    </a:lnTo>
                    <a:lnTo>
                      <a:pt x="963100" y="327010"/>
                    </a:lnTo>
                    <a:lnTo>
                      <a:pt x="967858" y="332297"/>
                    </a:lnTo>
                    <a:lnTo>
                      <a:pt x="972088" y="337584"/>
                    </a:lnTo>
                    <a:lnTo>
                      <a:pt x="975260" y="342872"/>
                    </a:lnTo>
                    <a:lnTo>
                      <a:pt x="977904" y="349217"/>
                    </a:lnTo>
                    <a:lnTo>
                      <a:pt x="980020" y="355562"/>
                    </a:lnTo>
                    <a:lnTo>
                      <a:pt x="981606" y="361378"/>
                    </a:lnTo>
                    <a:lnTo>
                      <a:pt x="982664" y="367723"/>
                    </a:lnTo>
                    <a:lnTo>
                      <a:pt x="982664" y="374597"/>
                    </a:lnTo>
                    <a:lnTo>
                      <a:pt x="982664" y="380413"/>
                    </a:lnTo>
                    <a:lnTo>
                      <a:pt x="981606" y="387287"/>
                    </a:lnTo>
                    <a:lnTo>
                      <a:pt x="980020" y="393631"/>
                    </a:lnTo>
                    <a:lnTo>
                      <a:pt x="977904" y="399448"/>
                    </a:lnTo>
                    <a:lnTo>
                      <a:pt x="975260" y="405264"/>
                    </a:lnTo>
                    <a:lnTo>
                      <a:pt x="972088" y="410551"/>
                    </a:lnTo>
                    <a:lnTo>
                      <a:pt x="967858" y="416367"/>
                    </a:lnTo>
                    <a:lnTo>
                      <a:pt x="963100" y="421126"/>
                    </a:lnTo>
                    <a:lnTo>
                      <a:pt x="432768" y="951986"/>
                    </a:lnTo>
                    <a:lnTo>
                      <a:pt x="427480" y="956745"/>
                    </a:lnTo>
                    <a:lnTo>
                      <a:pt x="422194" y="960446"/>
                    </a:lnTo>
                    <a:lnTo>
                      <a:pt x="416906" y="963619"/>
                    </a:lnTo>
                    <a:lnTo>
                      <a:pt x="410560" y="966791"/>
                    </a:lnTo>
                    <a:lnTo>
                      <a:pt x="404745" y="968906"/>
                    </a:lnTo>
                    <a:lnTo>
                      <a:pt x="398400" y="970492"/>
                    </a:lnTo>
                    <a:lnTo>
                      <a:pt x="392055" y="971021"/>
                    </a:lnTo>
                    <a:lnTo>
                      <a:pt x="385710" y="971550"/>
                    </a:lnTo>
                    <a:lnTo>
                      <a:pt x="379365" y="971021"/>
                    </a:lnTo>
                    <a:lnTo>
                      <a:pt x="372491" y="970492"/>
                    </a:lnTo>
                    <a:lnTo>
                      <a:pt x="366675" y="968906"/>
                    </a:lnTo>
                    <a:lnTo>
                      <a:pt x="360330" y="966791"/>
                    </a:lnTo>
                    <a:lnTo>
                      <a:pt x="354514" y="963619"/>
                    </a:lnTo>
                    <a:lnTo>
                      <a:pt x="348698" y="960446"/>
                    </a:lnTo>
                    <a:lnTo>
                      <a:pt x="343410" y="956745"/>
                    </a:lnTo>
                    <a:lnTo>
                      <a:pt x="338652" y="951986"/>
                    </a:lnTo>
                    <a:lnTo>
                      <a:pt x="333893" y="947228"/>
                    </a:lnTo>
                    <a:lnTo>
                      <a:pt x="329663" y="941411"/>
                    </a:lnTo>
                    <a:lnTo>
                      <a:pt x="326490" y="936124"/>
                    </a:lnTo>
                    <a:lnTo>
                      <a:pt x="323847" y="930308"/>
                    </a:lnTo>
                    <a:lnTo>
                      <a:pt x="321732" y="923963"/>
                    </a:lnTo>
                    <a:lnTo>
                      <a:pt x="320145" y="917618"/>
                    </a:lnTo>
                    <a:lnTo>
                      <a:pt x="319088" y="911273"/>
                    </a:lnTo>
                    <a:lnTo>
                      <a:pt x="319088" y="904928"/>
                    </a:lnTo>
                    <a:lnTo>
                      <a:pt x="319088" y="898583"/>
                    </a:lnTo>
                    <a:lnTo>
                      <a:pt x="320145" y="892238"/>
                    </a:lnTo>
                    <a:lnTo>
                      <a:pt x="321732" y="885893"/>
                    </a:lnTo>
                    <a:lnTo>
                      <a:pt x="323847" y="880077"/>
                    </a:lnTo>
                    <a:lnTo>
                      <a:pt x="326490" y="873732"/>
                    </a:lnTo>
                    <a:lnTo>
                      <a:pt x="329663" y="868445"/>
                    </a:lnTo>
                    <a:lnTo>
                      <a:pt x="333893" y="862628"/>
                    </a:lnTo>
                    <a:lnTo>
                      <a:pt x="338652" y="857870"/>
                    </a:lnTo>
                    <a:lnTo>
                      <a:pt x="869512" y="327010"/>
                    </a:lnTo>
                    <a:lnTo>
                      <a:pt x="874270" y="322251"/>
                    </a:lnTo>
                    <a:lnTo>
                      <a:pt x="879558" y="318550"/>
                    </a:lnTo>
                    <a:lnTo>
                      <a:pt x="885374" y="315377"/>
                    </a:lnTo>
                    <a:lnTo>
                      <a:pt x="891190" y="312205"/>
                    </a:lnTo>
                    <a:lnTo>
                      <a:pt x="897006" y="310090"/>
                    </a:lnTo>
                    <a:lnTo>
                      <a:pt x="903352" y="309032"/>
                    </a:lnTo>
                    <a:close/>
                    <a:moveTo>
                      <a:pt x="1204066" y="0"/>
                    </a:moveTo>
                    <a:lnTo>
                      <a:pt x="1216768" y="529"/>
                    </a:lnTo>
                    <a:lnTo>
                      <a:pt x="1229472" y="2116"/>
                    </a:lnTo>
                    <a:lnTo>
                      <a:pt x="1242174" y="4762"/>
                    </a:lnTo>
                    <a:lnTo>
                      <a:pt x="1253818" y="9523"/>
                    </a:lnTo>
                    <a:lnTo>
                      <a:pt x="1265990" y="15343"/>
                    </a:lnTo>
                    <a:lnTo>
                      <a:pt x="1277634" y="21692"/>
                    </a:lnTo>
                    <a:lnTo>
                      <a:pt x="1282926" y="25924"/>
                    </a:lnTo>
                    <a:lnTo>
                      <a:pt x="1288220" y="29628"/>
                    </a:lnTo>
                    <a:lnTo>
                      <a:pt x="1293512" y="33861"/>
                    </a:lnTo>
                    <a:lnTo>
                      <a:pt x="1298276" y="39151"/>
                    </a:lnTo>
                    <a:lnTo>
                      <a:pt x="1312566" y="53965"/>
                    </a:lnTo>
                    <a:lnTo>
                      <a:pt x="1326856" y="68779"/>
                    </a:lnTo>
                    <a:lnTo>
                      <a:pt x="1340086" y="84123"/>
                    </a:lnTo>
                    <a:lnTo>
                      <a:pt x="1353318" y="99466"/>
                    </a:lnTo>
                    <a:lnTo>
                      <a:pt x="1366020" y="115338"/>
                    </a:lnTo>
                    <a:lnTo>
                      <a:pt x="1378722" y="131739"/>
                    </a:lnTo>
                    <a:lnTo>
                      <a:pt x="1390366" y="147611"/>
                    </a:lnTo>
                    <a:lnTo>
                      <a:pt x="1402010" y="164542"/>
                    </a:lnTo>
                    <a:lnTo>
                      <a:pt x="1413654" y="181472"/>
                    </a:lnTo>
                    <a:lnTo>
                      <a:pt x="1424240" y="197873"/>
                    </a:lnTo>
                    <a:lnTo>
                      <a:pt x="1434824" y="215333"/>
                    </a:lnTo>
                    <a:lnTo>
                      <a:pt x="1444880" y="233321"/>
                    </a:lnTo>
                    <a:lnTo>
                      <a:pt x="1454406" y="250780"/>
                    </a:lnTo>
                    <a:lnTo>
                      <a:pt x="1463934" y="269298"/>
                    </a:lnTo>
                    <a:lnTo>
                      <a:pt x="1472930" y="287287"/>
                    </a:lnTo>
                    <a:lnTo>
                      <a:pt x="1481928" y="305275"/>
                    </a:lnTo>
                    <a:lnTo>
                      <a:pt x="1489868" y="324322"/>
                    </a:lnTo>
                    <a:lnTo>
                      <a:pt x="1498336" y="342839"/>
                    </a:lnTo>
                    <a:lnTo>
                      <a:pt x="1505744" y="361886"/>
                    </a:lnTo>
                    <a:lnTo>
                      <a:pt x="1513684" y="381462"/>
                    </a:lnTo>
                    <a:lnTo>
                      <a:pt x="1521094" y="401037"/>
                    </a:lnTo>
                    <a:lnTo>
                      <a:pt x="1527444" y="420613"/>
                    </a:lnTo>
                    <a:lnTo>
                      <a:pt x="1540676" y="460294"/>
                    </a:lnTo>
                    <a:lnTo>
                      <a:pt x="1552320" y="501561"/>
                    </a:lnTo>
                    <a:lnTo>
                      <a:pt x="1562906" y="542829"/>
                    </a:lnTo>
                    <a:lnTo>
                      <a:pt x="1572960" y="584626"/>
                    </a:lnTo>
                    <a:lnTo>
                      <a:pt x="1581430" y="627481"/>
                    </a:lnTo>
                    <a:lnTo>
                      <a:pt x="1589368" y="670336"/>
                    </a:lnTo>
                    <a:lnTo>
                      <a:pt x="1596248" y="714249"/>
                    </a:lnTo>
                    <a:lnTo>
                      <a:pt x="1602600" y="758162"/>
                    </a:lnTo>
                    <a:lnTo>
                      <a:pt x="1607892" y="802604"/>
                    </a:lnTo>
                    <a:lnTo>
                      <a:pt x="1612656" y="847575"/>
                    </a:lnTo>
                    <a:lnTo>
                      <a:pt x="1616360" y="893076"/>
                    </a:lnTo>
                    <a:lnTo>
                      <a:pt x="1620066" y="939105"/>
                    </a:lnTo>
                    <a:lnTo>
                      <a:pt x="1622712" y="985134"/>
                    </a:lnTo>
                    <a:lnTo>
                      <a:pt x="1624828" y="1031164"/>
                    </a:lnTo>
                    <a:lnTo>
                      <a:pt x="1626946" y="1078251"/>
                    </a:lnTo>
                    <a:lnTo>
                      <a:pt x="1628534" y="1125339"/>
                    </a:lnTo>
                    <a:lnTo>
                      <a:pt x="1629592" y="1172426"/>
                    </a:lnTo>
                    <a:lnTo>
                      <a:pt x="1630650" y="1267130"/>
                    </a:lnTo>
                    <a:lnTo>
                      <a:pt x="1630650" y="1361305"/>
                    </a:lnTo>
                    <a:lnTo>
                      <a:pt x="1725918" y="1361305"/>
                    </a:lnTo>
                    <a:lnTo>
                      <a:pt x="1820126" y="1363422"/>
                    </a:lnTo>
                    <a:lnTo>
                      <a:pt x="1867230" y="1363951"/>
                    </a:lnTo>
                    <a:lnTo>
                      <a:pt x="1914334" y="1365538"/>
                    </a:lnTo>
                    <a:lnTo>
                      <a:pt x="1961438" y="1367125"/>
                    </a:lnTo>
                    <a:lnTo>
                      <a:pt x="2008012" y="1369771"/>
                    </a:lnTo>
                    <a:lnTo>
                      <a:pt x="2054058" y="1372945"/>
                    </a:lnTo>
                    <a:lnTo>
                      <a:pt x="2100104" y="1376119"/>
                    </a:lnTo>
                    <a:lnTo>
                      <a:pt x="2145620" y="1379823"/>
                    </a:lnTo>
                    <a:lnTo>
                      <a:pt x="2191136" y="1385114"/>
                    </a:lnTo>
                    <a:lnTo>
                      <a:pt x="2235594" y="1390404"/>
                    </a:lnTo>
                    <a:lnTo>
                      <a:pt x="2280052" y="1396753"/>
                    </a:lnTo>
                    <a:lnTo>
                      <a:pt x="2323452" y="1404160"/>
                    </a:lnTo>
                    <a:lnTo>
                      <a:pt x="2366852" y="1412096"/>
                    </a:lnTo>
                    <a:lnTo>
                      <a:pt x="2409192" y="1421091"/>
                    </a:lnTo>
                    <a:lnTo>
                      <a:pt x="2451532" y="1430614"/>
                    </a:lnTo>
                    <a:lnTo>
                      <a:pt x="2493344" y="1441725"/>
                    </a:lnTo>
                    <a:lnTo>
                      <a:pt x="2533568" y="1453364"/>
                    </a:lnTo>
                    <a:lnTo>
                      <a:pt x="2573792" y="1466591"/>
                    </a:lnTo>
                    <a:lnTo>
                      <a:pt x="2593374" y="1473469"/>
                    </a:lnTo>
                    <a:lnTo>
                      <a:pt x="2612958" y="1480876"/>
                    </a:lnTo>
                    <a:lnTo>
                      <a:pt x="2632540" y="1488812"/>
                    </a:lnTo>
                    <a:lnTo>
                      <a:pt x="2651594" y="1496219"/>
                    </a:lnTo>
                    <a:lnTo>
                      <a:pt x="2670646" y="1504155"/>
                    </a:lnTo>
                    <a:lnTo>
                      <a:pt x="2689170" y="1512620"/>
                    </a:lnTo>
                    <a:lnTo>
                      <a:pt x="2708224" y="1521615"/>
                    </a:lnTo>
                    <a:lnTo>
                      <a:pt x="2726218" y="1531138"/>
                    </a:lnTo>
                    <a:lnTo>
                      <a:pt x="2744744" y="1540661"/>
                    </a:lnTo>
                    <a:lnTo>
                      <a:pt x="2762208" y="1550185"/>
                    </a:lnTo>
                    <a:lnTo>
                      <a:pt x="2779674" y="1560766"/>
                    </a:lnTo>
                    <a:lnTo>
                      <a:pt x="2797140" y="1570818"/>
                    </a:lnTo>
                    <a:lnTo>
                      <a:pt x="2814606" y="1581929"/>
                    </a:lnTo>
                    <a:lnTo>
                      <a:pt x="2831542" y="1593040"/>
                    </a:lnTo>
                    <a:lnTo>
                      <a:pt x="2847948" y="1605208"/>
                    </a:lnTo>
                    <a:lnTo>
                      <a:pt x="2864884" y="1617377"/>
                    </a:lnTo>
                    <a:lnTo>
                      <a:pt x="2880762" y="1629546"/>
                    </a:lnTo>
                    <a:lnTo>
                      <a:pt x="2896640" y="1642243"/>
                    </a:lnTo>
                    <a:lnTo>
                      <a:pt x="2912518" y="1655999"/>
                    </a:lnTo>
                    <a:lnTo>
                      <a:pt x="2927338" y="1669226"/>
                    </a:lnTo>
                    <a:lnTo>
                      <a:pt x="2942686" y="1683511"/>
                    </a:lnTo>
                    <a:lnTo>
                      <a:pt x="2958034" y="1697796"/>
                    </a:lnTo>
                    <a:lnTo>
                      <a:pt x="2962268" y="1703087"/>
                    </a:lnTo>
                    <a:lnTo>
                      <a:pt x="2967032" y="1707848"/>
                    </a:lnTo>
                    <a:lnTo>
                      <a:pt x="2971266" y="1713668"/>
                    </a:lnTo>
                    <a:lnTo>
                      <a:pt x="2974972" y="1718430"/>
                    </a:lnTo>
                    <a:lnTo>
                      <a:pt x="2981852" y="1730069"/>
                    </a:lnTo>
                    <a:lnTo>
                      <a:pt x="2987144" y="1742239"/>
                    </a:lnTo>
                    <a:lnTo>
                      <a:pt x="2991378" y="1754407"/>
                    </a:lnTo>
                    <a:lnTo>
                      <a:pt x="2994024" y="1766576"/>
                    </a:lnTo>
                    <a:lnTo>
                      <a:pt x="2996670" y="1779803"/>
                    </a:lnTo>
                    <a:lnTo>
                      <a:pt x="2997200" y="1792501"/>
                    </a:lnTo>
                    <a:lnTo>
                      <a:pt x="2996670" y="1804669"/>
                    </a:lnTo>
                    <a:lnTo>
                      <a:pt x="2994024" y="1817367"/>
                    </a:lnTo>
                    <a:lnTo>
                      <a:pt x="2991378" y="1830594"/>
                    </a:lnTo>
                    <a:lnTo>
                      <a:pt x="2987144" y="1842233"/>
                    </a:lnTo>
                    <a:lnTo>
                      <a:pt x="2981852" y="1854402"/>
                    </a:lnTo>
                    <a:lnTo>
                      <a:pt x="2974972" y="1865513"/>
                    </a:lnTo>
                    <a:lnTo>
                      <a:pt x="2971266" y="1871332"/>
                    </a:lnTo>
                    <a:lnTo>
                      <a:pt x="2967032" y="1876623"/>
                    </a:lnTo>
                    <a:lnTo>
                      <a:pt x="2962268" y="1881385"/>
                    </a:lnTo>
                    <a:lnTo>
                      <a:pt x="2958034" y="1886676"/>
                    </a:lnTo>
                    <a:lnTo>
                      <a:pt x="2952742" y="1891437"/>
                    </a:lnTo>
                    <a:lnTo>
                      <a:pt x="2947978" y="1896199"/>
                    </a:lnTo>
                    <a:lnTo>
                      <a:pt x="2942156" y="1899902"/>
                    </a:lnTo>
                    <a:lnTo>
                      <a:pt x="2936864" y="1903606"/>
                    </a:lnTo>
                    <a:lnTo>
                      <a:pt x="2925220" y="1910484"/>
                    </a:lnTo>
                    <a:lnTo>
                      <a:pt x="2913576" y="1916304"/>
                    </a:lnTo>
                    <a:lnTo>
                      <a:pt x="2901404" y="1920007"/>
                    </a:lnTo>
                    <a:lnTo>
                      <a:pt x="2889232" y="1923182"/>
                    </a:lnTo>
                    <a:lnTo>
                      <a:pt x="2876000" y="1925298"/>
                    </a:lnTo>
                    <a:lnTo>
                      <a:pt x="2863298" y="1925827"/>
                    </a:lnTo>
                    <a:lnTo>
                      <a:pt x="2851124" y="1925298"/>
                    </a:lnTo>
                    <a:lnTo>
                      <a:pt x="2837892" y="1923182"/>
                    </a:lnTo>
                    <a:lnTo>
                      <a:pt x="2825190" y="1920007"/>
                    </a:lnTo>
                    <a:lnTo>
                      <a:pt x="2813546" y="1916304"/>
                    </a:lnTo>
                    <a:lnTo>
                      <a:pt x="2801904" y="1910484"/>
                    </a:lnTo>
                    <a:lnTo>
                      <a:pt x="2789730" y="1903606"/>
                    </a:lnTo>
                    <a:lnTo>
                      <a:pt x="2784438" y="1899902"/>
                    </a:lnTo>
                    <a:lnTo>
                      <a:pt x="2779144" y="1896199"/>
                    </a:lnTo>
                    <a:lnTo>
                      <a:pt x="2774382" y="1891437"/>
                    </a:lnTo>
                    <a:lnTo>
                      <a:pt x="2769088" y="1886676"/>
                    </a:lnTo>
                    <a:lnTo>
                      <a:pt x="2757446" y="1875036"/>
                    </a:lnTo>
                    <a:lnTo>
                      <a:pt x="2746330" y="1864454"/>
                    </a:lnTo>
                    <a:lnTo>
                      <a:pt x="2734158" y="1854402"/>
                    </a:lnTo>
                    <a:lnTo>
                      <a:pt x="2721456" y="1844350"/>
                    </a:lnTo>
                    <a:lnTo>
                      <a:pt x="2709282" y="1834297"/>
                    </a:lnTo>
                    <a:lnTo>
                      <a:pt x="2696580" y="1824774"/>
                    </a:lnTo>
                    <a:lnTo>
                      <a:pt x="2683348" y="1815780"/>
                    </a:lnTo>
                    <a:lnTo>
                      <a:pt x="2670118" y="1806785"/>
                    </a:lnTo>
                    <a:lnTo>
                      <a:pt x="2656356" y="1797791"/>
                    </a:lnTo>
                    <a:lnTo>
                      <a:pt x="2642066" y="1789855"/>
                    </a:lnTo>
                    <a:lnTo>
                      <a:pt x="2628306" y="1781919"/>
                    </a:lnTo>
                    <a:lnTo>
                      <a:pt x="2613486" y="1773983"/>
                    </a:lnTo>
                    <a:lnTo>
                      <a:pt x="2599196" y="1766047"/>
                    </a:lnTo>
                    <a:lnTo>
                      <a:pt x="2584376" y="1758640"/>
                    </a:lnTo>
                    <a:lnTo>
                      <a:pt x="2553680" y="1745413"/>
                    </a:lnTo>
                    <a:lnTo>
                      <a:pt x="2522454" y="1732715"/>
                    </a:lnTo>
                    <a:lnTo>
                      <a:pt x="2489640" y="1720017"/>
                    </a:lnTo>
                    <a:lnTo>
                      <a:pt x="2456826" y="1709436"/>
                    </a:lnTo>
                    <a:lnTo>
                      <a:pt x="2422424" y="1699383"/>
                    </a:lnTo>
                    <a:lnTo>
                      <a:pt x="2388022" y="1690389"/>
                    </a:lnTo>
                    <a:lnTo>
                      <a:pt x="2352032" y="1682453"/>
                    </a:lnTo>
                    <a:lnTo>
                      <a:pt x="2316572" y="1674517"/>
                    </a:lnTo>
                    <a:lnTo>
                      <a:pt x="2279524" y="1667639"/>
                    </a:lnTo>
                    <a:lnTo>
                      <a:pt x="2241946" y="1661290"/>
                    </a:lnTo>
                    <a:lnTo>
                      <a:pt x="2203840" y="1655999"/>
                    </a:lnTo>
                    <a:lnTo>
                      <a:pt x="2165204" y="1650708"/>
                    </a:lnTo>
                    <a:lnTo>
                      <a:pt x="2126038" y="1647005"/>
                    </a:lnTo>
                    <a:lnTo>
                      <a:pt x="2086344" y="1642772"/>
                    </a:lnTo>
                    <a:lnTo>
                      <a:pt x="2046648" y="1639598"/>
                    </a:lnTo>
                    <a:lnTo>
                      <a:pt x="2005896" y="1636953"/>
                    </a:lnTo>
                    <a:lnTo>
                      <a:pt x="1964614" y="1634836"/>
                    </a:lnTo>
                    <a:lnTo>
                      <a:pt x="1923860" y="1632720"/>
                    </a:lnTo>
                    <a:lnTo>
                      <a:pt x="1882578" y="1631662"/>
                    </a:lnTo>
                    <a:lnTo>
                      <a:pt x="1798426" y="1629546"/>
                    </a:lnTo>
                    <a:lnTo>
                      <a:pt x="1714802" y="1628487"/>
                    </a:lnTo>
                    <a:lnTo>
                      <a:pt x="1629592" y="1628487"/>
                    </a:lnTo>
                    <a:lnTo>
                      <a:pt x="1629592" y="1713668"/>
                    </a:lnTo>
                    <a:lnTo>
                      <a:pt x="1630650" y="1797262"/>
                    </a:lnTo>
                    <a:lnTo>
                      <a:pt x="1632238" y="1881385"/>
                    </a:lnTo>
                    <a:lnTo>
                      <a:pt x="1633826" y="1922653"/>
                    </a:lnTo>
                    <a:lnTo>
                      <a:pt x="1635414" y="1963920"/>
                    </a:lnTo>
                    <a:lnTo>
                      <a:pt x="1638060" y="2004659"/>
                    </a:lnTo>
                    <a:lnTo>
                      <a:pt x="1640706" y="2045398"/>
                    </a:lnTo>
                    <a:lnTo>
                      <a:pt x="1643882" y="2085078"/>
                    </a:lnTo>
                    <a:lnTo>
                      <a:pt x="1648116" y="2124758"/>
                    </a:lnTo>
                    <a:lnTo>
                      <a:pt x="1651820" y="2163910"/>
                    </a:lnTo>
                    <a:lnTo>
                      <a:pt x="1657114" y="2202532"/>
                    </a:lnTo>
                    <a:lnTo>
                      <a:pt x="1662406" y="2240626"/>
                    </a:lnTo>
                    <a:lnTo>
                      <a:pt x="1668758" y="2278190"/>
                    </a:lnTo>
                    <a:lnTo>
                      <a:pt x="1675638" y="2315225"/>
                    </a:lnTo>
                    <a:lnTo>
                      <a:pt x="1682518" y="2351731"/>
                    </a:lnTo>
                    <a:lnTo>
                      <a:pt x="1690986" y="2386650"/>
                    </a:lnTo>
                    <a:lnTo>
                      <a:pt x="1700512" y="2421569"/>
                    </a:lnTo>
                    <a:lnTo>
                      <a:pt x="1710568" y="2455429"/>
                    </a:lnTo>
                    <a:lnTo>
                      <a:pt x="1721154" y="2488761"/>
                    </a:lnTo>
                    <a:lnTo>
                      <a:pt x="1733856" y="2521034"/>
                    </a:lnTo>
                    <a:lnTo>
                      <a:pt x="1746030" y="2552250"/>
                    </a:lnTo>
                    <a:lnTo>
                      <a:pt x="1759790" y="2582936"/>
                    </a:lnTo>
                    <a:lnTo>
                      <a:pt x="1767200" y="2597750"/>
                    </a:lnTo>
                    <a:lnTo>
                      <a:pt x="1775138" y="2612035"/>
                    </a:lnTo>
                    <a:lnTo>
                      <a:pt x="1783078" y="2626849"/>
                    </a:lnTo>
                    <a:lnTo>
                      <a:pt x="1790488" y="2641134"/>
                    </a:lnTo>
                    <a:lnTo>
                      <a:pt x="1798956" y="2654890"/>
                    </a:lnTo>
                    <a:lnTo>
                      <a:pt x="1807424" y="2668646"/>
                    </a:lnTo>
                    <a:lnTo>
                      <a:pt x="1816420" y="2682402"/>
                    </a:lnTo>
                    <a:lnTo>
                      <a:pt x="1825948" y="2695099"/>
                    </a:lnTo>
                    <a:lnTo>
                      <a:pt x="1835474" y="2707797"/>
                    </a:lnTo>
                    <a:lnTo>
                      <a:pt x="1845000" y="2720495"/>
                    </a:lnTo>
                    <a:lnTo>
                      <a:pt x="1855586" y="2732664"/>
                    </a:lnTo>
                    <a:lnTo>
                      <a:pt x="1865642" y="2744832"/>
                    </a:lnTo>
                    <a:lnTo>
                      <a:pt x="1876228" y="2756472"/>
                    </a:lnTo>
                    <a:lnTo>
                      <a:pt x="1887342" y="2768112"/>
                    </a:lnTo>
                    <a:lnTo>
                      <a:pt x="1892634" y="2772873"/>
                    </a:lnTo>
                    <a:lnTo>
                      <a:pt x="1896868" y="2778164"/>
                    </a:lnTo>
                    <a:lnTo>
                      <a:pt x="1901102" y="2783455"/>
                    </a:lnTo>
                    <a:lnTo>
                      <a:pt x="1904808" y="2788745"/>
                    </a:lnTo>
                    <a:lnTo>
                      <a:pt x="1911688" y="2800385"/>
                    </a:lnTo>
                    <a:lnTo>
                      <a:pt x="1916980" y="2812025"/>
                    </a:lnTo>
                    <a:lnTo>
                      <a:pt x="1921214" y="2824193"/>
                    </a:lnTo>
                    <a:lnTo>
                      <a:pt x="1924390" y="2836891"/>
                    </a:lnTo>
                    <a:lnTo>
                      <a:pt x="1925978" y="2849589"/>
                    </a:lnTo>
                    <a:lnTo>
                      <a:pt x="1926506" y="2862287"/>
                    </a:lnTo>
                    <a:lnTo>
                      <a:pt x="1925978" y="2874984"/>
                    </a:lnTo>
                    <a:lnTo>
                      <a:pt x="1924390" y="2887682"/>
                    </a:lnTo>
                    <a:lnTo>
                      <a:pt x="1921214" y="2899851"/>
                    </a:lnTo>
                    <a:lnTo>
                      <a:pt x="1916980" y="2912020"/>
                    </a:lnTo>
                    <a:lnTo>
                      <a:pt x="1911688" y="2924188"/>
                    </a:lnTo>
                    <a:lnTo>
                      <a:pt x="1904808" y="2935828"/>
                    </a:lnTo>
                    <a:lnTo>
                      <a:pt x="1901102" y="2941119"/>
                    </a:lnTo>
                    <a:lnTo>
                      <a:pt x="1896868" y="2946409"/>
                    </a:lnTo>
                    <a:lnTo>
                      <a:pt x="1892634" y="2951171"/>
                    </a:lnTo>
                    <a:lnTo>
                      <a:pt x="1887342" y="2956462"/>
                    </a:lnTo>
                    <a:lnTo>
                      <a:pt x="1882578" y="2961223"/>
                    </a:lnTo>
                    <a:lnTo>
                      <a:pt x="1877286" y="2965985"/>
                    </a:lnTo>
                    <a:lnTo>
                      <a:pt x="1872522" y="2969689"/>
                    </a:lnTo>
                    <a:lnTo>
                      <a:pt x="1866700" y="2973921"/>
                    </a:lnTo>
                    <a:lnTo>
                      <a:pt x="1855056" y="2980270"/>
                    </a:lnTo>
                    <a:lnTo>
                      <a:pt x="1843412" y="2986090"/>
                    </a:lnTo>
                    <a:lnTo>
                      <a:pt x="1831240" y="2989793"/>
                    </a:lnTo>
                    <a:lnTo>
                      <a:pt x="1818538" y="2993497"/>
                    </a:lnTo>
                    <a:lnTo>
                      <a:pt x="1805836" y="2995084"/>
                    </a:lnTo>
                    <a:lnTo>
                      <a:pt x="1793662" y="2995613"/>
                    </a:lnTo>
                    <a:lnTo>
                      <a:pt x="1780432" y="2995084"/>
                    </a:lnTo>
                    <a:lnTo>
                      <a:pt x="1767728" y="2993497"/>
                    </a:lnTo>
                    <a:lnTo>
                      <a:pt x="1755556" y="2989793"/>
                    </a:lnTo>
                    <a:lnTo>
                      <a:pt x="1743382" y="2986090"/>
                    </a:lnTo>
                    <a:lnTo>
                      <a:pt x="1731210" y="2980270"/>
                    </a:lnTo>
                    <a:lnTo>
                      <a:pt x="1719566" y="2973921"/>
                    </a:lnTo>
                    <a:lnTo>
                      <a:pt x="1714802" y="2969689"/>
                    </a:lnTo>
                    <a:lnTo>
                      <a:pt x="1708980" y="2965985"/>
                    </a:lnTo>
                    <a:lnTo>
                      <a:pt x="1703688" y="2961223"/>
                    </a:lnTo>
                    <a:lnTo>
                      <a:pt x="1698924" y="2956462"/>
                    </a:lnTo>
                    <a:lnTo>
                      <a:pt x="1684106" y="2941648"/>
                    </a:lnTo>
                    <a:lnTo>
                      <a:pt x="1670344" y="2926834"/>
                    </a:lnTo>
                    <a:lnTo>
                      <a:pt x="1656584" y="2910961"/>
                    </a:lnTo>
                    <a:lnTo>
                      <a:pt x="1643352" y="2895618"/>
                    </a:lnTo>
                    <a:lnTo>
                      <a:pt x="1630650" y="2879746"/>
                    </a:lnTo>
                    <a:lnTo>
                      <a:pt x="1618478" y="2863345"/>
                    </a:lnTo>
                    <a:lnTo>
                      <a:pt x="1605776" y="2846944"/>
                    </a:lnTo>
                    <a:lnTo>
                      <a:pt x="1594132" y="2830542"/>
                    </a:lnTo>
                    <a:lnTo>
                      <a:pt x="1583016" y="2813083"/>
                    </a:lnTo>
                    <a:lnTo>
                      <a:pt x="1571902" y="2796152"/>
                    </a:lnTo>
                    <a:lnTo>
                      <a:pt x="1561318" y="2778693"/>
                    </a:lnTo>
                    <a:lnTo>
                      <a:pt x="1551262" y="2761234"/>
                    </a:lnTo>
                    <a:lnTo>
                      <a:pt x="1541734" y="2743245"/>
                    </a:lnTo>
                    <a:lnTo>
                      <a:pt x="1532208" y="2725257"/>
                    </a:lnTo>
                    <a:lnTo>
                      <a:pt x="1522682" y="2706739"/>
                    </a:lnTo>
                    <a:lnTo>
                      <a:pt x="1513684" y="2688222"/>
                    </a:lnTo>
                    <a:lnTo>
                      <a:pt x="1505216" y="2669175"/>
                    </a:lnTo>
                    <a:lnTo>
                      <a:pt x="1496748" y="2650128"/>
                    </a:lnTo>
                    <a:lnTo>
                      <a:pt x="1488808" y="2631082"/>
                    </a:lnTo>
                    <a:lnTo>
                      <a:pt x="1481928" y="2611506"/>
                    </a:lnTo>
                    <a:lnTo>
                      <a:pt x="1474518" y="2591930"/>
                    </a:lnTo>
                    <a:lnTo>
                      <a:pt x="1467108" y="2572354"/>
                    </a:lnTo>
                    <a:lnTo>
                      <a:pt x="1454406" y="2532674"/>
                    </a:lnTo>
                    <a:lnTo>
                      <a:pt x="1442764" y="2491935"/>
                    </a:lnTo>
                    <a:lnTo>
                      <a:pt x="1431120" y="2450668"/>
                    </a:lnTo>
                    <a:lnTo>
                      <a:pt x="1421592" y="2408342"/>
                    </a:lnTo>
                    <a:lnTo>
                      <a:pt x="1412596" y="2365487"/>
                    </a:lnTo>
                    <a:lnTo>
                      <a:pt x="1404656" y="2322632"/>
                    </a:lnTo>
                    <a:lnTo>
                      <a:pt x="1397776" y="2278719"/>
                    </a:lnTo>
                    <a:lnTo>
                      <a:pt x="1391424" y="2234277"/>
                    </a:lnTo>
                    <a:lnTo>
                      <a:pt x="1386132" y="2189834"/>
                    </a:lnTo>
                    <a:lnTo>
                      <a:pt x="1380840" y="2144334"/>
                    </a:lnTo>
                    <a:lnTo>
                      <a:pt x="1377134" y="2099363"/>
                    </a:lnTo>
                    <a:lnTo>
                      <a:pt x="1373430" y="2053334"/>
                    </a:lnTo>
                    <a:lnTo>
                      <a:pt x="1370784" y="2006775"/>
                    </a:lnTo>
                    <a:lnTo>
                      <a:pt x="1368138" y="1960217"/>
                    </a:lnTo>
                    <a:lnTo>
                      <a:pt x="1366550" y="1913129"/>
                    </a:lnTo>
                    <a:lnTo>
                      <a:pt x="1364962" y="1866042"/>
                    </a:lnTo>
                    <a:lnTo>
                      <a:pt x="1363374" y="1819483"/>
                    </a:lnTo>
                    <a:lnTo>
                      <a:pt x="1362316" y="1724779"/>
                    </a:lnTo>
                    <a:lnTo>
                      <a:pt x="1362316" y="1629546"/>
                    </a:lnTo>
                    <a:lnTo>
                      <a:pt x="1268108" y="1629546"/>
                    </a:lnTo>
                    <a:lnTo>
                      <a:pt x="1173370" y="1628487"/>
                    </a:lnTo>
                    <a:lnTo>
                      <a:pt x="1126266" y="1627429"/>
                    </a:lnTo>
                    <a:lnTo>
                      <a:pt x="1079162" y="1625842"/>
                    </a:lnTo>
                    <a:lnTo>
                      <a:pt x="1032058" y="1624255"/>
                    </a:lnTo>
                    <a:lnTo>
                      <a:pt x="986012" y="1621609"/>
                    </a:lnTo>
                    <a:lnTo>
                      <a:pt x="939966" y="1618964"/>
                    </a:lnTo>
                    <a:lnTo>
                      <a:pt x="893920" y="1615790"/>
                    </a:lnTo>
                    <a:lnTo>
                      <a:pt x="848404" y="1611557"/>
                    </a:lnTo>
                    <a:lnTo>
                      <a:pt x="803416" y="1607324"/>
                    </a:lnTo>
                    <a:lnTo>
                      <a:pt x="758960" y="1601505"/>
                    </a:lnTo>
                    <a:lnTo>
                      <a:pt x="715030" y="1595685"/>
                    </a:lnTo>
                    <a:lnTo>
                      <a:pt x="671102" y="1588278"/>
                    </a:lnTo>
                    <a:lnTo>
                      <a:pt x="628232" y="1580342"/>
                    </a:lnTo>
                    <a:lnTo>
                      <a:pt x="585362" y="1571877"/>
                    </a:lnTo>
                    <a:lnTo>
                      <a:pt x="543550" y="1561824"/>
                    </a:lnTo>
                    <a:lnTo>
                      <a:pt x="502268" y="1551243"/>
                    </a:lnTo>
                    <a:lnTo>
                      <a:pt x="460986" y="1539603"/>
                    </a:lnTo>
                    <a:lnTo>
                      <a:pt x="421292" y="1526376"/>
                    </a:lnTo>
                    <a:lnTo>
                      <a:pt x="401708" y="1520027"/>
                    </a:lnTo>
                    <a:lnTo>
                      <a:pt x="382126" y="1512620"/>
                    </a:lnTo>
                    <a:lnTo>
                      <a:pt x="362543" y="1505213"/>
                    </a:lnTo>
                    <a:lnTo>
                      <a:pt x="343490" y="1497277"/>
                    </a:lnTo>
                    <a:lnTo>
                      <a:pt x="324436" y="1489341"/>
                    </a:lnTo>
                    <a:lnTo>
                      <a:pt x="306442" y="1480876"/>
                    </a:lnTo>
                    <a:lnTo>
                      <a:pt x="287918" y="1472411"/>
                    </a:lnTo>
                    <a:lnTo>
                      <a:pt x="269393" y="1462887"/>
                    </a:lnTo>
                    <a:lnTo>
                      <a:pt x="251399" y="1453364"/>
                    </a:lnTo>
                    <a:lnTo>
                      <a:pt x="233404" y="1443841"/>
                    </a:lnTo>
                    <a:lnTo>
                      <a:pt x="215938" y="1433788"/>
                    </a:lnTo>
                    <a:lnTo>
                      <a:pt x="198473" y="1423207"/>
                    </a:lnTo>
                    <a:lnTo>
                      <a:pt x="182065" y="1412626"/>
                    </a:lnTo>
                    <a:lnTo>
                      <a:pt x="164600" y="1401515"/>
                    </a:lnTo>
                    <a:lnTo>
                      <a:pt x="148193" y="1389346"/>
                    </a:lnTo>
                    <a:lnTo>
                      <a:pt x="132315" y="1377707"/>
                    </a:lnTo>
                    <a:lnTo>
                      <a:pt x="115908" y="1365538"/>
                    </a:lnTo>
                    <a:lnTo>
                      <a:pt x="100030" y="1352840"/>
                    </a:lnTo>
                    <a:lnTo>
                      <a:pt x="84682" y="1339084"/>
                    </a:lnTo>
                    <a:lnTo>
                      <a:pt x="68804" y="1325857"/>
                    </a:lnTo>
                    <a:lnTo>
                      <a:pt x="54514" y="1311573"/>
                    </a:lnTo>
                    <a:lnTo>
                      <a:pt x="39165" y="1297817"/>
                    </a:lnTo>
                    <a:lnTo>
                      <a:pt x="34931" y="1292526"/>
                    </a:lnTo>
                    <a:lnTo>
                      <a:pt x="30168" y="1287235"/>
                    </a:lnTo>
                    <a:lnTo>
                      <a:pt x="26463" y="1281944"/>
                    </a:lnTo>
                    <a:lnTo>
                      <a:pt x="22229" y="1276654"/>
                    </a:lnTo>
                    <a:lnTo>
                      <a:pt x="15878" y="1265014"/>
                    </a:lnTo>
                    <a:lnTo>
                      <a:pt x="10056" y="1253374"/>
                    </a:lnTo>
                    <a:lnTo>
                      <a:pt x="5822" y="1241206"/>
                    </a:lnTo>
                    <a:lnTo>
                      <a:pt x="2646" y="1229037"/>
                    </a:lnTo>
                    <a:lnTo>
                      <a:pt x="1059" y="1215810"/>
                    </a:lnTo>
                    <a:lnTo>
                      <a:pt x="0" y="1203112"/>
                    </a:lnTo>
                    <a:lnTo>
                      <a:pt x="1059" y="1190415"/>
                    </a:lnTo>
                    <a:lnTo>
                      <a:pt x="2646" y="1177188"/>
                    </a:lnTo>
                    <a:lnTo>
                      <a:pt x="5822" y="1165019"/>
                    </a:lnTo>
                    <a:lnTo>
                      <a:pt x="10056" y="1152851"/>
                    </a:lnTo>
                    <a:lnTo>
                      <a:pt x="15878" y="1141211"/>
                    </a:lnTo>
                    <a:lnTo>
                      <a:pt x="22229" y="1130100"/>
                    </a:lnTo>
                    <a:lnTo>
                      <a:pt x="26463" y="1124281"/>
                    </a:lnTo>
                    <a:lnTo>
                      <a:pt x="30168" y="1118990"/>
                    </a:lnTo>
                    <a:lnTo>
                      <a:pt x="34931" y="1113699"/>
                    </a:lnTo>
                    <a:lnTo>
                      <a:pt x="39165" y="1108408"/>
                    </a:lnTo>
                    <a:lnTo>
                      <a:pt x="44458" y="1104176"/>
                    </a:lnTo>
                    <a:lnTo>
                      <a:pt x="49221" y="1099414"/>
                    </a:lnTo>
                    <a:lnTo>
                      <a:pt x="55043" y="1095711"/>
                    </a:lnTo>
                    <a:lnTo>
                      <a:pt x="60336" y="1092007"/>
                    </a:lnTo>
                    <a:lnTo>
                      <a:pt x="71450" y="1085129"/>
                    </a:lnTo>
                    <a:lnTo>
                      <a:pt x="83623" y="1079309"/>
                    </a:lnTo>
                    <a:lnTo>
                      <a:pt x="95796" y="1075077"/>
                    </a:lnTo>
                    <a:lnTo>
                      <a:pt x="107969" y="1072431"/>
                    </a:lnTo>
                    <a:lnTo>
                      <a:pt x="120671" y="1070315"/>
                    </a:lnTo>
                    <a:lnTo>
                      <a:pt x="133903" y="1069786"/>
                    </a:lnTo>
                    <a:lnTo>
                      <a:pt x="146605" y="1070315"/>
                    </a:lnTo>
                    <a:lnTo>
                      <a:pt x="158778" y="1072431"/>
                    </a:lnTo>
                    <a:lnTo>
                      <a:pt x="172010" y="1075077"/>
                    </a:lnTo>
                    <a:lnTo>
                      <a:pt x="184183" y="1079309"/>
                    </a:lnTo>
                    <a:lnTo>
                      <a:pt x="195826" y="1085129"/>
                    </a:lnTo>
                    <a:lnTo>
                      <a:pt x="206941" y="1092007"/>
                    </a:lnTo>
                    <a:lnTo>
                      <a:pt x="212763" y="1095711"/>
                    </a:lnTo>
                    <a:lnTo>
                      <a:pt x="217526" y="1099414"/>
                    </a:lnTo>
                    <a:lnTo>
                      <a:pt x="223348" y="1104176"/>
                    </a:lnTo>
                    <a:lnTo>
                      <a:pt x="228640" y="1108408"/>
                    </a:lnTo>
                    <a:lnTo>
                      <a:pt x="239755" y="1119519"/>
                    </a:lnTo>
                    <a:lnTo>
                      <a:pt x="250869" y="1130629"/>
                    </a:lnTo>
                    <a:lnTo>
                      <a:pt x="262513" y="1140682"/>
                    </a:lnTo>
                    <a:lnTo>
                      <a:pt x="274686" y="1150734"/>
                    </a:lnTo>
                    <a:lnTo>
                      <a:pt x="287388" y="1160787"/>
                    </a:lnTo>
                    <a:lnTo>
                      <a:pt x="300090" y="1169781"/>
                    </a:lnTo>
                    <a:lnTo>
                      <a:pt x="312793" y="1179304"/>
                    </a:lnTo>
                    <a:lnTo>
                      <a:pt x="326554" y="1187240"/>
                    </a:lnTo>
                    <a:lnTo>
                      <a:pt x="339785" y="1196235"/>
                    </a:lnTo>
                    <a:lnTo>
                      <a:pt x="353546" y="1204171"/>
                    </a:lnTo>
                    <a:lnTo>
                      <a:pt x="367836" y="1212636"/>
                    </a:lnTo>
                    <a:lnTo>
                      <a:pt x="382126" y="1220572"/>
                    </a:lnTo>
                    <a:lnTo>
                      <a:pt x="396945" y="1227979"/>
                    </a:lnTo>
                    <a:lnTo>
                      <a:pt x="411236" y="1234857"/>
                    </a:lnTo>
                    <a:lnTo>
                      <a:pt x="441402" y="1248613"/>
                    </a:lnTo>
                    <a:lnTo>
                      <a:pt x="473158" y="1261311"/>
                    </a:lnTo>
                    <a:lnTo>
                      <a:pt x="505444" y="1272950"/>
                    </a:lnTo>
                    <a:lnTo>
                      <a:pt x="538258" y="1283532"/>
                    </a:lnTo>
                    <a:lnTo>
                      <a:pt x="572130" y="1293055"/>
                    </a:lnTo>
                    <a:lnTo>
                      <a:pt x="606532" y="1302578"/>
                    </a:lnTo>
                    <a:lnTo>
                      <a:pt x="641992" y="1310514"/>
                    </a:lnTo>
                    <a:lnTo>
                      <a:pt x="678512" y="1318450"/>
                    </a:lnTo>
                    <a:lnTo>
                      <a:pt x="715560" y="1325328"/>
                    </a:lnTo>
                    <a:lnTo>
                      <a:pt x="752078" y="1330619"/>
                    </a:lnTo>
                    <a:lnTo>
                      <a:pt x="790186" y="1336439"/>
                    </a:lnTo>
                    <a:lnTo>
                      <a:pt x="828822" y="1341201"/>
                    </a:lnTo>
                    <a:lnTo>
                      <a:pt x="867986" y="1345433"/>
                    </a:lnTo>
                    <a:lnTo>
                      <a:pt x="907152" y="1348608"/>
                    </a:lnTo>
                    <a:lnTo>
                      <a:pt x="947904" y="1351782"/>
                    </a:lnTo>
                    <a:lnTo>
                      <a:pt x="988128" y="1354957"/>
                    </a:lnTo>
                    <a:lnTo>
                      <a:pt x="1028882" y="1357073"/>
                    </a:lnTo>
                    <a:lnTo>
                      <a:pt x="1069634" y="1358660"/>
                    </a:lnTo>
                    <a:lnTo>
                      <a:pt x="1110916" y="1359718"/>
                    </a:lnTo>
                    <a:lnTo>
                      <a:pt x="1194540" y="1361834"/>
                    </a:lnTo>
                    <a:lnTo>
                      <a:pt x="1279222" y="1362893"/>
                    </a:lnTo>
                    <a:lnTo>
                      <a:pt x="1363374" y="1362893"/>
                    </a:lnTo>
                    <a:lnTo>
                      <a:pt x="1363374" y="1278241"/>
                    </a:lnTo>
                    <a:lnTo>
                      <a:pt x="1362316" y="1194118"/>
                    </a:lnTo>
                    <a:lnTo>
                      <a:pt x="1360728" y="1110525"/>
                    </a:lnTo>
                    <a:lnTo>
                      <a:pt x="1359140" y="1069257"/>
                    </a:lnTo>
                    <a:lnTo>
                      <a:pt x="1357552" y="1027989"/>
                    </a:lnTo>
                    <a:lnTo>
                      <a:pt x="1355436" y="987251"/>
                    </a:lnTo>
                    <a:lnTo>
                      <a:pt x="1352788" y="947041"/>
                    </a:lnTo>
                    <a:lnTo>
                      <a:pt x="1349614" y="907360"/>
                    </a:lnTo>
                    <a:lnTo>
                      <a:pt x="1346438" y="867151"/>
                    </a:lnTo>
                    <a:lnTo>
                      <a:pt x="1341674" y="827999"/>
                    </a:lnTo>
                    <a:lnTo>
                      <a:pt x="1337440" y="789906"/>
                    </a:lnTo>
                    <a:lnTo>
                      <a:pt x="1331618" y="752342"/>
                    </a:lnTo>
                    <a:lnTo>
                      <a:pt x="1325796" y="714778"/>
                    </a:lnTo>
                    <a:lnTo>
                      <a:pt x="1318916" y="677743"/>
                    </a:lnTo>
                    <a:lnTo>
                      <a:pt x="1311506" y="641766"/>
                    </a:lnTo>
                    <a:lnTo>
                      <a:pt x="1303038" y="606847"/>
                    </a:lnTo>
                    <a:lnTo>
                      <a:pt x="1294040" y="571928"/>
                    </a:lnTo>
                    <a:lnTo>
                      <a:pt x="1283984" y="537538"/>
                    </a:lnTo>
                    <a:lnTo>
                      <a:pt x="1273400" y="504736"/>
                    </a:lnTo>
                    <a:lnTo>
                      <a:pt x="1261756" y="472991"/>
                    </a:lnTo>
                    <a:lnTo>
                      <a:pt x="1249584" y="441776"/>
                    </a:lnTo>
                    <a:lnTo>
                      <a:pt x="1235294" y="410561"/>
                    </a:lnTo>
                    <a:lnTo>
                      <a:pt x="1228942" y="396276"/>
                    </a:lnTo>
                    <a:lnTo>
                      <a:pt x="1221004" y="381462"/>
                    </a:lnTo>
                    <a:lnTo>
                      <a:pt x="1213594" y="367177"/>
                    </a:lnTo>
                    <a:lnTo>
                      <a:pt x="1205126" y="352892"/>
                    </a:lnTo>
                    <a:lnTo>
                      <a:pt x="1196658" y="339136"/>
                    </a:lnTo>
                    <a:lnTo>
                      <a:pt x="1188188" y="325909"/>
                    </a:lnTo>
                    <a:lnTo>
                      <a:pt x="1179192" y="312682"/>
                    </a:lnTo>
                    <a:lnTo>
                      <a:pt x="1170724" y="299455"/>
                    </a:lnTo>
                    <a:lnTo>
                      <a:pt x="1161196" y="287287"/>
                    </a:lnTo>
                    <a:lnTo>
                      <a:pt x="1151670" y="274060"/>
                    </a:lnTo>
                    <a:lnTo>
                      <a:pt x="1141614" y="262420"/>
                    </a:lnTo>
                    <a:lnTo>
                      <a:pt x="1131558" y="250251"/>
                    </a:lnTo>
                    <a:lnTo>
                      <a:pt x="1120444" y="239141"/>
                    </a:lnTo>
                    <a:lnTo>
                      <a:pt x="1109330" y="227501"/>
                    </a:lnTo>
                    <a:lnTo>
                      <a:pt x="1105096" y="222740"/>
                    </a:lnTo>
                    <a:lnTo>
                      <a:pt x="1100332" y="217449"/>
                    </a:lnTo>
                    <a:lnTo>
                      <a:pt x="1096098" y="212158"/>
                    </a:lnTo>
                    <a:lnTo>
                      <a:pt x="1092922" y="206338"/>
                    </a:lnTo>
                    <a:lnTo>
                      <a:pt x="1086042" y="195228"/>
                    </a:lnTo>
                    <a:lnTo>
                      <a:pt x="1080220" y="183588"/>
                    </a:lnTo>
                    <a:lnTo>
                      <a:pt x="1075986" y="171420"/>
                    </a:lnTo>
                    <a:lnTo>
                      <a:pt x="1073340" y="158722"/>
                    </a:lnTo>
                    <a:lnTo>
                      <a:pt x="1070694" y="146024"/>
                    </a:lnTo>
                    <a:lnTo>
                      <a:pt x="1070164" y="133326"/>
                    </a:lnTo>
                    <a:lnTo>
                      <a:pt x="1070694" y="120099"/>
                    </a:lnTo>
                    <a:lnTo>
                      <a:pt x="1073340" y="107931"/>
                    </a:lnTo>
                    <a:lnTo>
                      <a:pt x="1075986" y="95233"/>
                    </a:lnTo>
                    <a:lnTo>
                      <a:pt x="1080220" y="83064"/>
                    </a:lnTo>
                    <a:lnTo>
                      <a:pt x="1086042" y="70896"/>
                    </a:lnTo>
                    <a:lnTo>
                      <a:pt x="1092922" y="59785"/>
                    </a:lnTo>
                    <a:lnTo>
                      <a:pt x="1096098" y="54494"/>
                    </a:lnTo>
                    <a:lnTo>
                      <a:pt x="1100332" y="49204"/>
                    </a:lnTo>
                    <a:lnTo>
                      <a:pt x="1105096" y="43384"/>
                    </a:lnTo>
                    <a:lnTo>
                      <a:pt x="1109330" y="39151"/>
                    </a:lnTo>
                    <a:lnTo>
                      <a:pt x="1114622" y="33861"/>
                    </a:lnTo>
                    <a:lnTo>
                      <a:pt x="1119386" y="29628"/>
                    </a:lnTo>
                    <a:lnTo>
                      <a:pt x="1125208" y="25924"/>
                    </a:lnTo>
                    <a:lnTo>
                      <a:pt x="1130500" y="21692"/>
                    </a:lnTo>
                    <a:lnTo>
                      <a:pt x="1142144" y="15343"/>
                    </a:lnTo>
                    <a:lnTo>
                      <a:pt x="1153788" y="9523"/>
                    </a:lnTo>
                    <a:lnTo>
                      <a:pt x="1165960" y="4762"/>
                    </a:lnTo>
                    <a:lnTo>
                      <a:pt x="1178132" y="2116"/>
                    </a:lnTo>
                    <a:lnTo>
                      <a:pt x="1191364" y="529"/>
                    </a:lnTo>
                    <a:close/>
                  </a:path>
                </a:pathLst>
              </a:custGeom>
              <a:solidFill>
                <a:sysClr val="window" lastClr="FFFFFF"/>
              </a:solidFill>
              <a:ln>
                <a:noFill/>
              </a:ln>
            </p:spPr>
            <p:txBody>
              <a:bodyPr vert="horz" wrap="square" lIns="121882" tIns="60941" rIns="121882" bIns="60941" numCol="1" anchor="t" anchorCtr="0" compatLnSpc="1">
                <a:noAutofit/>
              </a:bodyPr>
              <a:lstStyle/>
              <a:p>
                <a:pPr defTabSz="914400">
                  <a:defRPr/>
                </a:pPr>
                <a:endParaRPr lang="zh-CN" altLang="en-US" sz="1865" kern="0" dirty="0">
                  <a:solidFill>
                    <a:prstClr val="black"/>
                  </a:solidFill>
                  <a:latin typeface="小米兰亭_GB外压缩"/>
                  <a:ea typeface="小米兰亭_GB外压缩"/>
                </a:endParaRPr>
              </a:p>
            </p:txBody>
          </p:sp>
        </p:grpSp>
        <p:grpSp>
          <p:nvGrpSpPr>
            <p:cNvPr id="7" name="组合 52"/>
            <p:cNvGrpSpPr/>
            <p:nvPr/>
          </p:nvGrpSpPr>
          <p:grpSpPr>
            <a:xfrm>
              <a:off x="3610304" y="2600325"/>
              <a:ext cx="972000" cy="972000"/>
              <a:chOff x="4404054" y="2562225"/>
              <a:chExt cx="972000" cy="972000"/>
            </a:xfrm>
          </p:grpSpPr>
          <p:sp>
            <p:nvSpPr>
              <p:cNvPr id="57" name="椭圆 56"/>
              <p:cNvSpPr/>
              <p:nvPr/>
            </p:nvSpPr>
            <p:spPr>
              <a:xfrm>
                <a:off x="4404054" y="2562225"/>
                <a:ext cx="972000" cy="972000"/>
              </a:xfrm>
              <a:prstGeom prst="ellipse">
                <a:avLst/>
              </a:prstGeom>
              <a:solidFill>
                <a:srgbClr val="009EE2"/>
              </a:solidFill>
              <a:ln w="12700" cap="flat" cmpd="sng" algn="ctr">
                <a:noFill/>
                <a:prstDash val="solid"/>
                <a:miter lim="800000"/>
              </a:ln>
              <a:effectLst/>
            </p:spPr>
            <p:txBody>
              <a:bodyPr rtlCol="0" anchor="ctr"/>
              <a:lstStyle/>
              <a:p>
                <a:pPr algn="ctr" defTabSz="914400">
                  <a:defRPr/>
                </a:pPr>
                <a:endParaRPr lang="zh-CN" altLang="en-US" sz="1865" kern="0" dirty="0">
                  <a:solidFill>
                    <a:prstClr val="white"/>
                  </a:solidFill>
                  <a:latin typeface="小米兰亭_GB外压缩"/>
                  <a:ea typeface="小米兰亭_GB外压缩"/>
                </a:endParaRPr>
              </a:p>
            </p:txBody>
          </p:sp>
          <p:sp>
            <p:nvSpPr>
              <p:cNvPr id="58" name="Freeform 6"/>
              <p:cNvSpPr/>
              <p:nvPr/>
            </p:nvSpPr>
            <p:spPr bwMode="auto">
              <a:xfrm>
                <a:off x="4696980" y="2874450"/>
                <a:ext cx="386148" cy="347550"/>
              </a:xfrm>
              <a:custGeom>
                <a:avLst/>
                <a:gdLst>
                  <a:gd name="T0" fmla="*/ 370 w 2041"/>
                  <a:gd name="T1" fmla="*/ 12 h 1837"/>
                  <a:gd name="T2" fmla="*/ 219 w 2041"/>
                  <a:gd name="T3" fmla="*/ 75 h 1837"/>
                  <a:gd name="T4" fmla="*/ 110 w 2041"/>
                  <a:gd name="T5" fmla="*/ 178 h 1837"/>
                  <a:gd name="T6" fmla="*/ 42 w 2041"/>
                  <a:gd name="T7" fmla="*/ 313 h 1837"/>
                  <a:gd name="T8" fmla="*/ 0 w 2041"/>
                  <a:gd name="T9" fmla="*/ 575 h 1837"/>
                  <a:gd name="T10" fmla="*/ 32 w 2041"/>
                  <a:gd name="T11" fmla="*/ 804 h 1837"/>
                  <a:gd name="T12" fmla="*/ 416 w 2041"/>
                  <a:gd name="T13" fmla="*/ 438 h 1837"/>
                  <a:gd name="T14" fmla="*/ 452 w 2041"/>
                  <a:gd name="T15" fmla="*/ 419 h 1837"/>
                  <a:gd name="T16" fmla="*/ 496 w 2041"/>
                  <a:gd name="T17" fmla="*/ 447 h 1837"/>
                  <a:gd name="T18" fmla="*/ 635 w 2041"/>
                  <a:gd name="T19" fmla="*/ 767 h 1837"/>
                  <a:gd name="T20" fmla="*/ 666 w 2041"/>
                  <a:gd name="T21" fmla="*/ 731 h 1837"/>
                  <a:gd name="T22" fmla="*/ 703 w 2041"/>
                  <a:gd name="T23" fmla="*/ 732 h 1837"/>
                  <a:gd name="T24" fmla="*/ 808 w 2041"/>
                  <a:gd name="T25" fmla="*/ 675 h 1837"/>
                  <a:gd name="T26" fmla="*/ 851 w 2041"/>
                  <a:gd name="T27" fmla="*/ 634 h 1837"/>
                  <a:gd name="T28" fmla="*/ 889 w 2041"/>
                  <a:gd name="T29" fmla="*/ 647 h 1837"/>
                  <a:gd name="T30" fmla="*/ 1352 w 2041"/>
                  <a:gd name="T31" fmla="*/ 766 h 1837"/>
                  <a:gd name="T32" fmla="*/ 1464 w 2041"/>
                  <a:gd name="T33" fmla="*/ 708 h 1837"/>
                  <a:gd name="T34" fmla="*/ 1531 w 2041"/>
                  <a:gd name="T35" fmla="*/ 725 h 1837"/>
                  <a:gd name="T36" fmla="*/ 1587 w 2041"/>
                  <a:gd name="T37" fmla="*/ 783 h 1837"/>
                  <a:gd name="T38" fmla="*/ 1603 w 2041"/>
                  <a:gd name="T39" fmla="*/ 852 h 1837"/>
                  <a:gd name="T40" fmla="*/ 1580 w 2041"/>
                  <a:gd name="T41" fmla="*/ 931 h 1837"/>
                  <a:gd name="T42" fmla="*/ 1519 w 2041"/>
                  <a:gd name="T43" fmla="*/ 983 h 1837"/>
                  <a:gd name="T44" fmla="*/ 1443 w 2041"/>
                  <a:gd name="T45" fmla="*/ 992 h 1837"/>
                  <a:gd name="T46" fmla="*/ 1350 w 2041"/>
                  <a:gd name="T47" fmla="*/ 936 h 1837"/>
                  <a:gd name="T48" fmla="*/ 928 w 2041"/>
                  <a:gd name="T49" fmla="*/ 904 h 1837"/>
                  <a:gd name="T50" fmla="*/ 822 w 2041"/>
                  <a:gd name="T51" fmla="*/ 990 h 1837"/>
                  <a:gd name="T52" fmla="*/ 787 w 2041"/>
                  <a:gd name="T53" fmla="*/ 1015 h 1837"/>
                  <a:gd name="T54" fmla="*/ 754 w 2041"/>
                  <a:gd name="T55" fmla="*/ 1006 h 1837"/>
                  <a:gd name="T56" fmla="*/ 654 w 2041"/>
                  <a:gd name="T57" fmla="*/ 1315 h 1837"/>
                  <a:gd name="T58" fmla="*/ 623 w 2041"/>
                  <a:gd name="T59" fmla="*/ 1357 h 1837"/>
                  <a:gd name="T60" fmla="*/ 580 w 2041"/>
                  <a:gd name="T61" fmla="*/ 1355 h 1837"/>
                  <a:gd name="T62" fmla="*/ 449 w 2041"/>
                  <a:gd name="T63" fmla="*/ 734 h 1837"/>
                  <a:gd name="T64" fmla="*/ 400 w 2041"/>
                  <a:gd name="T65" fmla="*/ 906 h 1837"/>
                  <a:gd name="T66" fmla="*/ 75 w 2041"/>
                  <a:gd name="T67" fmla="*/ 918 h 1837"/>
                  <a:gd name="T68" fmla="*/ 205 w 2041"/>
                  <a:gd name="T69" fmla="*/ 1118 h 1837"/>
                  <a:gd name="T70" fmla="*/ 438 w 2041"/>
                  <a:gd name="T71" fmla="*/ 1344 h 1837"/>
                  <a:gd name="T72" fmla="*/ 896 w 2041"/>
                  <a:gd name="T73" fmla="*/ 1718 h 1837"/>
                  <a:gd name="T74" fmla="*/ 1086 w 2041"/>
                  <a:gd name="T75" fmla="*/ 1760 h 1837"/>
                  <a:gd name="T76" fmla="*/ 1587 w 2041"/>
                  <a:gd name="T77" fmla="*/ 1341 h 1837"/>
                  <a:gd name="T78" fmla="*/ 1847 w 2041"/>
                  <a:gd name="T79" fmla="*/ 1085 h 1837"/>
                  <a:gd name="T80" fmla="*/ 1996 w 2041"/>
                  <a:gd name="T81" fmla="*/ 829 h 1837"/>
                  <a:gd name="T82" fmla="*/ 2041 w 2041"/>
                  <a:gd name="T83" fmla="*/ 575 h 1837"/>
                  <a:gd name="T84" fmla="*/ 1990 w 2041"/>
                  <a:gd name="T85" fmla="*/ 291 h 1837"/>
                  <a:gd name="T86" fmla="*/ 1915 w 2041"/>
                  <a:gd name="T87" fmla="*/ 161 h 1837"/>
                  <a:gd name="T88" fmla="*/ 1799 w 2041"/>
                  <a:gd name="T89" fmla="*/ 63 h 1837"/>
                  <a:gd name="T90" fmla="*/ 1641 w 2041"/>
                  <a:gd name="T91" fmla="*/ 8 h 1837"/>
                  <a:gd name="T92" fmla="*/ 1475 w 2041"/>
                  <a:gd name="T93" fmla="*/ 3 h 1837"/>
                  <a:gd name="T94" fmla="*/ 1299 w 2041"/>
                  <a:gd name="T95" fmla="*/ 50 h 1837"/>
                  <a:gd name="T96" fmla="*/ 1175 w 2041"/>
                  <a:gd name="T97" fmla="*/ 136 h 1837"/>
                  <a:gd name="T98" fmla="*/ 1050 w 2041"/>
                  <a:gd name="T99" fmla="*/ 308 h 1837"/>
                  <a:gd name="T100" fmla="*/ 1015 w 2041"/>
                  <a:gd name="T101" fmla="*/ 287 h 1837"/>
                  <a:gd name="T102" fmla="*/ 900 w 2041"/>
                  <a:gd name="T103" fmla="*/ 138 h 1837"/>
                  <a:gd name="T104" fmla="*/ 766 w 2041"/>
                  <a:gd name="T105" fmla="*/ 52 h 1837"/>
                  <a:gd name="T106" fmla="*/ 575 w 2041"/>
                  <a:gd name="T107" fmla="*/ 3 h 1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41" h="1837">
                    <a:moveTo>
                      <a:pt x="496" y="0"/>
                    </a:moveTo>
                    <a:lnTo>
                      <a:pt x="496" y="0"/>
                    </a:lnTo>
                    <a:lnTo>
                      <a:pt x="463" y="0"/>
                    </a:lnTo>
                    <a:lnTo>
                      <a:pt x="430" y="3"/>
                    </a:lnTo>
                    <a:lnTo>
                      <a:pt x="400" y="7"/>
                    </a:lnTo>
                    <a:lnTo>
                      <a:pt x="370" y="12"/>
                    </a:lnTo>
                    <a:lnTo>
                      <a:pt x="342" y="19"/>
                    </a:lnTo>
                    <a:lnTo>
                      <a:pt x="314" y="28"/>
                    </a:lnTo>
                    <a:lnTo>
                      <a:pt x="289" y="38"/>
                    </a:lnTo>
                    <a:lnTo>
                      <a:pt x="265" y="49"/>
                    </a:lnTo>
                    <a:lnTo>
                      <a:pt x="240" y="61"/>
                    </a:lnTo>
                    <a:lnTo>
                      <a:pt x="219" y="75"/>
                    </a:lnTo>
                    <a:lnTo>
                      <a:pt x="198" y="89"/>
                    </a:lnTo>
                    <a:lnTo>
                      <a:pt x="179" y="105"/>
                    </a:lnTo>
                    <a:lnTo>
                      <a:pt x="160" y="122"/>
                    </a:lnTo>
                    <a:lnTo>
                      <a:pt x="142" y="140"/>
                    </a:lnTo>
                    <a:lnTo>
                      <a:pt x="126" y="159"/>
                    </a:lnTo>
                    <a:lnTo>
                      <a:pt x="110" y="178"/>
                    </a:lnTo>
                    <a:lnTo>
                      <a:pt x="96" y="199"/>
                    </a:lnTo>
                    <a:lnTo>
                      <a:pt x="84" y="220"/>
                    </a:lnTo>
                    <a:lnTo>
                      <a:pt x="72" y="243"/>
                    </a:lnTo>
                    <a:lnTo>
                      <a:pt x="60" y="266"/>
                    </a:lnTo>
                    <a:lnTo>
                      <a:pt x="51" y="289"/>
                    </a:lnTo>
                    <a:lnTo>
                      <a:pt x="42" y="313"/>
                    </a:lnTo>
                    <a:lnTo>
                      <a:pt x="26" y="362"/>
                    </a:lnTo>
                    <a:lnTo>
                      <a:pt x="14" y="413"/>
                    </a:lnTo>
                    <a:lnTo>
                      <a:pt x="7" y="466"/>
                    </a:lnTo>
                    <a:lnTo>
                      <a:pt x="2" y="520"/>
                    </a:lnTo>
                    <a:lnTo>
                      <a:pt x="0" y="575"/>
                    </a:lnTo>
                    <a:lnTo>
                      <a:pt x="0" y="575"/>
                    </a:lnTo>
                    <a:lnTo>
                      <a:pt x="0" y="604"/>
                    </a:lnTo>
                    <a:lnTo>
                      <a:pt x="2" y="634"/>
                    </a:lnTo>
                    <a:lnTo>
                      <a:pt x="5" y="664"/>
                    </a:lnTo>
                    <a:lnTo>
                      <a:pt x="9" y="694"/>
                    </a:lnTo>
                    <a:lnTo>
                      <a:pt x="18" y="750"/>
                    </a:lnTo>
                    <a:lnTo>
                      <a:pt x="32" y="804"/>
                    </a:lnTo>
                    <a:lnTo>
                      <a:pt x="328" y="804"/>
                    </a:lnTo>
                    <a:lnTo>
                      <a:pt x="405" y="462"/>
                    </a:lnTo>
                    <a:lnTo>
                      <a:pt x="405" y="462"/>
                    </a:lnTo>
                    <a:lnTo>
                      <a:pt x="407" y="454"/>
                    </a:lnTo>
                    <a:lnTo>
                      <a:pt x="410" y="447"/>
                    </a:lnTo>
                    <a:lnTo>
                      <a:pt x="416" y="438"/>
                    </a:lnTo>
                    <a:lnTo>
                      <a:pt x="421" y="433"/>
                    </a:lnTo>
                    <a:lnTo>
                      <a:pt x="428" y="427"/>
                    </a:lnTo>
                    <a:lnTo>
                      <a:pt x="435" y="424"/>
                    </a:lnTo>
                    <a:lnTo>
                      <a:pt x="444" y="420"/>
                    </a:lnTo>
                    <a:lnTo>
                      <a:pt x="452" y="419"/>
                    </a:lnTo>
                    <a:lnTo>
                      <a:pt x="452" y="419"/>
                    </a:lnTo>
                    <a:lnTo>
                      <a:pt x="461" y="420"/>
                    </a:lnTo>
                    <a:lnTo>
                      <a:pt x="470" y="422"/>
                    </a:lnTo>
                    <a:lnTo>
                      <a:pt x="477" y="426"/>
                    </a:lnTo>
                    <a:lnTo>
                      <a:pt x="486" y="431"/>
                    </a:lnTo>
                    <a:lnTo>
                      <a:pt x="491" y="438"/>
                    </a:lnTo>
                    <a:lnTo>
                      <a:pt x="496" y="447"/>
                    </a:lnTo>
                    <a:lnTo>
                      <a:pt x="502" y="455"/>
                    </a:lnTo>
                    <a:lnTo>
                      <a:pt x="503" y="466"/>
                    </a:lnTo>
                    <a:lnTo>
                      <a:pt x="600" y="995"/>
                    </a:lnTo>
                    <a:lnTo>
                      <a:pt x="633" y="776"/>
                    </a:lnTo>
                    <a:lnTo>
                      <a:pt x="633" y="776"/>
                    </a:lnTo>
                    <a:lnTo>
                      <a:pt x="635" y="767"/>
                    </a:lnTo>
                    <a:lnTo>
                      <a:pt x="638" y="759"/>
                    </a:lnTo>
                    <a:lnTo>
                      <a:pt x="642" y="752"/>
                    </a:lnTo>
                    <a:lnTo>
                      <a:pt x="647" y="745"/>
                    </a:lnTo>
                    <a:lnTo>
                      <a:pt x="652" y="739"/>
                    </a:lnTo>
                    <a:lnTo>
                      <a:pt x="659" y="734"/>
                    </a:lnTo>
                    <a:lnTo>
                      <a:pt x="666" y="731"/>
                    </a:lnTo>
                    <a:lnTo>
                      <a:pt x="673" y="729"/>
                    </a:lnTo>
                    <a:lnTo>
                      <a:pt x="673" y="729"/>
                    </a:lnTo>
                    <a:lnTo>
                      <a:pt x="680" y="727"/>
                    </a:lnTo>
                    <a:lnTo>
                      <a:pt x="689" y="727"/>
                    </a:lnTo>
                    <a:lnTo>
                      <a:pt x="696" y="729"/>
                    </a:lnTo>
                    <a:lnTo>
                      <a:pt x="703" y="732"/>
                    </a:lnTo>
                    <a:lnTo>
                      <a:pt x="710" y="736"/>
                    </a:lnTo>
                    <a:lnTo>
                      <a:pt x="715" y="741"/>
                    </a:lnTo>
                    <a:lnTo>
                      <a:pt x="721" y="748"/>
                    </a:lnTo>
                    <a:lnTo>
                      <a:pt x="726" y="755"/>
                    </a:lnTo>
                    <a:lnTo>
                      <a:pt x="766" y="825"/>
                    </a:lnTo>
                    <a:lnTo>
                      <a:pt x="808" y="675"/>
                    </a:lnTo>
                    <a:lnTo>
                      <a:pt x="808" y="675"/>
                    </a:lnTo>
                    <a:lnTo>
                      <a:pt x="815" y="659"/>
                    </a:lnTo>
                    <a:lnTo>
                      <a:pt x="824" y="648"/>
                    </a:lnTo>
                    <a:lnTo>
                      <a:pt x="836" y="639"/>
                    </a:lnTo>
                    <a:lnTo>
                      <a:pt x="844" y="636"/>
                    </a:lnTo>
                    <a:lnTo>
                      <a:pt x="851" y="634"/>
                    </a:lnTo>
                    <a:lnTo>
                      <a:pt x="851" y="634"/>
                    </a:lnTo>
                    <a:lnTo>
                      <a:pt x="858" y="634"/>
                    </a:lnTo>
                    <a:lnTo>
                      <a:pt x="865" y="634"/>
                    </a:lnTo>
                    <a:lnTo>
                      <a:pt x="872" y="636"/>
                    </a:lnTo>
                    <a:lnTo>
                      <a:pt x="877" y="639"/>
                    </a:lnTo>
                    <a:lnTo>
                      <a:pt x="889" y="647"/>
                    </a:lnTo>
                    <a:lnTo>
                      <a:pt x="900" y="659"/>
                    </a:lnTo>
                    <a:lnTo>
                      <a:pt x="987" y="804"/>
                    </a:lnTo>
                    <a:lnTo>
                      <a:pt x="1331" y="804"/>
                    </a:lnTo>
                    <a:lnTo>
                      <a:pt x="1331" y="804"/>
                    </a:lnTo>
                    <a:lnTo>
                      <a:pt x="1340" y="783"/>
                    </a:lnTo>
                    <a:lnTo>
                      <a:pt x="1352" y="766"/>
                    </a:lnTo>
                    <a:lnTo>
                      <a:pt x="1366" y="748"/>
                    </a:lnTo>
                    <a:lnTo>
                      <a:pt x="1382" y="734"/>
                    </a:lnTo>
                    <a:lnTo>
                      <a:pt x="1401" y="724"/>
                    </a:lnTo>
                    <a:lnTo>
                      <a:pt x="1420" y="715"/>
                    </a:lnTo>
                    <a:lnTo>
                      <a:pt x="1442" y="710"/>
                    </a:lnTo>
                    <a:lnTo>
                      <a:pt x="1464" y="708"/>
                    </a:lnTo>
                    <a:lnTo>
                      <a:pt x="1464" y="708"/>
                    </a:lnTo>
                    <a:lnTo>
                      <a:pt x="1478" y="708"/>
                    </a:lnTo>
                    <a:lnTo>
                      <a:pt x="1492" y="711"/>
                    </a:lnTo>
                    <a:lnTo>
                      <a:pt x="1505" y="715"/>
                    </a:lnTo>
                    <a:lnTo>
                      <a:pt x="1519" y="718"/>
                    </a:lnTo>
                    <a:lnTo>
                      <a:pt x="1531" y="725"/>
                    </a:lnTo>
                    <a:lnTo>
                      <a:pt x="1541" y="732"/>
                    </a:lnTo>
                    <a:lnTo>
                      <a:pt x="1552" y="741"/>
                    </a:lnTo>
                    <a:lnTo>
                      <a:pt x="1563" y="750"/>
                    </a:lnTo>
                    <a:lnTo>
                      <a:pt x="1571" y="760"/>
                    </a:lnTo>
                    <a:lnTo>
                      <a:pt x="1580" y="771"/>
                    </a:lnTo>
                    <a:lnTo>
                      <a:pt x="1587" y="783"/>
                    </a:lnTo>
                    <a:lnTo>
                      <a:pt x="1592" y="796"/>
                    </a:lnTo>
                    <a:lnTo>
                      <a:pt x="1598" y="810"/>
                    </a:lnTo>
                    <a:lnTo>
                      <a:pt x="1601" y="822"/>
                    </a:lnTo>
                    <a:lnTo>
                      <a:pt x="1603" y="836"/>
                    </a:lnTo>
                    <a:lnTo>
                      <a:pt x="1603" y="852"/>
                    </a:lnTo>
                    <a:lnTo>
                      <a:pt x="1603" y="852"/>
                    </a:lnTo>
                    <a:lnTo>
                      <a:pt x="1603" y="866"/>
                    </a:lnTo>
                    <a:lnTo>
                      <a:pt x="1601" y="880"/>
                    </a:lnTo>
                    <a:lnTo>
                      <a:pt x="1598" y="894"/>
                    </a:lnTo>
                    <a:lnTo>
                      <a:pt x="1592" y="908"/>
                    </a:lnTo>
                    <a:lnTo>
                      <a:pt x="1587" y="920"/>
                    </a:lnTo>
                    <a:lnTo>
                      <a:pt x="1580" y="931"/>
                    </a:lnTo>
                    <a:lnTo>
                      <a:pt x="1571" y="943"/>
                    </a:lnTo>
                    <a:lnTo>
                      <a:pt x="1563" y="952"/>
                    </a:lnTo>
                    <a:lnTo>
                      <a:pt x="1552" y="962"/>
                    </a:lnTo>
                    <a:lnTo>
                      <a:pt x="1541" y="969"/>
                    </a:lnTo>
                    <a:lnTo>
                      <a:pt x="1531" y="976"/>
                    </a:lnTo>
                    <a:lnTo>
                      <a:pt x="1519" y="983"/>
                    </a:lnTo>
                    <a:lnTo>
                      <a:pt x="1505" y="988"/>
                    </a:lnTo>
                    <a:lnTo>
                      <a:pt x="1492" y="992"/>
                    </a:lnTo>
                    <a:lnTo>
                      <a:pt x="1478" y="994"/>
                    </a:lnTo>
                    <a:lnTo>
                      <a:pt x="1464" y="994"/>
                    </a:lnTo>
                    <a:lnTo>
                      <a:pt x="1464" y="994"/>
                    </a:lnTo>
                    <a:lnTo>
                      <a:pt x="1443" y="992"/>
                    </a:lnTo>
                    <a:lnTo>
                      <a:pt x="1426" y="988"/>
                    </a:lnTo>
                    <a:lnTo>
                      <a:pt x="1408" y="981"/>
                    </a:lnTo>
                    <a:lnTo>
                      <a:pt x="1391" y="973"/>
                    </a:lnTo>
                    <a:lnTo>
                      <a:pt x="1375" y="962"/>
                    </a:lnTo>
                    <a:lnTo>
                      <a:pt x="1363" y="950"/>
                    </a:lnTo>
                    <a:lnTo>
                      <a:pt x="1350" y="936"/>
                    </a:lnTo>
                    <a:lnTo>
                      <a:pt x="1340" y="918"/>
                    </a:lnTo>
                    <a:lnTo>
                      <a:pt x="961" y="918"/>
                    </a:lnTo>
                    <a:lnTo>
                      <a:pt x="961" y="918"/>
                    </a:lnTo>
                    <a:lnTo>
                      <a:pt x="949" y="917"/>
                    </a:lnTo>
                    <a:lnTo>
                      <a:pt x="938" y="913"/>
                    </a:lnTo>
                    <a:lnTo>
                      <a:pt x="928" y="904"/>
                    </a:lnTo>
                    <a:lnTo>
                      <a:pt x="921" y="894"/>
                    </a:lnTo>
                    <a:lnTo>
                      <a:pt x="873" y="820"/>
                    </a:lnTo>
                    <a:lnTo>
                      <a:pt x="829" y="976"/>
                    </a:lnTo>
                    <a:lnTo>
                      <a:pt x="829" y="976"/>
                    </a:lnTo>
                    <a:lnTo>
                      <a:pt x="828" y="983"/>
                    </a:lnTo>
                    <a:lnTo>
                      <a:pt x="822" y="990"/>
                    </a:lnTo>
                    <a:lnTo>
                      <a:pt x="819" y="997"/>
                    </a:lnTo>
                    <a:lnTo>
                      <a:pt x="814" y="1002"/>
                    </a:lnTo>
                    <a:lnTo>
                      <a:pt x="808" y="1008"/>
                    </a:lnTo>
                    <a:lnTo>
                      <a:pt x="801" y="1011"/>
                    </a:lnTo>
                    <a:lnTo>
                      <a:pt x="794" y="1013"/>
                    </a:lnTo>
                    <a:lnTo>
                      <a:pt x="787" y="1015"/>
                    </a:lnTo>
                    <a:lnTo>
                      <a:pt x="787" y="1015"/>
                    </a:lnTo>
                    <a:lnTo>
                      <a:pt x="780" y="1015"/>
                    </a:lnTo>
                    <a:lnTo>
                      <a:pt x="773" y="1015"/>
                    </a:lnTo>
                    <a:lnTo>
                      <a:pt x="766" y="1013"/>
                    </a:lnTo>
                    <a:lnTo>
                      <a:pt x="759" y="1009"/>
                    </a:lnTo>
                    <a:lnTo>
                      <a:pt x="754" y="1006"/>
                    </a:lnTo>
                    <a:lnTo>
                      <a:pt x="749" y="1001"/>
                    </a:lnTo>
                    <a:lnTo>
                      <a:pt x="744" y="995"/>
                    </a:lnTo>
                    <a:lnTo>
                      <a:pt x="738" y="988"/>
                    </a:lnTo>
                    <a:lnTo>
                      <a:pt x="712" y="941"/>
                    </a:lnTo>
                    <a:lnTo>
                      <a:pt x="654" y="1315"/>
                    </a:lnTo>
                    <a:lnTo>
                      <a:pt x="654" y="1315"/>
                    </a:lnTo>
                    <a:lnTo>
                      <a:pt x="652" y="1323"/>
                    </a:lnTo>
                    <a:lnTo>
                      <a:pt x="649" y="1332"/>
                    </a:lnTo>
                    <a:lnTo>
                      <a:pt x="644" y="1341"/>
                    </a:lnTo>
                    <a:lnTo>
                      <a:pt x="637" y="1348"/>
                    </a:lnTo>
                    <a:lnTo>
                      <a:pt x="630" y="1353"/>
                    </a:lnTo>
                    <a:lnTo>
                      <a:pt x="623" y="1357"/>
                    </a:lnTo>
                    <a:lnTo>
                      <a:pt x="614" y="1360"/>
                    </a:lnTo>
                    <a:lnTo>
                      <a:pt x="605" y="1362"/>
                    </a:lnTo>
                    <a:lnTo>
                      <a:pt x="605" y="1362"/>
                    </a:lnTo>
                    <a:lnTo>
                      <a:pt x="596" y="1360"/>
                    </a:lnTo>
                    <a:lnTo>
                      <a:pt x="587" y="1358"/>
                    </a:lnTo>
                    <a:lnTo>
                      <a:pt x="580" y="1355"/>
                    </a:lnTo>
                    <a:lnTo>
                      <a:pt x="573" y="1350"/>
                    </a:lnTo>
                    <a:lnTo>
                      <a:pt x="566" y="1343"/>
                    </a:lnTo>
                    <a:lnTo>
                      <a:pt x="561" y="1334"/>
                    </a:lnTo>
                    <a:lnTo>
                      <a:pt x="558" y="1325"/>
                    </a:lnTo>
                    <a:lnTo>
                      <a:pt x="556" y="1316"/>
                    </a:lnTo>
                    <a:lnTo>
                      <a:pt x="449" y="734"/>
                    </a:lnTo>
                    <a:lnTo>
                      <a:pt x="417" y="876"/>
                    </a:lnTo>
                    <a:lnTo>
                      <a:pt x="417" y="876"/>
                    </a:lnTo>
                    <a:lnTo>
                      <a:pt x="414" y="885"/>
                    </a:lnTo>
                    <a:lnTo>
                      <a:pt x="410" y="894"/>
                    </a:lnTo>
                    <a:lnTo>
                      <a:pt x="405" y="901"/>
                    </a:lnTo>
                    <a:lnTo>
                      <a:pt x="400" y="906"/>
                    </a:lnTo>
                    <a:lnTo>
                      <a:pt x="393" y="911"/>
                    </a:lnTo>
                    <a:lnTo>
                      <a:pt x="384" y="915"/>
                    </a:lnTo>
                    <a:lnTo>
                      <a:pt x="377" y="918"/>
                    </a:lnTo>
                    <a:lnTo>
                      <a:pt x="368" y="918"/>
                    </a:lnTo>
                    <a:lnTo>
                      <a:pt x="75" y="918"/>
                    </a:lnTo>
                    <a:lnTo>
                      <a:pt x="75" y="918"/>
                    </a:lnTo>
                    <a:lnTo>
                      <a:pt x="95" y="953"/>
                    </a:lnTo>
                    <a:lnTo>
                      <a:pt x="114" y="988"/>
                    </a:lnTo>
                    <a:lnTo>
                      <a:pt x="135" y="1022"/>
                    </a:lnTo>
                    <a:lnTo>
                      <a:pt x="156" y="1055"/>
                    </a:lnTo>
                    <a:lnTo>
                      <a:pt x="181" y="1087"/>
                    </a:lnTo>
                    <a:lnTo>
                      <a:pt x="205" y="1118"/>
                    </a:lnTo>
                    <a:lnTo>
                      <a:pt x="231" y="1148"/>
                    </a:lnTo>
                    <a:lnTo>
                      <a:pt x="258" y="1178"/>
                    </a:lnTo>
                    <a:lnTo>
                      <a:pt x="286" y="1206"/>
                    </a:lnTo>
                    <a:lnTo>
                      <a:pt x="316" y="1234"/>
                    </a:lnTo>
                    <a:lnTo>
                      <a:pt x="375" y="1290"/>
                    </a:lnTo>
                    <a:lnTo>
                      <a:pt x="438" y="1344"/>
                    </a:lnTo>
                    <a:lnTo>
                      <a:pt x="503" y="1397"/>
                    </a:lnTo>
                    <a:lnTo>
                      <a:pt x="637" y="1502"/>
                    </a:lnTo>
                    <a:lnTo>
                      <a:pt x="703" y="1555"/>
                    </a:lnTo>
                    <a:lnTo>
                      <a:pt x="770" y="1607"/>
                    </a:lnTo>
                    <a:lnTo>
                      <a:pt x="835" y="1662"/>
                    </a:lnTo>
                    <a:lnTo>
                      <a:pt x="896" y="1718"/>
                    </a:lnTo>
                    <a:lnTo>
                      <a:pt x="956" y="1776"/>
                    </a:lnTo>
                    <a:lnTo>
                      <a:pt x="986" y="1807"/>
                    </a:lnTo>
                    <a:lnTo>
                      <a:pt x="1012" y="1837"/>
                    </a:lnTo>
                    <a:lnTo>
                      <a:pt x="1012" y="1837"/>
                    </a:lnTo>
                    <a:lnTo>
                      <a:pt x="1049" y="1798"/>
                    </a:lnTo>
                    <a:lnTo>
                      <a:pt x="1086" y="1760"/>
                    </a:lnTo>
                    <a:lnTo>
                      <a:pt x="1124" y="1723"/>
                    </a:lnTo>
                    <a:lnTo>
                      <a:pt x="1164" y="1686"/>
                    </a:lnTo>
                    <a:lnTo>
                      <a:pt x="1247" y="1614"/>
                    </a:lnTo>
                    <a:lnTo>
                      <a:pt x="1331" y="1544"/>
                    </a:lnTo>
                    <a:lnTo>
                      <a:pt x="1503" y="1409"/>
                    </a:lnTo>
                    <a:lnTo>
                      <a:pt x="1587" y="1341"/>
                    </a:lnTo>
                    <a:lnTo>
                      <a:pt x="1668" y="1271"/>
                    </a:lnTo>
                    <a:lnTo>
                      <a:pt x="1706" y="1234"/>
                    </a:lnTo>
                    <a:lnTo>
                      <a:pt x="1743" y="1199"/>
                    </a:lnTo>
                    <a:lnTo>
                      <a:pt x="1780" y="1162"/>
                    </a:lnTo>
                    <a:lnTo>
                      <a:pt x="1815" y="1123"/>
                    </a:lnTo>
                    <a:lnTo>
                      <a:pt x="1847" y="1085"/>
                    </a:lnTo>
                    <a:lnTo>
                      <a:pt x="1878" y="1046"/>
                    </a:lnTo>
                    <a:lnTo>
                      <a:pt x="1906" y="1006"/>
                    </a:lnTo>
                    <a:lnTo>
                      <a:pt x="1933" y="964"/>
                    </a:lnTo>
                    <a:lnTo>
                      <a:pt x="1957" y="920"/>
                    </a:lnTo>
                    <a:lnTo>
                      <a:pt x="1978" y="876"/>
                    </a:lnTo>
                    <a:lnTo>
                      <a:pt x="1996" y="829"/>
                    </a:lnTo>
                    <a:lnTo>
                      <a:pt x="2011" y="782"/>
                    </a:lnTo>
                    <a:lnTo>
                      <a:pt x="2024" y="732"/>
                    </a:lnTo>
                    <a:lnTo>
                      <a:pt x="2033" y="682"/>
                    </a:lnTo>
                    <a:lnTo>
                      <a:pt x="2040" y="629"/>
                    </a:lnTo>
                    <a:lnTo>
                      <a:pt x="2041" y="575"/>
                    </a:lnTo>
                    <a:lnTo>
                      <a:pt x="2041" y="575"/>
                    </a:lnTo>
                    <a:lnTo>
                      <a:pt x="2040" y="520"/>
                    </a:lnTo>
                    <a:lnTo>
                      <a:pt x="2034" y="466"/>
                    </a:lnTo>
                    <a:lnTo>
                      <a:pt x="2025" y="415"/>
                    </a:lnTo>
                    <a:lnTo>
                      <a:pt x="2015" y="364"/>
                    </a:lnTo>
                    <a:lnTo>
                      <a:pt x="1999" y="313"/>
                    </a:lnTo>
                    <a:lnTo>
                      <a:pt x="1990" y="291"/>
                    </a:lnTo>
                    <a:lnTo>
                      <a:pt x="1980" y="266"/>
                    </a:lnTo>
                    <a:lnTo>
                      <a:pt x="1969" y="243"/>
                    </a:lnTo>
                    <a:lnTo>
                      <a:pt x="1957" y="222"/>
                    </a:lnTo>
                    <a:lnTo>
                      <a:pt x="1943" y="201"/>
                    </a:lnTo>
                    <a:lnTo>
                      <a:pt x="1929" y="180"/>
                    </a:lnTo>
                    <a:lnTo>
                      <a:pt x="1915" y="161"/>
                    </a:lnTo>
                    <a:lnTo>
                      <a:pt x="1897" y="142"/>
                    </a:lnTo>
                    <a:lnTo>
                      <a:pt x="1880" y="124"/>
                    </a:lnTo>
                    <a:lnTo>
                      <a:pt x="1862" y="106"/>
                    </a:lnTo>
                    <a:lnTo>
                      <a:pt x="1843" y="91"/>
                    </a:lnTo>
                    <a:lnTo>
                      <a:pt x="1822" y="77"/>
                    </a:lnTo>
                    <a:lnTo>
                      <a:pt x="1799" y="63"/>
                    </a:lnTo>
                    <a:lnTo>
                      <a:pt x="1776" y="50"/>
                    </a:lnTo>
                    <a:lnTo>
                      <a:pt x="1752" y="40"/>
                    </a:lnTo>
                    <a:lnTo>
                      <a:pt x="1726" y="29"/>
                    </a:lnTo>
                    <a:lnTo>
                      <a:pt x="1699" y="21"/>
                    </a:lnTo>
                    <a:lnTo>
                      <a:pt x="1671" y="14"/>
                    </a:lnTo>
                    <a:lnTo>
                      <a:pt x="1641" y="8"/>
                    </a:lnTo>
                    <a:lnTo>
                      <a:pt x="1610" y="3"/>
                    </a:lnTo>
                    <a:lnTo>
                      <a:pt x="1578" y="1"/>
                    </a:lnTo>
                    <a:lnTo>
                      <a:pt x="1545" y="0"/>
                    </a:lnTo>
                    <a:lnTo>
                      <a:pt x="1545" y="0"/>
                    </a:lnTo>
                    <a:lnTo>
                      <a:pt x="1508" y="0"/>
                    </a:lnTo>
                    <a:lnTo>
                      <a:pt x="1475" y="3"/>
                    </a:lnTo>
                    <a:lnTo>
                      <a:pt x="1442" y="7"/>
                    </a:lnTo>
                    <a:lnTo>
                      <a:pt x="1410" y="14"/>
                    </a:lnTo>
                    <a:lnTo>
                      <a:pt x="1380" y="21"/>
                    </a:lnTo>
                    <a:lnTo>
                      <a:pt x="1352" y="29"/>
                    </a:lnTo>
                    <a:lnTo>
                      <a:pt x="1326" y="40"/>
                    </a:lnTo>
                    <a:lnTo>
                      <a:pt x="1299" y="50"/>
                    </a:lnTo>
                    <a:lnTo>
                      <a:pt x="1277" y="63"/>
                    </a:lnTo>
                    <a:lnTo>
                      <a:pt x="1254" y="77"/>
                    </a:lnTo>
                    <a:lnTo>
                      <a:pt x="1233" y="91"/>
                    </a:lnTo>
                    <a:lnTo>
                      <a:pt x="1212" y="105"/>
                    </a:lnTo>
                    <a:lnTo>
                      <a:pt x="1192" y="120"/>
                    </a:lnTo>
                    <a:lnTo>
                      <a:pt x="1175" y="136"/>
                    </a:lnTo>
                    <a:lnTo>
                      <a:pt x="1143" y="168"/>
                    </a:lnTo>
                    <a:lnTo>
                      <a:pt x="1117" y="199"/>
                    </a:lnTo>
                    <a:lnTo>
                      <a:pt x="1094" y="231"/>
                    </a:lnTo>
                    <a:lnTo>
                      <a:pt x="1077" y="259"/>
                    </a:lnTo>
                    <a:lnTo>
                      <a:pt x="1061" y="285"/>
                    </a:lnTo>
                    <a:lnTo>
                      <a:pt x="1050" y="308"/>
                    </a:lnTo>
                    <a:lnTo>
                      <a:pt x="1043" y="324"/>
                    </a:lnTo>
                    <a:lnTo>
                      <a:pt x="1036" y="340"/>
                    </a:lnTo>
                    <a:lnTo>
                      <a:pt x="1036" y="340"/>
                    </a:lnTo>
                    <a:lnTo>
                      <a:pt x="1031" y="324"/>
                    </a:lnTo>
                    <a:lnTo>
                      <a:pt x="1024" y="308"/>
                    </a:lnTo>
                    <a:lnTo>
                      <a:pt x="1015" y="287"/>
                    </a:lnTo>
                    <a:lnTo>
                      <a:pt x="1001" y="261"/>
                    </a:lnTo>
                    <a:lnTo>
                      <a:pt x="982" y="231"/>
                    </a:lnTo>
                    <a:lnTo>
                      <a:pt x="959" y="201"/>
                    </a:lnTo>
                    <a:lnTo>
                      <a:pt x="933" y="170"/>
                    </a:lnTo>
                    <a:lnTo>
                      <a:pt x="917" y="154"/>
                    </a:lnTo>
                    <a:lnTo>
                      <a:pt x="900" y="138"/>
                    </a:lnTo>
                    <a:lnTo>
                      <a:pt x="880" y="122"/>
                    </a:lnTo>
                    <a:lnTo>
                      <a:pt x="861" y="106"/>
                    </a:lnTo>
                    <a:lnTo>
                      <a:pt x="840" y="92"/>
                    </a:lnTo>
                    <a:lnTo>
                      <a:pt x="817" y="78"/>
                    </a:lnTo>
                    <a:lnTo>
                      <a:pt x="793" y="64"/>
                    </a:lnTo>
                    <a:lnTo>
                      <a:pt x="766" y="52"/>
                    </a:lnTo>
                    <a:lnTo>
                      <a:pt x="740" y="42"/>
                    </a:lnTo>
                    <a:lnTo>
                      <a:pt x="710" y="31"/>
                    </a:lnTo>
                    <a:lnTo>
                      <a:pt x="679" y="22"/>
                    </a:lnTo>
                    <a:lnTo>
                      <a:pt x="647" y="14"/>
                    </a:lnTo>
                    <a:lnTo>
                      <a:pt x="612" y="8"/>
                    </a:lnTo>
                    <a:lnTo>
                      <a:pt x="575" y="3"/>
                    </a:lnTo>
                    <a:lnTo>
                      <a:pt x="537" y="1"/>
                    </a:lnTo>
                    <a:lnTo>
                      <a:pt x="496" y="0"/>
                    </a:lnTo>
                    <a:lnTo>
                      <a:pt x="496" y="0"/>
                    </a:lnTo>
                    <a:close/>
                  </a:path>
                </a:pathLst>
              </a:custGeom>
              <a:solidFill>
                <a:sysClr val="window" lastClr="FFFFFF"/>
              </a:solidFill>
              <a:ln>
                <a:noFill/>
              </a:ln>
            </p:spPr>
            <p:txBody>
              <a:bodyPr vert="horz" wrap="square" lIns="121882" tIns="60941" rIns="121882" bIns="60941" numCol="1" anchor="t" anchorCtr="0" compatLnSpc="1"/>
              <a:lstStyle/>
              <a:p>
                <a:pPr defTabSz="914400">
                  <a:defRPr/>
                </a:pPr>
                <a:endParaRPr lang="zh-CN" altLang="en-US" sz="1865" kern="0" dirty="0">
                  <a:solidFill>
                    <a:prstClr val="black"/>
                  </a:solidFill>
                  <a:latin typeface="小米兰亭_GB外压缩"/>
                  <a:ea typeface="小米兰亭_GB外压缩"/>
                </a:endParaRPr>
              </a:p>
            </p:txBody>
          </p:sp>
        </p:grpSp>
        <p:grpSp>
          <p:nvGrpSpPr>
            <p:cNvPr id="8" name="组合 53"/>
            <p:cNvGrpSpPr/>
            <p:nvPr/>
          </p:nvGrpSpPr>
          <p:grpSpPr>
            <a:xfrm>
              <a:off x="2339975" y="4800600"/>
              <a:ext cx="972000" cy="972000"/>
              <a:chOff x="3133725" y="4762500"/>
              <a:chExt cx="972000" cy="972000"/>
            </a:xfrm>
          </p:grpSpPr>
          <p:sp>
            <p:nvSpPr>
              <p:cNvPr id="55" name="椭圆 54"/>
              <p:cNvSpPr/>
              <p:nvPr/>
            </p:nvSpPr>
            <p:spPr>
              <a:xfrm>
                <a:off x="3133725" y="4762500"/>
                <a:ext cx="972000" cy="972000"/>
              </a:xfrm>
              <a:prstGeom prst="ellipse">
                <a:avLst/>
              </a:prstGeom>
              <a:solidFill>
                <a:srgbClr val="009EE2"/>
              </a:solidFill>
              <a:ln w="12700" cap="flat" cmpd="sng" algn="ctr">
                <a:noFill/>
                <a:prstDash val="solid"/>
                <a:miter lim="800000"/>
              </a:ln>
              <a:effectLst/>
            </p:spPr>
            <p:txBody>
              <a:bodyPr rtlCol="0" anchor="ctr"/>
              <a:lstStyle/>
              <a:p>
                <a:pPr algn="ctr" defTabSz="914400">
                  <a:defRPr/>
                </a:pPr>
                <a:endParaRPr lang="zh-CN" altLang="en-US" sz="1865" kern="0" dirty="0">
                  <a:solidFill>
                    <a:prstClr val="white"/>
                  </a:solidFill>
                  <a:latin typeface="小米兰亭_GB外压缩"/>
                  <a:ea typeface="小米兰亭_GB外压缩"/>
                </a:endParaRPr>
              </a:p>
            </p:txBody>
          </p:sp>
          <p:sp>
            <p:nvSpPr>
              <p:cNvPr id="56" name="任意多边形 55"/>
              <p:cNvSpPr/>
              <p:nvPr/>
            </p:nvSpPr>
            <p:spPr bwMode="auto">
              <a:xfrm>
                <a:off x="3431319" y="5060182"/>
                <a:ext cx="376812" cy="376636"/>
              </a:xfrm>
              <a:custGeom>
                <a:avLst/>
                <a:gdLst>
                  <a:gd name="connsiteX0" fmla="*/ 5159334 w 6858000"/>
                  <a:gd name="connsiteY0" fmla="*/ 4802187 h 6854825"/>
                  <a:gd name="connsiteX1" fmla="*/ 5180014 w 6858000"/>
                  <a:gd name="connsiteY1" fmla="*/ 4802187 h 6854825"/>
                  <a:gd name="connsiteX2" fmla="*/ 5199104 w 6858000"/>
                  <a:gd name="connsiteY2" fmla="*/ 4802187 h 6854825"/>
                  <a:gd name="connsiteX3" fmla="*/ 5218196 w 6858000"/>
                  <a:gd name="connsiteY3" fmla="*/ 4803775 h 6854825"/>
                  <a:gd name="connsiteX4" fmla="*/ 5236490 w 6858000"/>
                  <a:gd name="connsiteY4" fmla="*/ 4805362 h 6854825"/>
                  <a:gd name="connsiteX5" fmla="*/ 5255580 w 6858000"/>
                  <a:gd name="connsiteY5" fmla="*/ 4807743 h 6854825"/>
                  <a:gd name="connsiteX6" fmla="*/ 5292170 w 6858000"/>
                  <a:gd name="connsiteY6" fmla="*/ 4817268 h 6854825"/>
                  <a:gd name="connsiteX7" fmla="*/ 5324784 w 6858000"/>
                  <a:gd name="connsiteY7" fmla="*/ 4829968 h 6854825"/>
                  <a:gd name="connsiteX8" fmla="*/ 5358192 w 6858000"/>
                  <a:gd name="connsiteY8" fmla="*/ 4845843 h 6854825"/>
                  <a:gd name="connsiteX9" fmla="*/ 5389214 w 6858000"/>
                  <a:gd name="connsiteY9" fmla="*/ 4864893 h 6854825"/>
                  <a:gd name="connsiteX10" fmla="*/ 5417848 w 6858000"/>
                  <a:gd name="connsiteY10" fmla="*/ 4886325 h 6854825"/>
                  <a:gd name="connsiteX11" fmla="*/ 5444894 w 6858000"/>
                  <a:gd name="connsiteY11" fmla="*/ 4910137 h 6854825"/>
                  <a:gd name="connsiteX12" fmla="*/ 5469552 w 6858000"/>
                  <a:gd name="connsiteY12" fmla="*/ 4937125 h 6854825"/>
                  <a:gd name="connsiteX13" fmla="*/ 5490232 w 6858000"/>
                  <a:gd name="connsiteY13" fmla="*/ 4966493 h 6854825"/>
                  <a:gd name="connsiteX14" fmla="*/ 5509324 w 6858000"/>
                  <a:gd name="connsiteY14" fmla="*/ 4996656 h 6854825"/>
                  <a:gd name="connsiteX15" fmla="*/ 5525232 w 6858000"/>
                  <a:gd name="connsiteY15" fmla="*/ 5029993 h 6854825"/>
                  <a:gd name="connsiteX16" fmla="*/ 5537164 w 6858000"/>
                  <a:gd name="connsiteY16" fmla="*/ 5064125 h 6854825"/>
                  <a:gd name="connsiteX17" fmla="*/ 5546708 w 6858000"/>
                  <a:gd name="connsiteY17" fmla="*/ 5100637 h 6854825"/>
                  <a:gd name="connsiteX18" fmla="*/ 5549890 w 6858000"/>
                  <a:gd name="connsiteY18" fmla="*/ 5118893 h 6854825"/>
                  <a:gd name="connsiteX19" fmla="*/ 5553072 w 6858000"/>
                  <a:gd name="connsiteY19" fmla="*/ 5137943 h 6854825"/>
                  <a:gd name="connsiteX20" fmla="*/ 5554664 w 6858000"/>
                  <a:gd name="connsiteY20" fmla="*/ 5156993 h 6854825"/>
                  <a:gd name="connsiteX21" fmla="*/ 5554664 w 6858000"/>
                  <a:gd name="connsiteY21" fmla="*/ 5176043 h 6854825"/>
                  <a:gd name="connsiteX22" fmla="*/ 5554664 w 6858000"/>
                  <a:gd name="connsiteY22" fmla="*/ 5194300 h 6854825"/>
                  <a:gd name="connsiteX23" fmla="*/ 5553072 w 6858000"/>
                  <a:gd name="connsiteY23" fmla="*/ 5213350 h 6854825"/>
                  <a:gd name="connsiteX24" fmla="*/ 5549890 w 6858000"/>
                  <a:gd name="connsiteY24" fmla="*/ 5232400 h 6854825"/>
                  <a:gd name="connsiteX25" fmla="*/ 5546708 w 6858000"/>
                  <a:gd name="connsiteY25" fmla="*/ 5251450 h 6854825"/>
                  <a:gd name="connsiteX26" fmla="*/ 5537164 w 6858000"/>
                  <a:gd name="connsiteY26" fmla="*/ 5287168 h 6854825"/>
                  <a:gd name="connsiteX27" fmla="*/ 5525232 w 6858000"/>
                  <a:gd name="connsiteY27" fmla="*/ 5322093 h 6854825"/>
                  <a:gd name="connsiteX28" fmla="*/ 5509324 w 6858000"/>
                  <a:gd name="connsiteY28" fmla="*/ 5354637 h 6854825"/>
                  <a:gd name="connsiteX29" fmla="*/ 5490232 w 6858000"/>
                  <a:gd name="connsiteY29" fmla="*/ 5384800 h 6854825"/>
                  <a:gd name="connsiteX30" fmla="*/ 5469552 w 6858000"/>
                  <a:gd name="connsiteY30" fmla="*/ 5414168 h 6854825"/>
                  <a:gd name="connsiteX31" fmla="*/ 5444894 w 6858000"/>
                  <a:gd name="connsiteY31" fmla="*/ 5441156 h 6854825"/>
                  <a:gd name="connsiteX32" fmla="*/ 5417848 w 6858000"/>
                  <a:gd name="connsiteY32" fmla="*/ 5464968 h 6854825"/>
                  <a:gd name="connsiteX33" fmla="*/ 5389214 w 6858000"/>
                  <a:gd name="connsiteY33" fmla="*/ 5486400 h 6854825"/>
                  <a:gd name="connsiteX34" fmla="*/ 5358192 w 6858000"/>
                  <a:gd name="connsiteY34" fmla="*/ 5505450 h 6854825"/>
                  <a:gd name="connsiteX35" fmla="*/ 5324784 w 6858000"/>
                  <a:gd name="connsiteY35" fmla="*/ 5521325 h 6854825"/>
                  <a:gd name="connsiteX36" fmla="*/ 5292170 w 6858000"/>
                  <a:gd name="connsiteY36" fmla="*/ 5534025 h 6854825"/>
                  <a:gd name="connsiteX37" fmla="*/ 5255580 w 6858000"/>
                  <a:gd name="connsiteY37" fmla="*/ 5543550 h 6854825"/>
                  <a:gd name="connsiteX38" fmla="*/ 5236490 w 6858000"/>
                  <a:gd name="connsiteY38" fmla="*/ 5546725 h 6854825"/>
                  <a:gd name="connsiteX39" fmla="*/ 5218196 w 6858000"/>
                  <a:gd name="connsiteY39" fmla="*/ 5548312 h 6854825"/>
                  <a:gd name="connsiteX40" fmla="*/ 5199104 w 6858000"/>
                  <a:gd name="connsiteY40" fmla="*/ 5549900 h 6854825"/>
                  <a:gd name="connsiteX41" fmla="*/ 5180014 w 6858000"/>
                  <a:gd name="connsiteY41" fmla="*/ 5551487 h 6854825"/>
                  <a:gd name="connsiteX42" fmla="*/ 5159334 w 6858000"/>
                  <a:gd name="connsiteY42" fmla="*/ 5549900 h 6854825"/>
                  <a:gd name="connsiteX43" fmla="*/ 5141038 w 6858000"/>
                  <a:gd name="connsiteY43" fmla="*/ 5548312 h 6854825"/>
                  <a:gd name="connsiteX44" fmla="*/ 5121948 w 6858000"/>
                  <a:gd name="connsiteY44" fmla="*/ 5546725 h 6854825"/>
                  <a:gd name="connsiteX45" fmla="*/ 5104448 w 6858000"/>
                  <a:gd name="connsiteY45" fmla="*/ 5543550 h 6854825"/>
                  <a:gd name="connsiteX46" fmla="*/ 5067858 w 6858000"/>
                  <a:gd name="connsiteY46" fmla="*/ 5534025 h 6854825"/>
                  <a:gd name="connsiteX47" fmla="*/ 5033654 w 6858000"/>
                  <a:gd name="connsiteY47" fmla="*/ 5521325 h 6854825"/>
                  <a:gd name="connsiteX48" fmla="*/ 5000246 w 6858000"/>
                  <a:gd name="connsiteY48" fmla="*/ 5505450 h 6854825"/>
                  <a:gd name="connsiteX49" fmla="*/ 4969224 w 6858000"/>
                  <a:gd name="connsiteY49" fmla="*/ 5486400 h 6854825"/>
                  <a:gd name="connsiteX50" fmla="*/ 4940590 w 6858000"/>
                  <a:gd name="connsiteY50" fmla="*/ 5464968 h 6854825"/>
                  <a:gd name="connsiteX51" fmla="*/ 4914340 w 6858000"/>
                  <a:gd name="connsiteY51" fmla="*/ 5441156 h 6854825"/>
                  <a:gd name="connsiteX52" fmla="*/ 4890478 w 6858000"/>
                  <a:gd name="connsiteY52" fmla="*/ 5414168 h 6854825"/>
                  <a:gd name="connsiteX53" fmla="*/ 4868206 w 6858000"/>
                  <a:gd name="connsiteY53" fmla="*/ 5384800 h 6854825"/>
                  <a:gd name="connsiteX54" fmla="*/ 4849114 w 6858000"/>
                  <a:gd name="connsiteY54" fmla="*/ 5354637 h 6854825"/>
                  <a:gd name="connsiteX55" fmla="*/ 4834002 w 6858000"/>
                  <a:gd name="connsiteY55" fmla="*/ 5322093 h 6854825"/>
                  <a:gd name="connsiteX56" fmla="*/ 4821274 w 6858000"/>
                  <a:gd name="connsiteY56" fmla="*/ 5287168 h 6854825"/>
                  <a:gd name="connsiteX57" fmla="*/ 4811730 w 6858000"/>
                  <a:gd name="connsiteY57" fmla="*/ 5251450 h 6854825"/>
                  <a:gd name="connsiteX58" fmla="*/ 4808548 w 6858000"/>
                  <a:gd name="connsiteY58" fmla="*/ 5232400 h 6854825"/>
                  <a:gd name="connsiteX59" fmla="*/ 4805366 w 6858000"/>
                  <a:gd name="connsiteY59" fmla="*/ 5213350 h 6854825"/>
                  <a:gd name="connsiteX60" fmla="*/ 4803776 w 6858000"/>
                  <a:gd name="connsiteY60" fmla="*/ 5194300 h 6854825"/>
                  <a:gd name="connsiteX61" fmla="*/ 4803776 w 6858000"/>
                  <a:gd name="connsiteY61" fmla="*/ 5176043 h 6854825"/>
                  <a:gd name="connsiteX62" fmla="*/ 4803776 w 6858000"/>
                  <a:gd name="connsiteY62" fmla="*/ 5156993 h 6854825"/>
                  <a:gd name="connsiteX63" fmla="*/ 4805366 w 6858000"/>
                  <a:gd name="connsiteY63" fmla="*/ 5137943 h 6854825"/>
                  <a:gd name="connsiteX64" fmla="*/ 4808548 w 6858000"/>
                  <a:gd name="connsiteY64" fmla="*/ 5118893 h 6854825"/>
                  <a:gd name="connsiteX65" fmla="*/ 4811730 w 6858000"/>
                  <a:gd name="connsiteY65" fmla="*/ 5100637 h 6854825"/>
                  <a:gd name="connsiteX66" fmla="*/ 4821274 w 6858000"/>
                  <a:gd name="connsiteY66" fmla="*/ 5064125 h 6854825"/>
                  <a:gd name="connsiteX67" fmla="*/ 4834002 w 6858000"/>
                  <a:gd name="connsiteY67" fmla="*/ 5029993 h 6854825"/>
                  <a:gd name="connsiteX68" fmla="*/ 4849114 w 6858000"/>
                  <a:gd name="connsiteY68" fmla="*/ 4996656 h 6854825"/>
                  <a:gd name="connsiteX69" fmla="*/ 4868206 w 6858000"/>
                  <a:gd name="connsiteY69" fmla="*/ 4966493 h 6854825"/>
                  <a:gd name="connsiteX70" fmla="*/ 4890478 w 6858000"/>
                  <a:gd name="connsiteY70" fmla="*/ 4937125 h 6854825"/>
                  <a:gd name="connsiteX71" fmla="*/ 4914340 w 6858000"/>
                  <a:gd name="connsiteY71" fmla="*/ 4910137 h 6854825"/>
                  <a:gd name="connsiteX72" fmla="*/ 4940590 w 6858000"/>
                  <a:gd name="connsiteY72" fmla="*/ 4886325 h 6854825"/>
                  <a:gd name="connsiteX73" fmla="*/ 4969224 w 6858000"/>
                  <a:gd name="connsiteY73" fmla="*/ 4864893 h 6854825"/>
                  <a:gd name="connsiteX74" fmla="*/ 5000246 w 6858000"/>
                  <a:gd name="connsiteY74" fmla="*/ 4845843 h 6854825"/>
                  <a:gd name="connsiteX75" fmla="*/ 5033654 w 6858000"/>
                  <a:gd name="connsiteY75" fmla="*/ 4829968 h 6854825"/>
                  <a:gd name="connsiteX76" fmla="*/ 5067858 w 6858000"/>
                  <a:gd name="connsiteY76" fmla="*/ 4817268 h 6854825"/>
                  <a:gd name="connsiteX77" fmla="*/ 5104448 w 6858000"/>
                  <a:gd name="connsiteY77" fmla="*/ 4807743 h 6854825"/>
                  <a:gd name="connsiteX78" fmla="*/ 5121948 w 6858000"/>
                  <a:gd name="connsiteY78" fmla="*/ 4805362 h 6854825"/>
                  <a:gd name="connsiteX79" fmla="*/ 5141038 w 6858000"/>
                  <a:gd name="connsiteY79" fmla="*/ 4803775 h 6854825"/>
                  <a:gd name="connsiteX80" fmla="*/ 680244 w 6858000"/>
                  <a:gd name="connsiteY80" fmla="*/ 3870325 h 6854825"/>
                  <a:gd name="connsiteX81" fmla="*/ 2857500 w 6858000"/>
                  <a:gd name="connsiteY81" fmla="*/ 6151391 h 6854825"/>
                  <a:gd name="connsiteX82" fmla="*/ 2515394 w 6858000"/>
                  <a:gd name="connsiteY82" fmla="*/ 6478506 h 6854825"/>
                  <a:gd name="connsiteX83" fmla="*/ 2473325 w 6858000"/>
                  <a:gd name="connsiteY83" fmla="*/ 6516616 h 6854825"/>
                  <a:gd name="connsiteX84" fmla="*/ 2430462 w 6858000"/>
                  <a:gd name="connsiteY84" fmla="*/ 6552345 h 6854825"/>
                  <a:gd name="connsiteX85" fmla="*/ 2386806 w 6858000"/>
                  <a:gd name="connsiteY85" fmla="*/ 6584103 h 6854825"/>
                  <a:gd name="connsiteX86" fmla="*/ 2340769 w 6858000"/>
                  <a:gd name="connsiteY86" fmla="*/ 6615068 h 6854825"/>
                  <a:gd name="connsiteX87" fmla="*/ 2293938 w 6858000"/>
                  <a:gd name="connsiteY87" fmla="*/ 6642063 h 6854825"/>
                  <a:gd name="connsiteX88" fmla="*/ 2247106 w 6858000"/>
                  <a:gd name="connsiteY88" fmla="*/ 6667470 h 6854825"/>
                  <a:gd name="connsiteX89" fmla="*/ 2197894 w 6858000"/>
                  <a:gd name="connsiteY89" fmla="*/ 6690495 h 6854825"/>
                  <a:gd name="connsiteX90" fmla="*/ 2147888 w 6858000"/>
                  <a:gd name="connsiteY90" fmla="*/ 6709550 h 6854825"/>
                  <a:gd name="connsiteX91" fmla="*/ 2097088 w 6858000"/>
                  <a:gd name="connsiteY91" fmla="*/ 6728605 h 6854825"/>
                  <a:gd name="connsiteX92" fmla="*/ 2047081 w 6858000"/>
                  <a:gd name="connsiteY92" fmla="*/ 6742897 h 6854825"/>
                  <a:gd name="connsiteX93" fmla="*/ 1997075 w 6858000"/>
                  <a:gd name="connsiteY93" fmla="*/ 6754806 h 6854825"/>
                  <a:gd name="connsiteX94" fmla="*/ 1944688 w 6858000"/>
                  <a:gd name="connsiteY94" fmla="*/ 6765922 h 6854825"/>
                  <a:gd name="connsiteX95" fmla="*/ 1893094 w 6858000"/>
                  <a:gd name="connsiteY95" fmla="*/ 6772273 h 6854825"/>
                  <a:gd name="connsiteX96" fmla="*/ 1839912 w 6858000"/>
                  <a:gd name="connsiteY96" fmla="*/ 6778625 h 6854825"/>
                  <a:gd name="connsiteX97" fmla="*/ 1788319 w 6858000"/>
                  <a:gd name="connsiteY97" fmla="*/ 6780213 h 6854825"/>
                  <a:gd name="connsiteX98" fmla="*/ 1735931 w 6858000"/>
                  <a:gd name="connsiteY98" fmla="*/ 6780213 h 6854825"/>
                  <a:gd name="connsiteX99" fmla="*/ 1682750 w 6858000"/>
                  <a:gd name="connsiteY99" fmla="*/ 6778625 h 6854825"/>
                  <a:gd name="connsiteX100" fmla="*/ 1631156 w 6858000"/>
                  <a:gd name="connsiteY100" fmla="*/ 6772273 h 6854825"/>
                  <a:gd name="connsiteX101" fmla="*/ 1578769 w 6858000"/>
                  <a:gd name="connsiteY101" fmla="*/ 6765922 h 6854825"/>
                  <a:gd name="connsiteX102" fmla="*/ 1527175 w 6858000"/>
                  <a:gd name="connsiteY102" fmla="*/ 6754806 h 6854825"/>
                  <a:gd name="connsiteX103" fmla="*/ 1477169 w 6858000"/>
                  <a:gd name="connsiteY103" fmla="*/ 6742897 h 6854825"/>
                  <a:gd name="connsiteX104" fmla="*/ 1426369 w 6858000"/>
                  <a:gd name="connsiteY104" fmla="*/ 6728605 h 6854825"/>
                  <a:gd name="connsiteX105" fmla="*/ 1376362 w 6858000"/>
                  <a:gd name="connsiteY105" fmla="*/ 6711138 h 6854825"/>
                  <a:gd name="connsiteX106" fmla="*/ 1327944 w 6858000"/>
                  <a:gd name="connsiteY106" fmla="*/ 6690495 h 6854825"/>
                  <a:gd name="connsiteX107" fmla="*/ 1278731 w 6858000"/>
                  <a:gd name="connsiteY107" fmla="*/ 6669058 h 6854825"/>
                  <a:gd name="connsiteX108" fmla="*/ 1231900 w 6858000"/>
                  <a:gd name="connsiteY108" fmla="*/ 6643651 h 6854825"/>
                  <a:gd name="connsiteX109" fmla="*/ 1184275 w 6858000"/>
                  <a:gd name="connsiteY109" fmla="*/ 6616656 h 6854825"/>
                  <a:gd name="connsiteX110" fmla="*/ 1139031 w 6858000"/>
                  <a:gd name="connsiteY110" fmla="*/ 6587279 h 6854825"/>
                  <a:gd name="connsiteX111" fmla="*/ 1095375 w 6858000"/>
                  <a:gd name="connsiteY111" fmla="*/ 6553933 h 6854825"/>
                  <a:gd name="connsiteX112" fmla="*/ 1052512 w 6858000"/>
                  <a:gd name="connsiteY112" fmla="*/ 6519792 h 6854825"/>
                  <a:gd name="connsiteX113" fmla="*/ 1012031 w 6858000"/>
                  <a:gd name="connsiteY113" fmla="*/ 6481682 h 6854825"/>
                  <a:gd name="connsiteX114" fmla="*/ 970756 w 6858000"/>
                  <a:gd name="connsiteY114" fmla="*/ 6442777 h 6854825"/>
                  <a:gd name="connsiteX115" fmla="*/ 301625 w 6858000"/>
                  <a:gd name="connsiteY115" fmla="*/ 5740117 h 6854825"/>
                  <a:gd name="connsiteX116" fmla="*/ 264319 w 6858000"/>
                  <a:gd name="connsiteY116" fmla="*/ 5699624 h 6854825"/>
                  <a:gd name="connsiteX117" fmla="*/ 229394 w 6858000"/>
                  <a:gd name="connsiteY117" fmla="*/ 5655162 h 6854825"/>
                  <a:gd name="connsiteX118" fmla="*/ 196056 w 6858000"/>
                  <a:gd name="connsiteY118" fmla="*/ 5611494 h 6854825"/>
                  <a:gd name="connsiteX119" fmla="*/ 166688 w 6858000"/>
                  <a:gd name="connsiteY119" fmla="*/ 5565444 h 6854825"/>
                  <a:gd name="connsiteX120" fmla="*/ 138112 w 6858000"/>
                  <a:gd name="connsiteY120" fmla="*/ 5520188 h 6854825"/>
                  <a:gd name="connsiteX121" fmla="*/ 113506 w 6858000"/>
                  <a:gd name="connsiteY121" fmla="*/ 5471756 h 6854825"/>
                  <a:gd name="connsiteX122" fmla="*/ 91281 w 6858000"/>
                  <a:gd name="connsiteY122" fmla="*/ 5422530 h 6854825"/>
                  <a:gd name="connsiteX123" fmla="*/ 70644 w 6858000"/>
                  <a:gd name="connsiteY123" fmla="*/ 5374098 h 6854825"/>
                  <a:gd name="connsiteX124" fmla="*/ 53181 w 6858000"/>
                  <a:gd name="connsiteY124" fmla="*/ 5324078 h 6854825"/>
                  <a:gd name="connsiteX125" fmla="*/ 38100 w 6858000"/>
                  <a:gd name="connsiteY125" fmla="*/ 5273264 h 6854825"/>
                  <a:gd name="connsiteX126" fmla="*/ 25400 w 6858000"/>
                  <a:gd name="connsiteY126" fmla="*/ 5221657 h 6854825"/>
                  <a:gd name="connsiteX127" fmla="*/ 15875 w 6858000"/>
                  <a:gd name="connsiteY127" fmla="*/ 5170049 h 6854825"/>
                  <a:gd name="connsiteX128" fmla="*/ 7938 w 6858000"/>
                  <a:gd name="connsiteY128" fmla="*/ 5117647 h 6854825"/>
                  <a:gd name="connsiteX129" fmla="*/ 3175 w 6858000"/>
                  <a:gd name="connsiteY129" fmla="*/ 5066039 h 6854825"/>
                  <a:gd name="connsiteX130" fmla="*/ 0 w 6858000"/>
                  <a:gd name="connsiteY130" fmla="*/ 5014431 h 6854825"/>
                  <a:gd name="connsiteX131" fmla="*/ 0 w 6858000"/>
                  <a:gd name="connsiteY131" fmla="*/ 4960441 h 6854825"/>
                  <a:gd name="connsiteX132" fmla="*/ 3175 w 6858000"/>
                  <a:gd name="connsiteY132" fmla="*/ 4908834 h 6854825"/>
                  <a:gd name="connsiteX133" fmla="*/ 7938 w 6858000"/>
                  <a:gd name="connsiteY133" fmla="*/ 4857226 h 6854825"/>
                  <a:gd name="connsiteX134" fmla="*/ 15875 w 6858000"/>
                  <a:gd name="connsiteY134" fmla="*/ 4805618 h 6854825"/>
                  <a:gd name="connsiteX135" fmla="*/ 25400 w 6858000"/>
                  <a:gd name="connsiteY135" fmla="*/ 4753216 h 6854825"/>
                  <a:gd name="connsiteX136" fmla="*/ 38100 w 6858000"/>
                  <a:gd name="connsiteY136" fmla="*/ 4701608 h 6854825"/>
                  <a:gd name="connsiteX137" fmla="*/ 51594 w 6858000"/>
                  <a:gd name="connsiteY137" fmla="*/ 4651588 h 6854825"/>
                  <a:gd name="connsiteX138" fmla="*/ 70644 w 6858000"/>
                  <a:gd name="connsiteY138" fmla="*/ 4600775 h 6854825"/>
                  <a:gd name="connsiteX139" fmla="*/ 89694 w 6858000"/>
                  <a:gd name="connsiteY139" fmla="*/ 4552343 h 6854825"/>
                  <a:gd name="connsiteX140" fmla="*/ 111919 w 6858000"/>
                  <a:gd name="connsiteY140" fmla="*/ 4503911 h 6854825"/>
                  <a:gd name="connsiteX141" fmla="*/ 136525 w 6858000"/>
                  <a:gd name="connsiteY141" fmla="*/ 4456273 h 6854825"/>
                  <a:gd name="connsiteX142" fmla="*/ 165100 w 6858000"/>
                  <a:gd name="connsiteY142" fmla="*/ 4411017 h 6854825"/>
                  <a:gd name="connsiteX143" fmla="*/ 194469 w 6858000"/>
                  <a:gd name="connsiteY143" fmla="*/ 4364966 h 6854825"/>
                  <a:gd name="connsiteX144" fmla="*/ 226219 w 6858000"/>
                  <a:gd name="connsiteY144" fmla="*/ 4321298 h 6854825"/>
                  <a:gd name="connsiteX145" fmla="*/ 261144 w 6858000"/>
                  <a:gd name="connsiteY145" fmla="*/ 4279218 h 6854825"/>
                  <a:gd name="connsiteX146" fmla="*/ 298450 w 6858000"/>
                  <a:gd name="connsiteY146" fmla="*/ 4236344 h 6854825"/>
                  <a:gd name="connsiteX147" fmla="*/ 338138 w 6858000"/>
                  <a:gd name="connsiteY147" fmla="*/ 4197440 h 6854825"/>
                  <a:gd name="connsiteX148" fmla="*/ 5366264 w 6858000"/>
                  <a:gd name="connsiteY148" fmla="*/ 3760787 h 6854825"/>
                  <a:gd name="connsiteX149" fmla="*/ 3671888 w 6858000"/>
                  <a:gd name="connsiteY149" fmla="*/ 5374783 h 6854825"/>
                  <a:gd name="connsiteX150" fmla="*/ 4352338 w 6858000"/>
                  <a:gd name="connsiteY150" fmla="*/ 6087354 h 6854825"/>
                  <a:gd name="connsiteX151" fmla="*/ 4384892 w 6858000"/>
                  <a:gd name="connsiteY151" fmla="*/ 6120681 h 6854825"/>
                  <a:gd name="connsiteX152" fmla="*/ 4418238 w 6858000"/>
                  <a:gd name="connsiteY152" fmla="*/ 6150041 h 6854825"/>
                  <a:gd name="connsiteX153" fmla="*/ 4454762 w 6858000"/>
                  <a:gd name="connsiteY153" fmla="*/ 6178607 h 6854825"/>
                  <a:gd name="connsiteX154" fmla="*/ 4490492 w 6858000"/>
                  <a:gd name="connsiteY154" fmla="*/ 6205586 h 6854825"/>
                  <a:gd name="connsiteX155" fmla="*/ 4528604 w 6858000"/>
                  <a:gd name="connsiteY155" fmla="*/ 6230185 h 6854825"/>
                  <a:gd name="connsiteX156" fmla="*/ 4565922 w 6858000"/>
                  <a:gd name="connsiteY156" fmla="*/ 6252403 h 6854825"/>
                  <a:gd name="connsiteX157" fmla="*/ 4605620 w 6858000"/>
                  <a:gd name="connsiteY157" fmla="*/ 6273035 h 6854825"/>
                  <a:gd name="connsiteX158" fmla="*/ 4644526 w 6858000"/>
                  <a:gd name="connsiteY158" fmla="*/ 6292079 h 6854825"/>
                  <a:gd name="connsiteX159" fmla="*/ 4685814 w 6858000"/>
                  <a:gd name="connsiteY159" fmla="*/ 6307156 h 6854825"/>
                  <a:gd name="connsiteX160" fmla="*/ 4726308 w 6858000"/>
                  <a:gd name="connsiteY160" fmla="*/ 6321439 h 6854825"/>
                  <a:gd name="connsiteX161" fmla="*/ 4766800 w 6858000"/>
                  <a:gd name="connsiteY161" fmla="*/ 6334135 h 6854825"/>
                  <a:gd name="connsiteX162" fmla="*/ 4809676 w 6858000"/>
                  <a:gd name="connsiteY162" fmla="*/ 6345244 h 6854825"/>
                  <a:gd name="connsiteX163" fmla="*/ 4851758 w 6858000"/>
                  <a:gd name="connsiteY163" fmla="*/ 6353179 h 6854825"/>
                  <a:gd name="connsiteX164" fmla="*/ 4894634 w 6858000"/>
                  <a:gd name="connsiteY164" fmla="*/ 6359527 h 6854825"/>
                  <a:gd name="connsiteX165" fmla="*/ 4938302 w 6858000"/>
                  <a:gd name="connsiteY165" fmla="*/ 6362701 h 6854825"/>
                  <a:gd name="connsiteX166" fmla="*/ 4981178 w 6858000"/>
                  <a:gd name="connsiteY166" fmla="*/ 6365875 h 6854825"/>
                  <a:gd name="connsiteX167" fmla="*/ 5024848 w 6858000"/>
                  <a:gd name="connsiteY167" fmla="*/ 6365875 h 6854825"/>
                  <a:gd name="connsiteX168" fmla="*/ 5067724 w 6858000"/>
                  <a:gd name="connsiteY168" fmla="*/ 6362701 h 6854825"/>
                  <a:gd name="connsiteX169" fmla="*/ 5109804 w 6858000"/>
                  <a:gd name="connsiteY169" fmla="*/ 6359527 h 6854825"/>
                  <a:gd name="connsiteX170" fmla="*/ 5153474 w 6858000"/>
                  <a:gd name="connsiteY170" fmla="*/ 6353179 h 6854825"/>
                  <a:gd name="connsiteX171" fmla="*/ 5196350 w 6858000"/>
                  <a:gd name="connsiteY171" fmla="*/ 6345244 h 6854825"/>
                  <a:gd name="connsiteX172" fmla="*/ 5238430 w 6858000"/>
                  <a:gd name="connsiteY172" fmla="*/ 6334135 h 6854825"/>
                  <a:gd name="connsiteX173" fmla="*/ 5279718 w 6858000"/>
                  <a:gd name="connsiteY173" fmla="*/ 6321439 h 6854825"/>
                  <a:gd name="connsiteX174" fmla="*/ 5320212 w 6858000"/>
                  <a:gd name="connsiteY174" fmla="*/ 6307156 h 6854825"/>
                  <a:gd name="connsiteX175" fmla="*/ 5361500 w 6858000"/>
                  <a:gd name="connsiteY175" fmla="*/ 6290492 h 6854825"/>
                  <a:gd name="connsiteX176" fmla="*/ 5401992 w 6858000"/>
                  <a:gd name="connsiteY176" fmla="*/ 6273035 h 6854825"/>
                  <a:gd name="connsiteX177" fmla="*/ 5441692 w 6858000"/>
                  <a:gd name="connsiteY177" fmla="*/ 6250816 h 6854825"/>
                  <a:gd name="connsiteX178" fmla="*/ 5479010 w 6858000"/>
                  <a:gd name="connsiteY178" fmla="*/ 6228598 h 6854825"/>
                  <a:gd name="connsiteX179" fmla="*/ 5517122 w 6858000"/>
                  <a:gd name="connsiteY179" fmla="*/ 6203999 h 6854825"/>
                  <a:gd name="connsiteX180" fmla="*/ 5552852 w 6858000"/>
                  <a:gd name="connsiteY180" fmla="*/ 6177020 h 6854825"/>
                  <a:gd name="connsiteX181" fmla="*/ 5589374 w 6858000"/>
                  <a:gd name="connsiteY181" fmla="*/ 6148454 h 6854825"/>
                  <a:gd name="connsiteX182" fmla="*/ 5621928 w 6858000"/>
                  <a:gd name="connsiteY182" fmla="*/ 6117507 h 6854825"/>
                  <a:gd name="connsiteX183" fmla="*/ 6016542 w 6858000"/>
                  <a:gd name="connsiteY183" fmla="*/ 5742178 h 6854825"/>
                  <a:gd name="connsiteX184" fmla="*/ 6049888 w 6858000"/>
                  <a:gd name="connsiteY184" fmla="*/ 5708850 h 6854825"/>
                  <a:gd name="connsiteX185" fmla="*/ 6079266 w 6858000"/>
                  <a:gd name="connsiteY185" fmla="*/ 5674729 h 6854825"/>
                  <a:gd name="connsiteX186" fmla="*/ 6109438 w 6858000"/>
                  <a:gd name="connsiteY186" fmla="*/ 5639815 h 6854825"/>
                  <a:gd name="connsiteX187" fmla="*/ 6134846 w 6858000"/>
                  <a:gd name="connsiteY187" fmla="*/ 5604107 h 6854825"/>
                  <a:gd name="connsiteX188" fmla="*/ 6159460 w 6858000"/>
                  <a:gd name="connsiteY188" fmla="*/ 5566019 h 6854825"/>
                  <a:gd name="connsiteX189" fmla="*/ 6181692 w 6858000"/>
                  <a:gd name="connsiteY189" fmla="*/ 5528724 h 6854825"/>
                  <a:gd name="connsiteX190" fmla="*/ 6202336 w 6858000"/>
                  <a:gd name="connsiteY190" fmla="*/ 5489048 h 6854825"/>
                  <a:gd name="connsiteX191" fmla="*/ 6220596 w 6858000"/>
                  <a:gd name="connsiteY191" fmla="*/ 5450167 h 6854825"/>
                  <a:gd name="connsiteX192" fmla="*/ 6238064 w 6858000"/>
                  <a:gd name="connsiteY192" fmla="*/ 5408904 h 6854825"/>
                  <a:gd name="connsiteX193" fmla="*/ 6252356 w 6858000"/>
                  <a:gd name="connsiteY193" fmla="*/ 5368435 h 6854825"/>
                  <a:gd name="connsiteX194" fmla="*/ 6263472 w 6858000"/>
                  <a:gd name="connsiteY194" fmla="*/ 5326379 h 6854825"/>
                  <a:gd name="connsiteX195" fmla="*/ 6274588 w 6858000"/>
                  <a:gd name="connsiteY195" fmla="*/ 5283530 h 6854825"/>
                  <a:gd name="connsiteX196" fmla="*/ 6282528 w 6858000"/>
                  <a:gd name="connsiteY196" fmla="*/ 5241474 h 6854825"/>
                  <a:gd name="connsiteX197" fmla="*/ 6288086 w 6858000"/>
                  <a:gd name="connsiteY197" fmla="*/ 5198624 h 6854825"/>
                  <a:gd name="connsiteX198" fmla="*/ 6292850 w 6858000"/>
                  <a:gd name="connsiteY198" fmla="*/ 5156568 h 6854825"/>
                  <a:gd name="connsiteX199" fmla="*/ 6294438 w 6858000"/>
                  <a:gd name="connsiteY199" fmla="*/ 5112132 h 6854825"/>
                  <a:gd name="connsiteX200" fmla="*/ 6294438 w 6858000"/>
                  <a:gd name="connsiteY200" fmla="*/ 5070076 h 6854825"/>
                  <a:gd name="connsiteX201" fmla="*/ 6292850 w 6858000"/>
                  <a:gd name="connsiteY201" fmla="*/ 5028020 h 6854825"/>
                  <a:gd name="connsiteX202" fmla="*/ 6288086 w 6858000"/>
                  <a:gd name="connsiteY202" fmla="*/ 4983584 h 6854825"/>
                  <a:gd name="connsiteX203" fmla="*/ 6282528 w 6858000"/>
                  <a:gd name="connsiteY203" fmla="*/ 4941528 h 6854825"/>
                  <a:gd name="connsiteX204" fmla="*/ 6274588 w 6858000"/>
                  <a:gd name="connsiteY204" fmla="*/ 4898678 h 6854825"/>
                  <a:gd name="connsiteX205" fmla="*/ 6263472 w 6858000"/>
                  <a:gd name="connsiteY205" fmla="*/ 4856622 h 6854825"/>
                  <a:gd name="connsiteX206" fmla="*/ 6250768 w 6858000"/>
                  <a:gd name="connsiteY206" fmla="*/ 4813773 h 6854825"/>
                  <a:gd name="connsiteX207" fmla="*/ 6236476 w 6858000"/>
                  <a:gd name="connsiteY207" fmla="*/ 4773304 h 6854825"/>
                  <a:gd name="connsiteX208" fmla="*/ 6220596 w 6858000"/>
                  <a:gd name="connsiteY208" fmla="*/ 4732041 h 6854825"/>
                  <a:gd name="connsiteX209" fmla="*/ 6202336 w 6858000"/>
                  <a:gd name="connsiteY209" fmla="*/ 4693160 h 6854825"/>
                  <a:gd name="connsiteX210" fmla="*/ 6181692 w 6858000"/>
                  <a:gd name="connsiteY210" fmla="*/ 4654278 h 6854825"/>
                  <a:gd name="connsiteX211" fmla="*/ 6157872 w 6858000"/>
                  <a:gd name="connsiteY211" fmla="*/ 4616189 h 6854825"/>
                  <a:gd name="connsiteX212" fmla="*/ 6133258 w 6858000"/>
                  <a:gd name="connsiteY212" fmla="*/ 4578894 h 6854825"/>
                  <a:gd name="connsiteX213" fmla="*/ 6106262 w 6858000"/>
                  <a:gd name="connsiteY213" fmla="*/ 4542393 h 6854825"/>
                  <a:gd name="connsiteX214" fmla="*/ 6077678 w 6858000"/>
                  <a:gd name="connsiteY214" fmla="*/ 4506685 h 6854825"/>
                  <a:gd name="connsiteX215" fmla="*/ 6046712 w 6858000"/>
                  <a:gd name="connsiteY215" fmla="*/ 4471771 h 6854825"/>
                  <a:gd name="connsiteX216" fmla="*/ 1677987 w 6858000"/>
                  <a:gd name="connsiteY216" fmla="*/ 1300162 h 6854825"/>
                  <a:gd name="connsiteX217" fmla="*/ 1698668 w 6858000"/>
                  <a:gd name="connsiteY217" fmla="*/ 1301752 h 6854825"/>
                  <a:gd name="connsiteX218" fmla="*/ 1716963 w 6858000"/>
                  <a:gd name="connsiteY218" fmla="*/ 1302546 h 6854825"/>
                  <a:gd name="connsiteX219" fmla="*/ 1736053 w 6858000"/>
                  <a:gd name="connsiteY219" fmla="*/ 1304135 h 6854825"/>
                  <a:gd name="connsiteX220" fmla="*/ 1753553 w 6858000"/>
                  <a:gd name="connsiteY220" fmla="*/ 1307314 h 6854825"/>
                  <a:gd name="connsiteX221" fmla="*/ 1790142 w 6858000"/>
                  <a:gd name="connsiteY221" fmla="*/ 1316849 h 6854825"/>
                  <a:gd name="connsiteX222" fmla="*/ 1824346 w 6858000"/>
                  <a:gd name="connsiteY222" fmla="*/ 1329562 h 6854825"/>
                  <a:gd name="connsiteX223" fmla="*/ 1857754 w 6858000"/>
                  <a:gd name="connsiteY223" fmla="*/ 1345454 h 6854825"/>
                  <a:gd name="connsiteX224" fmla="*/ 1888776 w 6858000"/>
                  <a:gd name="connsiteY224" fmla="*/ 1364524 h 6854825"/>
                  <a:gd name="connsiteX225" fmla="*/ 1917412 w 6858000"/>
                  <a:gd name="connsiteY225" fmla="*/ 1385978 h 6854825"/>
                  <a:gd name="connsiteX226" fmla="*/ 1943661 w 6858000"/>
                  <a:gd name="connsiteY226" fmla="*/ 1409816 h 6854825"/>
                  <a:gd name="connsiteX227" fmla="*/ 1967524 w 6858000"/>
                  <a:gd name="connsiteY227" fmla="*/ 1436832 h 6854825"/>
                  <a:gd name="connsiteX228" fmla="*/ 1989796 w 6858000"/>
                  <a:gd name="connsiteY228" fmla="*/ 1464643 h 6854825"/>
                  <a:gd name="connsiteX229" fmla="*/ 2008886 w 6858000"/>
                  <a:gd name="connsiteY229" fmla="*/ 1496427 h 6854825"/>
                  <a:gd name="connsiteX230" fmla="*/ 2024000 w 6858000"/>
                  <a:gd name="connsiteY230" fmla="*/ 1529005 h 6854825"/>
                  <a:gd name="connsiteX231" fmla="*/ 2036726 w 6858000"/>
                  <a:gd name="connsiteY231" fmla="*/ 1563967 h 6854825"/>
                  <a:gd name="connsiteX232" fmla="*/ 2046272 w 6858000"/>
                  <a:gd name="connsiteY232" fmla="*/ 1600518 h 6854825"/>
                  <a:gd name="connsiteX233" fmla="*/ 2049453 w 6858000"/>
                  <a:gd name="connsiteY233" fmla="*/ 1617205 h 6854825"/>
                  <a:gd name="connsiteX234" fmla="*/ 2052635 w 6858000"/>
                  <a:gd name="connsiteY234" fmla="*/ 1636275 h 6854825"/>
                  <a:gd name="connsiteX235" fmla="*/ 2054226 w 6858000"/>
                  <a:gd name="connsiteY235" fmla="*/ 1655345 h 6854825"/>
                  <a:gd name="connsiteX236" fmla="*/ 2054226 w 6858000"/>
                  <a:gd name="connsiteY236" fmla="*/ 1675210 h 6854825"/>
                  <a:gd name="connsiteX237" fmla="*/ 2054226 w 6858000"/>
                  <a:gd name="connsiteY237" fmla="*/ 1694280 h 6854825"/>
                  <a:gd name="connsiteX238" fmla="*/ 2052635 w 6858000"/>
                  <a:gd name="connsiteY238" fmla="*/ 1713350 h 6854825"/>
                  <a:gd name="connsiteX239" fmla="*/ 2049453 w 6858000"/>
                  <a:gd name="connsiteY239" fmla="*/ 1732420 h 6854825"/>
                  <a:gd name="connsiteX240" fmla="*/ 2046272 w 6858000"/>
                  <a:gd name="connsiteY240" fmla="*/ 1750696 h 6854825"/>
                  <a:gd name="connsiteX241" fmla="*/ 2036726 w 6858000"/>
                  <a:gd name="connsiteY241" fmla="*/ 1787247 h 6854825"/>
                  <a:gd name="connsiteX242" fmla="*/ 2024000 w 6858000"/>
                  <a:gd name="connsiteY242" fmla="*/ 1822209 h 6854825"/>
                  <a:gd name="connsiteX243" fmla="*/ 2008886 w 6858000"/>
                  <a:gd name="connsiteY243" fmla="*/ 1853198 h 6854825"/>
                  <a:gd name="connsiteX244" fmla="*/ 1989796 w 6858000"/>
                  <a:gd name="connsiteY244" fmla="*/ 1884982 h 6854825"/>
                  <a:gd name="connsiteX245" fmla="*/ 1967524 w 6858000"/>
                  <a:gd name="connsiteY245" fmla="*/ 1912792 h 6854825"/>
                  <a:gd name="connsiteX246" fmla="*/ 1943661 w 6858000"/>
                  <a:gd name="connsiteY246" fmla="*/ 1939809 h 6854825"/>
                  <a:gd name="connsiteX247" fmla="*/ 1917412 w 6858000"/>
                  <a:gd name="connsiteY247" fmla="*/ 1965235 h 6854825"/>
                  <a:gd name="connsiteX248" fmla="*/ 1888776 w 6858000"/>
                  <a:gd name="connsiteY248" fmla="*/ 1986689 h 6854825"/>
                  <a:gd name="connsiteX249" fmla="*/ 1857754 w 6858000"/>
                  <a:gd name="connsiteY249" fmla="*/ 2004171 h 6854825"/>
                  <a:gd name="connsiteX250" fmla="*/ 1824346 w 6858000"/>
                  <a:gd name="connsiteY250" fmla="*/ 2021652 h 6854825"/>
                  <a:gd name="connsiteX251" fmla="*/ 1790142 w 6858000"/>
                  <a:gd name="connsiteY251" fmla="*/ 2034365 h 6854825"/>
                  <a:gd name="connsiteX252" fmla="*/ 1753553 w 6858000"/>
                  <a:gd name="connsiteY252" fmla="*/ 2042311 h 6854825"/>
                  <a:gd name="connsiteX253" fmla="*/ 1736053 w 6858000"/>
                  <a:gd name="connsiteY253" fmla="*/ 2045490 h 6854825"/>
                  <a:gd name="connsiteX254" fmla="*/ 1716963 w 6858000"/>
                  <a:gd name="connsiteY254" fmla="*/ 2048668 h 6854825"/>
                  <a:gd name="connsiteX255" fmla="*/ 1698668 w 6858000"/>
                  <a:gd name="connsiteY255" fmla="*/ 2049463 h 6854825"/>
                  <a:gd name="connsiteX256" fmla="*/ 1677987 w 6858000"/>
                  <a:gd name="connsiteY256" fmla="*/ 2049463 h 6854825"/>
                  <a:gd name="connsiteX257" fmla="*/ 1658896 w 6858000"/>
                  <a:gd name="connsiteY257" fmla="*/ 2049463 h 6854825"/>
                  <a:gd name="connsiteX258" fmla="*/ 1639806 w 6858000"/>
                  <a:gd name="connsiteY258" fmla="*/ 2048668 h 6854825"/>
                  <a:gd name="connsiteX259" fmla="*/ 1621511 w 6858000"/>
                  <a:gd name="connsiteY259" fmla="*/ 2045490 h 6854825"/>
                  <a:gd name="connsiteX260" fmla="*/ 1602420 w 6858000"/>
                  <a:gd name="connsiteY260" fmla="*/ 2042311 h 6854825"/>
                  <a:gd name="connsiteX261" fmla="*/ 1565831 w 6858000"/>
                  <a:gd name="connsiteY261" fmla="*/ 2034365 h 6854825"/>
                  <a:gd name="connsiteX262" fmla="*/ 1533218 w 6858000"/>
                  <a:gd name="connsiteY262" fmla="*/ 2021652 h 6854825"/>
                  <a:gd name="connsiteX263" fmla="*/ 1499810 w 6858000"/>
                  <a:gd name="connsiteY263" fmla="*/ 2004171 h 6854825"/>
                  <a:gd name="connsiteX264" fmla="*/ 1468788 w 6858000"/>
                  <a:gd name="connsiteY264" fmla="*/ 1986689 h 6854825"/>
                  <a:gd name="connsiteX265" fmla="*/ 1440152 w 6858000"/>
                  <a:gd name="connsiteY265" fmla="*/ 1965235 h 6854825"/>
                  <a:gd name="connsiteX266" fmla="*/ 1413108 w 6858000"/>
                  <a:gd name="connsiteY266" fmla="*/ 1939809 h 6854825"/>
                  <a:gd name="connsiteX267" fmla="*/ 1388449 w 6858000"/>
                  <a:gd name="connsiteY267" fmla="*/ 1912792 h 6854825"/>
                  <a:gd name="connsiteX268" fmla="*/ 1367768 w 6858000"/>
                  <a:gd name="connsiteY268" fmla="*/ 1884982 h 6854825"/>
                  <a:gd name="connsiteX269" fmla="*/ 1348678 w 6858000"/>
                  <a:gd name="connsiteY269" fmla="*/ 1853198 h 6854825"/>
                  <a:gd name="connsiteX270" fmla="*/ 1332769 w 6858000"/>
                  <a:gd name="connsiteY270" fmla="*/ 1822209 h 6854825"/>
                  <a:gd name="connsiteX271" fmla="*/ 1320838 w 6858000"/>
                  <a:gd name="connsiteY271" fmla="*/ 1787247 h 6854825"/>
                  <a:gd name="connsiteX272" fmla="*/ 1311292 w 6858000"/>
                  <a:gd name="connsiteY272" fmla="*/ 1750696 h 6854825"/>
                  <a:gd name="connsiteX273" fmla="*/ 1308111 w 6858000"/>
                  <a:gd name="connsiteY273" fmla="*/ 1732420 h 6854825"/>
                  <a:gd name="connsiteX274" fmla="*/ 1304929 w 6858000"/>
                  <a:gd name="connsiteY274" fmla="*/ 1713350 h 6854825"/>
                  <a:gd name="connsiteX275" fmla="*/ 1303338 w 6858000"/>
                  <a:gd name="connsiteY275" fmla="*/ 1694280 h 6854825"/>
                  <a:gd name="connsiteX276" fmla="*/ 1303338 w 6858000"/>
                  <a:gd name="connsiteY276" fmla="*/ 1675210 h 6854825"/>
                  <a:gd name="connsiteX277" fmla="*/ 1303338 w 6858000"/>
                  <a:gd name="connsiteY277" fmla="*/ 1655345 h 6854825"/>
                  <a:gd name="connsiteX278" fmla="*/ 1304929 w 6858000"/>
                  <a:gd name="connsiteY278" fmla="*/ 1636275 h 6854825"/>
                  <a:gd name="connsiteX279" fmla="*/ 1308111 w 6858000"/>
                  <a:gd name="connsiteY279" fmla="*/ 1617205 h 6854825"/>
                  <a:gd name="connsiteX280" fmla="*/ 1311292 w 6858000"/>
                  <a:gd name="connsiteY280" fmla="*/ 1600518 h 6854825"/>
                  <a:gd name="connsiteX281" fmla="*/ 1320838 w 6858000"/>
                  <a:gd name="connsiteY281" fmla="*/ 1563967 h 6854825"/>
                  <a:gd name="connsiteX282" fmla="*/ 1332769 w 6858000"/>
                  <a:gd name="connsiteY282" fmla="*/ 1529005 h 6854825"/>
                  <a:gd name="connsiteX283" fmla="*/ 1348678 w 6858000"/>
                  <a:gd name="connsiteY283" fmla="*/ 1496427 h 6854825"/>
                  <a:gd name="connsiteX284" fmla="*/ 1367768 w 6858000"/>
                  <a:gd name="connsiteY284" fmla="*/ 1464643 h 6854825"/>
                  <a:gd name="connsiteX285" fmla="*/ 1388449 w 6858000"/>
                  <a:gd name="connsiteY285" fmla="*/ 1436832 h 6854825"/>
                  <a:gd name="connsiteX286" fmla="*/ 1413108 w 6858000"/>
                  <a:gd name="connsiteY286" fmla="*/ 1409816 h 6854825"/>
                  <a:gd name="connsiteX287" fmla="*/ 1440152 w 6858000"/>
                  <a:gd name="connsiteY287" fmla="*/ 1385978 h 6854825"/>
                  <a:gd name="connsiteX288" fmla="*/ 1468788 w 6858000"/>
                  <a:gd name="connsiteY288" fmla="*/ 1364524 h 6854825"/>
                  <a:gd name="connsiteX289" fmla="*/ 1499810 w 6858000"/>
                  <a:gd name="connsiteY289" fmla="*/ 1345454 h 6854825"/>
                  <a:gd name="connsiteX290" fmla="*/ 1533218 w 6858000"/>
                  <a:gd name="connsiteY290" fmla="*/ 1329562 h 6854825"/>
                  <a:gd name="connsiteX291" fmla="*/ 1565831 w 6858000"/>
                  <a:gd name="connsiteY291" fmla="*/ 1316849 h 6854825"/>
                  <a:gd name="connsiteX292" fmla="*/ 1602420 w 6858000"/>
                  <a:gd name="connsiteY292" fmla="*/ 1307314 h 6854825"/>
                  <a:gd name="connsiteX293" fmla="*/ 1621511 w 6858000"/>
                  <a:gd name="connsiteY293" fmla="*/ 1304135 h 6854825"/>
                  <a:gd name="connsiteX294" fmla="*/ 1639806 w 6858000"/>
                  <a:gd name="connsiteY294" fmla="*/ 1302546 h 6854825"/>
                  <a:gd name="connsiteX295" fmla="*/ 1658896 w 6858000"/>
                  <a:gd name="connsiteY295" fmla="*/ 1301752 h 6854825"/>
                  <a:gd name="connsiteX296" fmla="*/ 1837916 w 6858000"/>
                  <a:gd name="connsiteY296" fmla="*/ 488950 h 6854825"/>
                  <a:gd name="connsiteX297" fmla="*/ 1793453 w 6858000"/>
                  <a:gd name="connsiteY297" fmla="*/ 490537 h 6854825"/>
                  <a:gd name="connsiteX298" fmla="*/ 1751372 w 6858000"/>
                  <a:gd name="connsiteY298" fmla="*/ 495298 h 6854825"/>
                  <a:gd name="connsiteX299" fmla="*/ 1709290 w 6858000"/>
                  <a:gd name="connsiteY299" fmla="*/ 501646 h 6854825"/>
                  <a:gd name="connsiteX300" fmla="*/ 1664827 w 6858000"/>
                  <a:gd name="connsiteY300" fmla="*/ 509581 h 6854825"/>
                  <a:gd name="connsiteX301" fmla="*/ 1624333 w 6858000"/>
                  <a:gd name="connsiteY301" fmla="*/ 520691 h 6854825"/>
                  <a:gd name="connsiteX302" fmla="*/ 1581458 w 6858000"/>
                  <a:gd name="connsiteY302" fmla="*/ 533387 h 6854825"/>
                  <a:gd name="connsiteX303" fmla="*/ 1540964 w 6858000"/>
                  <a:gd name="connsiteY303" fmla="*/ 547670 h 6854825"/>
                  <a:gd name="connsiteX304" fmla="*/ 1499677 w 6858000"/>
                  <a:gd name="connsiteY304" fmla="*/ 562747 h 6854825"/>
                  <a:gd name="connsiteX305" fmla="*/ 1460771 w 6858000"/>
                  <a:gd name="connsiteY305" fmla="*/ 581791 h 6854825"/>
                  <a:gd name="connsiteX306" fmla="*/ 1421072 w 6858000"/>
                  <a:gd name="connsiteY306" fmla="*/ 602422 h 6854825"/>
                  <a:gd name="connsiteX307" fmla="*/ 1382166 w 6858000"/>
                  <a:gd name="connsiteY307" fmla="*/ 626227 h 6854825"/>
                  <a:gd name="connsiteX308" fmla="*/ 1344054 w 6858000"/>
                  <a:gd name="connsiteY308" fmla="*/ 650826 h 6854825"/>
                  <a:gd name="connsiteX309" fmla="*/ 1308325 w 6858000"/>
                  <a:gd name="connsiteY309" fmla="*/ 677805 h 6854825"/>
                  <a:gd name="connsiteX310" fmla="*/ 1273389 w 6858000"/>
                  <a:gd name="connsiteY310" fmla="*/ 706372 h 6854825"/>
                  <a:gd name="connsiteX311" fmla="*/ 1239248 w 6858000"/>
                  <a:gd name="connsiteY311" fmla="*/ 737318 h 6854825"/>
                  <a:gd name="connsiteX312" fmla="*/ 844635 w 6858000"/>
                  <a:gd name="connsiteY312" fmla="*/ 1112648 h 6854825"/>
                  <a:gd name="connsiteX313" fmla="*/ 811287 w 6858000"/>
                  <a:gd name="connsiteY313" fmla="*/ 1145975 h 6854825"/>
                  <a:gd name="connsiteX314" fmla="*/ 781909 w 6858000"/>
                  <a:gd name="connsiteY314" fmla="*/ 1180096 h 6854825"/>
                  <a:gd name="connsiteX315" fmla="*/ 753326 w 6858000"/>
                  <a:gd name="connsiteY315" fmla="*/ 1215010 h 6854825"/>
                  <a:gd name="connsiteX316" fmla="*/ 726330 w 6858000"/>
                  <a:gd name="connsiteY316" fmla="*/ 1250718 h 6854825"/>
                  <a:gd name="connsiteX317" fmla="*/ 701716 w 6858000"/>
                  <a:gd name="connsiteY317" fmla="*/ 1288807 h 6854825"/>
                  <a:gd name="connsiteX318" fmla="*/ 679485 w 6858000"/>
                  <a:gd name="connsiteY318" fmla="*/ 1326102 h 6854825"/>
                  <a:gd name="connsiteX319" fmla="*/ 658841 w 6858000"/>
                  <a:gd name="connsiteY319" fmla="*/ 1365777 h 6854825"/>
                  <a:gd name="connsiteX320" fmla="*/ 640579 w 6858000"/>
                  <a:gd name="connsiteY320" fmla="*/ 1404660 h 6854825"/>
                  <a:gd name="connsiteX321" fmla="*/ 624699 w 6858000"/>
                  <a:gd name="connsiteY321" fmla="*/ 1445922 h 6854825"/>
                  <a:gd name="connsiteX322" fmla="*/ 610407 w 6858000"/>
                  <a:gd name="connsiteY322" fmla="*/ 1486390 h 6854825"/>
                  <a:gd name="connsiteX323" fmla="*/ 597704 w 6858000"/>
                  <a:gd name="connsiteY323" fmla="*/ 1528446 h 6854825"/>
                  <a:gd name="connsiteX324" fmla="*/ 586588 w 6858000"/>
                  <a:gd name="connsiteY324" fmla="*/ 1571297 h 6854825"/>
                  <a:gd name="connsiteX325" fmla="*/ 578648 w 6858000"/>
                  <a:gd name="connsiteY325" fmla="*/ 1613353 h 6854825"/>
                  <a:gd name="connsiteX326" fmla="*/ 572296 w 6858000"/>
                  <a:gd name="connsiteY326" fmla="*/ 1656202 h 6854825"/>
                  <a:gd name="connsiteX327" fmla="*/ 568326 w 6858000"/>
                  <a:gd name="connsiteY327" fmla="*/ 1698258 h 6854825"/>
                  <a:gd name="connsiteX328" fmla="*/ 566738 w 6858000"/>
                  <a:gd name="connsiteY328" fmla="*/ 1742694 h 6854825"/>
                  <a:gd name="connsiteX329" fmla="*/ 566738 w 6858000"/>
                  <a:gd name="connsiteY329" fmla="*/ 1784749 h 6854825"/>
                  <a:gd name="connsiteX330" fmla="*/ 569914 w 6858000"/>
                  <a:gd name="connsiteY330" fmla="*/ 1826805 h 6854825"/>
                  <a:gd name="connsiteX331" fmla="*/ 572296 w 6858000"/>
                  <a:gd name="connsiteY331" fmla="*/ 1871243 h 6854825"/>
                  <a:gd name="connsiteX332" fmla="*/ 578648 w 6858000"/>
                  <a:gd name="connsiteY332" fmla="*/ 1913299 h 6854825"/>
                  <a:gd name="connsiteX333" fmla="*/ 586588 w 6858000"/>
                  <a:gd name="connsiteY333" fmla="*/ 1956148 h 6854825"/>
                  <a:gd name="connsiteX334" fmla="*/ 597704 w 6858000"/>
                  <a:gd name="connsiteY334" fmla="*/ 1998204 h 6854825"/>
                  <a:gd name="connsiteX335" fmla="*/ 610407 w 6858000"/>
                  <a:gd name="connsiteY335" fmla="*/ 2039467 h 6854825"/>
                  <a:gd name="connsiteX336" fmla="*/ 624699 w 6858000"/>
                  <a:gd name="connsiteY336" fmla="*/ 2081522 h 6854825"/>
                  <a:gd name="connsiteX337" fmla="*/ 640579 w 6858000"/>
                  <a:gd name="connsiteY337" fmla="*/ 2122784 h 6854825"/>
                  <a:gd name="connsiteX338" fmla="*/ 658841 w 6858000"/>
                  <a:gd name="connsiteY338" fmla="*/ 2161667 h 6854825"/>
                  <a:gd name="connsiteX339" fmla="*/ 679485 w 6858000"/>
                  <a:gd name="connsiteY339" fmla="*/ 2200549 h 6854825"/>
                  <a:gd name="connsiteX340" fmla="*/ 703304 w 6858000"/>
                  <a:gd name="connsiteY340" fmla="*/ 2238636 h 6854825"/>
                  <a:gd name="connsiteX341" fmla="*/ 727918 w 6858000"/>
                  <a:gd name="connsiteY341" fmla="*/ 2275932 h 6854825"/>
                  <a:gd name="connsiteX342" fmla="*/ 754914 w 6858000"/>
                  <a:gd name="connsiteY342" fmla="*/ 2312433 h 6854825"/>
                  <a:gd name="connsiteX343" fmla="*/ 783497 w 6858000"/>
                  <a:gd name="connsiteY343" fmla="*/ 2348141 h 6854825"/>
                  <a:gd name="connsiteX344" fmla="*/ 814463 w 6858000"/>
                  <a:gd name="connsiteY344" fmla="*/ 2383056 h 6854825"/>
                  <a:gd name="connsiteX345" fmla="*/ 1494913 w 6858000"/>
                  <a:gd name="connsiteY345" fmla="*/ 3094039 h 6854825"/>
                  <a:gd name="connsiteX346" fmla="*/ 3189288 w 6858000"/>
                  <a:gd name="connsiteY346" fmla="*/ 1480043 h 6854825"/>
                  <a:gd name="connsiteX347" fmla="*/ 2508838 w 6858000"/>
                  <a:gd name="connsiteY347" fmla="*/ 767472 h 6854825"/>
                  <a:gd name="connsiteX348" fmla="*/ 2476285 w 6858000"/>
                  <a:gd name="connsiteY348" fmla="*/ 734144 h 6854825"/>
                  <a:gd name="connsiteX349" fmla="*/ 2442937 w 6858000"/>
                  <a:gd name="connsiteY349" fmla="*/ 704784 h 6854825"/>
                  <a:gd name="connsiteX350" fmla="*/ 2406414 w 6858000"/>
                  <a:gd name="connsiteY350" fmla="*/ 676218 h 6854825"/>
                  <a:gd name="connsiteX351" fmla="*/ 2370684 w 6858000"/>
                  <a:gd name="connsiteY351" fmla="*/ 649239 h 6854825"/>
                  <a:gd name="connsiteX352" fmla="*/ 2334160 w 6858000"/>
                  <a:gd name="connsiteY352" fmla="*/ 624640 h 6854825"/>
                  <a:gd name="connsiteX353" fmla="*/ 2295255 w 6858000"/>
                  <a:gd name="connsiteY353" fmla="*/ 602422 h 6854825"/>
                  <a:gd name="connsiteX354" fmla="*/ 2255555 w 6858000"/>
                  <a:gd name="connsiteY354" fmla="*/ 581791 h 6854825"/>
                  <a:gd name="connsiteX355" fmla="*/ 2216650 w 6858000"/>
                  <a:gd name="connsiteY355" fmla="*/ 562747 h 6854825"/>
                  <a:gd name="connsiteX356" fmla="*/ 2175362 w 6858000"/>
                  <a:gd name="connsiteY356" fmla="*/ 547670 h 6854825"/>
                  <a:gd name="connsiteX357" fmla="*/ 2134869 w 6858000"/>
                  <a:gd name="connsiteY357" fmla="*/ 533387 h 6854825"/>
                  <a:gd name="connsiteX358" fmla="*/ 2094375 w 6858000"/>
                  <a:gd name="connsiteY358" fmla="*/ 520691 h 6854825"/>
                  <a:gd name="connsiteX359" fmla="*/ 2051500 w 6858000"/>
                  <a:gd name="connsiteY359" fmla="*/ 509581 h 6854825"/>
                  <a:gd name="connsiteX360" fmla="*/ 2009418 w 6858000"/>
                  <a:gd name="connsiteY360" fmla="*/ 501646 h 6854825"/>
                  <a:gd name="connsiteX361" fmla="*/ 1966543 w 6858000"/>
                  <a:gd name="connsiteY361" fmla="*/ 495298 h 6854825"/>
                  <a:gd name="connsiteX362" fmla="*/ 1922874 w 6858000"/>
                  <a:gd name="connsiteY362" fmla="*/ 490537 h 6854825"/>
                  <a:gd name="connsiteX363" fmla="*/ 1879998 w 6858000"/>
                  <a:gd name="connsiteY363" fmla="*/ 488950 h 6854825"/>
                  <a:gd name="connsiteX364" fmla="*/ 5070178 w 6858000"/>
                  <a:gd name="connsiteY364" fmla="*/ 74612 h 6854825"/>
                  <a:gd name="connsiteX365" fmla="*/ 5122552 w 6858000"/>
                  <a:gd name="connsiteY365" fmla="*/ 74612 h 6854825"/>
                  <a:gd name="connsiteX366" fmla="*/ 5175718 w 6858000"/>
                  <a:gd name="connsiteY366" fmla="*/ 76200 h 6854825"/>
                  <a:gd name="connsiteX367" fmla="*/ 5227298 w 6858000"/>
                  <a:gd name="connsiteY367" fmla="*/ 82552 h 6854825"/>
                  <a:gd name="connsiteX368" fmla="*/ 5279670 w 6858000"/>
                  <a:gd name="connsiteY368" fmla="*/ 88903 h 6854825"/>
                  <a:gd name="connsiteX369" fmla="*/ 5331250 w 6858000"/>
                  <a:gd name="connsiteY369" fmla="*/ 100019 h 6854825"/>
                  <a:gd name="connsiteX370" fmla="*/ 5381242 w 6858000"/>
                  <a:gd name="connsiteY370" fmla="*/ 111929 h 6854825"/>
                  <a:gd name="connsiteX371" fmla="*/ 5433616 w 6858000"/>
                  <a:gd name="connsiteY371" fmla="*/ 126220 h 6854825"/>
                  <a:gd name="connsiteX372" fmla="*/ 5482020 w 6858000"/>
                  <a:gd name="connsiteY372" fmla="*/ 143687 h 6854825"/>
                  <a:gd name="connsiteX373" fmla="*/ 5532012 w 6858000"/>
                  <a:gd name="connsiteY373" fmla="*/ 164330 h 6854825"/>
                  <a:gd name="connsiteX374" fmla="*/ 5579624 w 6858000"/>
                  <a:gd name="connsiteY374" fmla="*/ 185767 h 6854825"/>
                  <a:gd name="connsiteX375" fmla="*/ 5628030 w 6858000"/>
                  <a:gd name="connsiteY375" fmla="*/ 211174 h 6854825"/>
                  <a:gd name="connsiteX376" fmla="*/ 5674054 w 6858000"/>
                  <a:gd name="connsiteY376" fmla="*/ 238169 h 6854825"/>
                  <a:gd name="connsiteX377" fmla="*/ 5719286 w 6858000"/>
                  <a:gd name="connsiteY377" fmla="*/ 267546 h 6854825"/>
                  <a:gd name="connsiteX378" fmla="*/ 5762930 w 6858000"/>
                  <a:gd name="connsiteY378" fmla="*/ 300893 h 6854825"/>
                  <a:gd name="connsiteX379" fmla="*/ 5805780 w 6858000"/>
                  <a:gd name="connsiteY379" fmla="*/ 335033 h 6854825"/>
                  <a:gd name="connsiteX380" fmla="*/ 5847838 w 6858000"/>
                  <a:gd name="connsiteY380" fmla="*/ 373144 h 6854825"/>
                  <a:gd name="connsiteX381" fmla="*/ 5887514 w 6858000"/>
                  <a:gd name="connsiteY381" fmla="*/ 412048 h 6854825"/>
                  <a:gd name="connsiteX382" fmla="*/ 6556460 w 6858000"/>
                  <a:gd name="connsiteY382" fmla="*/ 1114709 h 6854825"/>
                  <a:gd name="connsiteX383" fmla="*/ 6593756 w 6858000"/>
                  <a:gd name="connsiteY383" fmla="*/ 1155201 h 6854825"/>
                  <a:gd name="connsiteX384" fmla="*/ 6630258 w 6858000"/>
                  <a:gd name="connsiteY384" fmla="*/ 1198075 h 6854825"/>
                  <a:gd name="connsiteX385" fmla="*/ 6662000 w 6858000"/>
                  <a:gd name="connsiteY385" fmla="*/ 1243331 h 6854825"/>
                  <a:gd name="connsiteX386" fmla="*/ 6692946 w 6858000"/>
                  <a:gd name="connsiteY386" fmla="*/ 1289381 h 6854825"/>
                  <a:gd name="connsiteX387" fmla="*/ 6719926 w 6858000"/>
                  <a:gd name="connsiteY387" fmla="*/ 1334637 h 6854825"/>
                  <a:gd name="connsiteX388" fmla="*/ 6744526 w 6858000"/>
                  <a:gd name="connsiteY388" fmla="*/ 1383069 h 6854825"/>
                  <a:gd name="connsiteX389" fmla="*/ 6768332 w 6858000"/>
                  <a:gd name="connsiteY389" fmla="*/ 1432295 h 6854825"/>
                  <a:gd name="connsiteX390" fmla="*/ 6787376 w 6858000"/>
                  <a:gd name="connsiteY390" fmla="*/ 1480727 h 6854825"/>
                  <a:gd name="connsiteX391" fmla="*/ 6804834 w 6858000"/>
                  <a:gd name="connsiteY391" fmla="*/ 1530747 h 6854825"/>
                  <a:gd name="connsiteX392" fmla="*/ 6819912 w 6858000"/>
                  <a:gd name="connsiteY392" fmla="*/ 1581561 h 6854825"/>
                  <a:gd name="connsiteX393" fmla="*/ 6832608 w 6858000"/>
                  <a:gd name="connsiteY393" fmla="*/ 1633169 h 6854825"/>
                  <a:gd name="connsiteX394" fmla="*/ 6842130 w 6858000"/>
                  <a:gd name="connsiteY394" fmla="*/ 1684777 h 6854825"/>
                  <a:gd name="connsiteX395" fmla="*/ 6850066 w 6858000"/>
                  <a:gd name="connsiteY395" fmla="*/ 1737179 h 6854825"/>
                  <a:gd name="connsiteX396" fmla="*/ 6854828 w 6858000"/>
                  <a:gd name="connsiteY396" fmla="*/ 1788786 h 6854825"/>
                  <a:gd name="connsiteX397" fmla="*/ 6858000 w 6858000"/>
                  <a:gd name="connsiteY397" fmla="*/ 1840394 h 6854825"/>
                  <a:gd name="connsiteX398" fmla="*/ 6858000 w 6858000"/>
                  <a:gd name="connsiteY398" fmla="*/ 1894384 h 6854825"/>
                  <a:gd name="connsiteX399" fmla="*/ 6854828 w 6858000"/>
                  <a:gd name="connsiteY399" fmla="*/ 1945992 h 6854825"/>
                  <a:gd name="connsiteX400" fmla="*/ 6850066 w 6858000"/>
                  <a:gd name="connsiteY400" fmla="*/ 1997600 h 6854825"/>
                  <a:gd name="connsiteX401" fmla="*/ 6843718 w 6858000"/>
                  <a:gd name="connsiteY401" fmla="*/ 2049207 h 6854825"/>
                  <a:gd name="connsiteX402" fmla="*/ 6832608 w 6858000"/>
                  <a:gd name="connsiteY402" fmla="*/ 2101609 h 6854825"/>
                  <a:gd name="connsiteX403" fmla="*/ 6819912 w 6858000"/>
                  <a:gd name="connsiteY403" fmla="*/ 2151630 h 6854825"/>
                  <a:gd name="connsiteX404" fmla="*/ 6806422 w 6858000"/>
                  <a:gd name="connsiteY404" fmla="*/ 2203237 h 6854825"/>
                  <a:gd name="connsiteX405" fmla="*/ 6788964 w 6858000"/>
                  <a:gd name="connsiteY405" fmla="*/ 2252463 h 6854825"/>
                  <a:gd name="connsiteX406" fmla="*/ 6768332 w 6858000"/>
                  <a:gd name="connsiteY406" fmla="*/ 2302483 h 6854825"/>
                  <a:gd name="connsiteX407" fmla="*/ 6746114 w 6858000"/>
                  <a:gd name="connsiteY407" fmla="*/ 2350915 h 6854825"/>
                  <a:gd name="connsiteX408" fmla="*/ 6721514 w 6858000"/>
                  <a:gd name="connsiteY408" fmla="*/ 2398553 h 6854825"/>
                  <a:gd name="connsiteX409" fmla="*/ 6694534 w 6858000"/>
                  <a:gd name="connsiteY409" fmla="*/ 2443809 h 6854825"/>
                  <a:gd name="connsiteX410" fmla="*/ 6665174 w 6858000"/>
                  <a:gd name="connsiteY410" fmla="*/ 2489859 h 6854825"/>
                  <a:gd name="connsiteX411" fmla="*/ 6631844 w 6858000"/>
                  <a:gd name="connsiteY411" fmla="*/ 2533527 h 6854825"/>
                  <a:gd name="connsiteX412" fmla="*/ 6596930 w 6858000"/>
                  <a:gd name="connsiteY412" fmla="*/ 2575608 h 6854825"/>
                  <a:gd name="connsiteX413" fmla="*/ 6559634 w 6858000"/>
                  <a:gd name="connsiteY413" fmla="*/ 2618482 h 6854825"/>
                  <a:gd name="connsiteX414" fmla="*/ 6519958 w 6858000"/>
                  <a:gd name="connsiteY414" fmla="*/ 2657386 h 6854825"/>
                  <a:gd name="connsiteX415" fmla="*/ 6177946 w 6858000"/>
                  <a:gd name="connsiteY415" fmla="*/ 2984500 h 6854825"/>
                  <a:gd name="connsiteX416" fmla="*/ 4002088 w 6858000"/>
                  <a:gd name="connsiteY416" fmla="*/ 703434 h 6854825"/>
                  <a:gd name="connsiteX417" fmla="*/ 4343306 w 6858000"/>
                  <a:gd name="connsiteY417" fmla="*/ 376320 h 6854825"/>
                  <a:gd name="connsiteX418" fmla="*/ 4385362 w 6858000"/>
                  <a:gd name="connsiteY418" fmla="*/ 338209 h 6854825"/>
                  <a:gd name="connsiteX419" fmla="*/ 4428214 w 6858000"/>
                  <a:gd name="connsiteY419" fmla="*/ 302481 h 6854825"/>
                  <a:gd name="connsiteX420" fmla="*/ 4473444 w 6858000"/>
                  <a:gd name="connsiteY420" fmla="*/ 269134 h 6854825"/>
                  <a:gd name="connsiteX421" fmla="*/ 4519470 w 6858000"/>
                  <a:gd name="connsiteY421" fmla="*/ 239757 h 6854825"/>
                  <a:gd name="connsiteX422" fmla="*/ 4564700 w 6858000"/>
                  <a:gd name="connsiteY422" fmla="*/ 212762 h 6854825"/>
                  <a:gd name="connsiteX423" fmla="*/ 4613106 w 6858000"/>
                  <a:gd name="connsiteY423" fmla="*/ 187355 h 6854825"/>
                  <a:gd name="connsiteX424" fmla="*/ 4660718 w 6858000"/>
                  <a:gd name="connsiteY424" fmla="*/ 164330 h 6854825"/>
                  <a:gd name="connsiteX425" fmla="*/ 4710710 w 6858000"/>
                  <a:gd name="connsiteY425" fmla="*/ 145275 h 6854825"/>
                  <a:gd name="connsiteX426" fmla="*/ 4761496 w 6858000"/>
                  <a:gd name="connsiteY426" fmla="*/ 126220 h 6854825"/>
                  <a:gd name="connsiteX427" fmla="*/ 4811488 w 6858000"/>
                  <a:gd name="connsiteY427" fmla="*/ 111929 h 6854825"/>
                  <a:gd name="connsiteX428" fmla="*/ 4863068 w 6858000"/>
                  <a:gd name="connsiteY428" fmla="*/ 100019 h 6854825"/>
                  <a:gd name="connsiteX429" fmla="*/ 4913854 w 6858000"/>
                  <a:gd name="connsiteY429" fmla="*/ 88903 h 6854825"/>
                  <a:gd name="connsiteX430" fmla="*/ 4967020 w 6858000"/>
                  <a:gd name="connsiteY430" fmla="*/ 82552 h 6854825"/>
                  <a:gd name="connsiteX431" fmla="*/ 5018600 w 6858000"/>
                  <a:gd name="connsiteY431" fmla="*/ 76200 h 6854825"/>
                  <a:gd name="connsiteX432" fmla="*/ 1843881 w 6858000"/>
                  <a:gd name="connsiteY432" fmla="*/ 0 h 6854825"/>
                  <a:gd name="connsiteX433" fmla="*/ 1895475 w 6858000"/>
                  <a:gd name="connsiteY433" fmla="*/ 0 h 6854825"/>
                  <a:gd name="connsiteX434" fmla="*/ 1947069 w 6858000"/>
                  <a:gd name="connsiteY434" fmla="*/ 1588 h 6854825"/>
                  <a:gd name="connsiteX435" fmla="*/ 2001044 w 6858000"/>
                  <a:gd name="connsiteY435" fmla="*/ 6350 h 6854825"/>
                  <a:gd name="connsiteX436" fmla="*/ 2052638 w 6858000"/>
                  <a:gd name="connsiteY436" fmla="*/ 14288 h 6854825"/>
                  <a:gd name="connsiteX437" fmla="*/ 2104231 w 6858000"/>
                  <a:gd name="connsiteY437" fmla="*/ 23813 h 6854825"/>
                  <a:gd name="connsiteX438" fmla="*/ 2155031 w 6858000"/>
                  <a:gd name="connsiteY438" fmla="*/ 35719 h 6854825"/>
                  <a:gd name="connsiteX439" fmla="*/ 2205038 w 6858000"/>
                  <a:gd name="connsiteY439" fmla="*/ 51594 h 6854825"/>
                  <a:gd name="connsiteX440" fmla="*/ 2255044 w 6858000"/>
                  <a:gd name="connsiteY440" fmla="*/ 69056 h 6854825"/>
                  <a:gd name="connsiteX441" fmla="*/ 2304256 w 6858000"/>
                  <a:gd name="connsiteY441" fmla="*/ 89694 h 6854825"/>
                  <a:gd name="connsiteX442" fmla="*/ 2352675 w 6858000"/>
                  <a:gd name="connsiteY442" fmla="*/ 111125 h 6854825"/>
                  <a:gd name="connsiteX443" fmla="*/ 2399506 w 6858000"/>
                  <a:gd name="connsiteY443" fmla="*/ 136525 h 6854825"/>
                  <a:gd name="connsiteX444" fmla="*/ 2447132 w 6858000"/>
                  <a:gd name="connsiteY444" fmla="*/ 163513 h 6854825"/>
                  <a:gd name="connsiteX445" fmla="*/ 2492375 w 6858000"/>
                  <a:gd name="connsiteY445" fmla="*/ 192881 h 6854825"/>
                  <a:gd name="connsiteX446" fmla="*/ 2536825 w 6858000"/>
                  <a:gd name="connsiteY446" fmla="*/ 226219 h 6854825"/>
                  <a:gd name="connsiteX447" fmla="*/ 2578894 w 6858000"/>
                  <a:gd name="connsiteY447" fmla="*/ 260350 h 6854825"/>
                  <a:gd name="connsiteX448" fmla="*/ 2620169 w 6858000"/>
                  <a:gd name="connsiteY448" fmla="*/ 296863 h 6854825"/>
                  <a:gd name="connsiteX449" fmla="*/ 2660650 w 6858000"/>
                  <a:gd name="connsiteY449" fmla="*/ 337344 h 6854825"/>
                  <a:gd name="connsiteX450" fmla="*/ 6481764 w 6858000"/>
                  <a:gd name="connsiteY450" fmla="*/ 4341813 h 6854825"/>
                  <a:gd name="connsiteX451" fmla="*/ 6519068 w 6858000"/>
                  <a:gd name="connsiteY451" fmla="*/ 4382294 h 6854825"/>
                  <a:gd name="connsiteX452" fmla="*/ 6553994 w 6858000"/>
                  <a:gd name="connsiteY452" fmla="*/ 4426744 h 6854825"/>
                  <a:gd name="connsiteX453" fmla="*/ 6587332 w 6858000"/>
                  <a:gd name="connsiteY453" fmla="*/ 4470400 h 6854825"/>
                  <a:gd name="connsiteX454" fmla="*/ 6616700 w 6858000"/>
                  <a:gd name="connsiteY454" fmla="*/ 4515644 h 6854825"/>
                  <a:gd name="connsiteX455" fmla="*/ 6645276 w 6858000"/>
                  <a:gd name="connsiteY455" fmla="*/ 4563269 h 6854825"/>
                  <a:gd name="connsiteX456" fmla="*/ 6669882 w 6858000"/>
                  <a:gd name="connsiteY456" fmla="*/ 4610100 h 6854825"/>
                  <a:gd name="connsiteX457" fmla="*/ 6692106 w 6858000"/>
                  <a:gd name="connsiteY457" fmla="*/ 4658519 h 6854825"/>
                  <a:gd name="connsiteX458" fmla="*/ 6712744 w 6858000"/>
                  <a:gd name="connsiteY458" fmla="*/ 4707731 h 6854825"/>
                  <a:gd name="connsiteX459" fmla="*/ 6730206 w 6858000"/>
                  <a:gd name="connsiteY459" fmla="*/ 4757738 h 6854825"/>
                  <a:gd name="connsiteX460" fmla="*/ 6745288 w 6858000"/>
                  <a:gd name="connsiteY460" fmla="*/ 4807744 h 6854825"/>
                  <a:gd name="connsiteX461" fmla="*/ 6757988 w 6858000"/>
                  <a:gd name="connsiteY461" fmla="*/ 4860131 h 6854825"/>
                  <a:gd name="connsiteX462" fmla="*/ 6767512 w 6858000"/>
                  <a:gd name="connsiteY462" fmla="*/ 4911725 h 6854825"/>
                  <a:gd name="connsiteX463" fmla="*/ 6775450 w 6858000"/>
                  <a:gd name="connsiteY463" fmla="*/ 4963319 h 6854825"/>
                  <a:gd name="connsiteX464" fmla="*/ 6780212 w 6858000"/>
                  <a:gd name="connsiteY464" fmla="*/ 5015706 h 6854825"/>
                  <a:gd name="connsiteX465" fmla="*/ 6783388 w 6858000"/>
                  <a:gd name="connsiteY465" fmla="*/ 5067300 h 6854825"/>
                  <a:gd name="connsiteX466" fmla="*/ 6783388 w 6858000"/>
                  <a:gd name="connsiteY466" fmla="*/ 5120481 h 6854825"/>
                  <a:gd name="connsiteX467" fmla="*/ 6780212 w 6858000"/>
                  <a:gd name="connsiteY467" fmla="*/ 5172869 h 6854825"/>
                  <a:gd name="connsiteX468" fmla="*/ 6775450 w 6858000"/>
                  <a:gd name="connsiteY468" fmla="*/ 5224463 h 6854825"/>
                  <a:gd name="connsiteX469" fmla="*/ 6767512 w 6858000"/>
                  <a:gd name="connsiteY469" fmla="*/ 5276056 h 6854825"/>
                  <a:gd name="connsiteX470" fmla="*/ 6757988 w 6858000"/>
                  <a:gd name="connsiteY470" fmla="*/ 5328444 h 6854825"/>
                  <a:gd name="connsiteX471" fmla="*/ 6745288 w 6858000"/>
                  <a:gd name="connsiteY471" fmla="*/ 5380038 h 6854825"/>
                  <a:gd name="connsiteX472" fmla="*/ 6730206 w 6858000"/>
                  <a:gd name="connsiteY472" fmla="*/ 5430044 h 6854825"/>
                  <a:gd name="connsiteX473" fmla="*/ 6712744 w 6858000"/>
                  <a:gd name="connsiteY473" fmla="*/ 5480050 h 6854825"/>
                  <a:gd name="connsiteX474" fmla="*/ 6693694 w 6858000"/>
                  <a:gd name="connsiteY474" fmla="*/ 5529263 h 6854825"/>
                  <a:gd name="connsiteX475" fmla="*/ 6669882 w 6858000"/>
                  <a:gd name="connsiteY475" fmla="*/ 5577681 h 6854825"/>
                  <a:gd name="connsiteX476" fmla="*/ 6646864 w 6858000"/>
                  <a:gd name="connsiteY476" fmla="*/ 5625306 h 6854825"/>
                  <a:gd name="connsiteX477" fmla="*/ 6618288 w 6858000"/>
                  <a:gd name="connsiteY477" fmla="*/ 5672138 h 6854825"/>
                  <a:gd name="connsiteX478" fmla="*/ 6588920 w 6858000"/>
                  <a:gd name="connsiteY478" fmla="*/ 5715794 h 6854825"/>
                  <a:gd name="connsiteX479" fmla="*/ 6557168 w 6858000"/>
                  <a:gd name="connsiteY479" fmla="*/ 5760244 h 6854825"/>
                  <a:gd name="connsiteX480" fmla="*/ 6522244 w 6858000"/>
                  <a:gd name="connsiteY480" fmla="*/ 5803900 h 6854825"/>
                  <a:gd name="connsiteX481" fmla="*/ 6484938 w 6858000"/>
                  <a:gd name="connsiteY481" fmla="*/ 5845175 h 6854825"/>
                  <a:gd name="connsiteX482" fmla="*/ 6445250 w 6858000"/>
                  <a:gd name="connsiteY482" fmla="*/ 5884069 h 6854825"/>
                  <a:gd name="connsiteX483" fmla="*/ 5743576 w 6858000"/>
                  <a:gd name="connsiteY483" fmla="*/ 6553200 h 6854825"/>
                  <a:gd name="connsiteX484" fmla="*/ 5700712 w 6858000"/>
                  <a:gd name="connsiteY484" fmla="*/ 6591300 h 6854825"/>
                  <a:gd name="connsiteX485" fmla="*/ 5658644 w 6858000"/>
                  <a:gd name="connsiteY485" fmla="*/ 6627019 h 6854825"/>
                  <a:gd name="connsiteX486" fmla="*/ 5614194 w 6858000"/>
                  <a:gd name="connsiteY486" fmla="*/ 6660356 h 6854825"/>
                  <a:gd name="connsiteX487" fmla="*/ 5568950 w 6858000"/>
                  <a:gd name="connsiteY487" fmla="*/ 6689725 h 6854825"/>
                  <a:gd name="connsiteX488" fmla="*/ 5522120 w 6858000"/>
                  <a:gd name="connsiteY488" fmla="*/ 6718300 h 6854825"/>
                  <a:gd name="connsiteX489" fmla="*/ 5474494 w 6858000"/>
                  <a:gd name="connsiteY489" fmla="*/ 6743700 h 6854825"/>
                  <a:gd name="connsiteX490" fmla="*/ 5426076 w 6858000"/>
                  <a:gd name="connsiteY490" fmla="*/ 6765131 h 6854825"/>
                  <a:gd name="connsiteX491" fmla="*/ 5376864 w 6858000"/>
                  <a:gd name="connsiteY491" fmla="*/ 6785769 h 6854825"/>
                  <a:gd name="connsiteX492" fmla="*/ 5326856 w 6858000"/>
                  <a:gd name="connsiteY492" fmla="*/ 6803231 h 6854825"/>
                  <a:gd name="connsiteX493" fmla="*/ 5275264 w 6858000"/>
                  <a:gd name="connsiteY493" fmla="*/ 6817519 h 6854825"/>
                  <a:gd name="connsiteX494" fmla="*/ 5224464 w 6858000"/>
                  <a:gd name="connsiteY494" fmla="*/ 6829425 h 6854825"/>
                  <a:gd name="connsiteX495" fmla="*/ 5172868 w 6858000"/>
                  <a:gd name="connsiteY495" fmla="*/ 6840538 h 6854825"/>
                  <a:gd name="connsiteX496" fmla="*/ 5121276 w 6858000"/>
                  <a:gd name="connsiteY496" fmla="*/ 6848475 h 6854825"/>
                  <a:gd name="connsiteX497" fmla="*/ 5068888 w 6858000"/>
                  <a:gd name="connsiteY497" fmla="*/ 6853238 h 6854825"/>
                  <a:gd name="connsiteX498" fmla="*/ 5015706 w 6858000"/>
                  <a:gd name="connsiteY498" fmla="*/ 6854825 h 6854825"/>
                  <a:gd name="connsiteX499" fmla="*/ 4964112 w 6858000"/>
                  <a:gd name="connsiteY499" fmla="*/ 6854825 h 6854825"/>
                  <a:gd name="connsiteX500" fmla="*/ 4912520 w 6858000"/>
                  <a:gd name="connsiteY500" fmla="*/ 6853238 h 6854825"/>
                  <a:gd name="connsiteX501" fmla="*/ 4858544 w 6858000"/>
                  <a:gd name="connsiteY501" fmla="*/ 6848475 h 6854825"/>
                  <a:gd name="connsiteX502" fmla="*/ 4806950 w 6858000"/>
                  <a:gd name="connsiteY502" fmla="*/ 6840538 h 6854825"/>
                  <a:gd name="connsiteX503" fmla="*/ 4756944 w 6858000"/>
                  <a:gd name="connsiteY503" fmla="*/ 6831013 h 6854825"/>
                  <a:gd name="connsiteX504" fmla="*/ 4704556 w 6858000"/>
                  <a:gd name="connsiteY504" fmla="*/ 6819106 h 6854825"/>
                  <a:gd name="connsiteX505" fmla="*/ 4654550 w 6858000"/>
                  <a:gd name="connsiteY505" fmla="*/ 6803231 h 6854825"/>
                  <a:gd name="connsiteX506" fmla="*/ 4604544 w 6858000"/>
                  <a:gd name="connsiteY506" fmla="*/ 6785769 h 6854825"/>
                  <a:gd name="connsiteX507" fmla="*/ 4555332 w 6858000"/>
                  <a:gd name="connsiteY507" fmla="*/ 6765131 h 6854825"/>
                  <a:gd name="connsiteX508" fmla="*/ 4506912 w 6858000"/>
                  <a:gd name="connsiteY508" fmla="*/ 6743700 h 6854825"/>
                  <a:gd name="connsiteX509" fmla="*/ 4459288 w 6858000"/>
                  <a:gd name="connsiteY509" fmla="*/ 6718300 h 6854825"/>
                  <a:gd name="connsiteX510" fmla="*/ 4412456 w 6858000"/>
                  <a:gd name="connsiteY510" fmla="*/ 6691313 h 6854825"/>
                  <a:gd name="connsiteX511" fmla="*/ 4367212 w 6858000"/>
                  <a:gd name="connsiteY511" fmla="*/ 6661944 h 6854825"/>
                  <a:gd name="connsiteX512" fmla="*/ 4322764 w 6858000"/>
                  <a:gd name="connsiteY512" fmla="*/ 6628606 h 6854825"/>
                  <a:gd name="connsiteX513" fmla="*/ 4280694 w 6858000"/>
                  <a:gd name="connsiteY513" fmla="*/ 6594475 h 6854825"/>
                  <a:gd name="connsiteX514" fmla="*/ 4239420 w 6858000"/>
                  <a:gd name="connsiteY514" fmla="*/ 6557963 h 6854825"/>
                  <a:gd name="connsiteX515" fmla="*/ 4200526 w 6858000"/>
                  <a:gd name="connsiteY515" fmla="*/ 6517481 h 6854825"/>
                  <a:gd name="connsiteX516" fmla="*/ 377825 w 6858000"/>
                  <a:gd name="connsiteY516" fmla="*/ 2513013 h 6854825"/>
                  <a:gd name="connsiteX517" fmla="*/ 340519 w 6858000"/>
                  <a:gd name="connsiteY517" fmla="*/ 2472532 h 6854825"/>
                  <a:gd name="connsiteX518" fmla="*/ 305594 w 6858000"/>
                  <a:gd name="connsiteY518" fmla="*/ 2428081 h 6854825"/>
                  <a:gd name="connsiteX519" fmla="*/ 272256 w 6858000"/>
                  <a:gd name="connsiteY519" fmla="*/ 2384425 h 6854825"/>
                  <a:gd name="connsiteX520" fmla="*/ 242888 w 6858000"/>
                  <a:gd name="connsiteY520" fmla="*/ 2339182 h 6854825"/>
                  <a:gd name="connsiteX521" fmla="*/ 214313 w 6858000"/>
                  <a:gd name="connsiteY521" fmla="*/ 2291557 h 6854825"/>
                  <a:gd name="connsiteX522" fmla="*/ 189706 w 6858000"/>
                  <a:gd name="connsiteY522" fmla="*/ 2244726 h 6854825"/>
                  <a:gd name="connsiteX523" fmla="*/ 167481 w 6858000"/>
                  <a:gd name="connsiteY523" fmla="*/ 2196306 h 6854825"/>
                  <a:gd name="connsiteX524" fmla="*/ 146844 w 6858000"/>
                  <a:gd name="connsiteY524" fmla="*/ 2147094 h 6854825"/>
                  <a:gd name="connsiteX525" fmla="*/ 129381 w 6858000"/>
                  <a:gd name="connsiteY525" fmla="*/ 2097089 h 6854825"/>
                  <a:gd name="connsiteX526" fmla="*/ 113506 w 6858000"/>
                  <a:gd name="connsiteY526" fmla="*/ 2047082 h 6854825"/>
                  <a:gd name="connsiteX527" fmla="*/ 101600 w 6858000"/>
                  <a:gd name="connsiteY527" fmla="*/ 1994695 h 6854825"/>
                  <a:gd name="connsiteX528" fmla="*/ 92075 w 6858000"/>
                  <a:gd name="connsiteY528" fmla="*/ 1943101 h 6854825"/>
                  <a:gd name="connsiteX529" fmla="*/ 84138 w 6858000"/>
                  <a:gd name="connsiteY529" fmla="*/ 1891507 h 6854825"/>
                  <a:gd name="connsiteX530" fmla="*/ 79375 w 6858000"/>
                  <a:gd name="connsiteY530" fmla="*/ 1839120 h 6854825"/>
                  <a:gd name="connsiteX531" fmla="*/ 76200 w 6858000"/>
                  <a:gd name="connsiteY531" fmla="*/ 1785939 h 6854825"/>
                  <a:gd name="connsiteX532" fmla="*/ 76200 w 6858000"/>
                  <a:gd name="connsiteY532" fmla="*/ 1734345 h 6854825"/>
                  <a:gd name="connsiteX533" fmla="*/ 79375 w 6858000"/>
                  <a:gd name="connsiteY533" fmla="*/ 1681957 h 6854825"/>
                  <a:gd name="connsiteX534" fmla="*/ 84138 w 6858000"/>
                  <a:gd name="connsiteY534" fmla="*/ 1630364 h 6854825"/>
                  <a:gd name="connsiteX535" fmla="*/ 92075 w 6858000"/>
                  <a:gd name="connsiteY535" fmla="*/ 1578770 h 6854825"/>
                  <a:gd name="connsiteX536" fmla="*/ 101600 w 6858000"/>
                  <a:gd name="connsiteY536" fmla="*/ 1526381 h 6854825"/>
                  <a:gd name="connsiteX537" fmla="*/ 113506 w 6858000"/>
                  <a:gd name="connsiteY537" fmla="*/ 1474789 h 6854825"/>
                  <a:gd name="connsiteX538" fmla="*/ 129381 w 6858000"/>
                  <a:gd name="connsiteY538" fmla="*/ 1424782 h 6854825"/>
                  <a:gd name="connsiteX539" fmla="*/ 146844 w 6858000"/>
                  <a:gd name="connsiteY539" fmla="*/ 1374775 h 6854825"/>
                  <a:gd name="connsiteX540" fmla="*/ 165894 w 6858000"/>
                  <a:gd name="connsiteY540" fmla="*/ 1325563 h 6854825"/>
                  <a:gd name="connsiteX541" fmla="*/ 189706 w 6858000"/>
                  <a:gd name="connsiteY541" fmla="*/ 1277144 h 6854825"/>
                  <a:gd name="connsiteX542" fmla="*/ 214313 w 6858000"/>
                  <a:gd name="connsiteY542" fmla="*/ 1229519 h 6854825"/>
                  <a:gd name="connsiteX543" fmla="*/ 241300 w 6858000"/>
                  <a:gd name="connsiteY543" fmla="*/ 1182688 h 6854825"/>
                  <a:gd name="connsiteX544" fmla="*/ 270669 w 6858000"/>
                  <a:gd name="connsiteY544" fmla="*/ 1139031 h 6854825"/>
                  <a:gd name="connsiteX545" fmla="*/ 302419 w 6858000"/>
                  <a:gd name="connsiteY545" fmla="*/ 1094581 h 6854825"/>
                  <a:gd name="connsiteX546" fmla="*/ 338931 w 6858000"/>
                  <a:gd name="connsiteY546" fmla="*/ 1050925 h 6854825"/>
                  <a:gd name="connsiteX547" fmla="*/ 374650 w 6858000"/>
                  <a:gd name="connsiteY547" fmla="*/ 1009650 h 6854825"/>
                  <a:gd name="connsiteX548" fmla="*/ 414338 w 6858000"/>
                  <a:gd name="connsiteY548" fmla="*/ 970756 h 6854825"/>
                  <a:gd name="connsiteX549" fmla="*/ 1116013 w 6858000"/>
                  <a:gd name="connsiteY549" fmla="*/ 300038 h 6854825"/>
                  <a:gd name="connsiteX550" fmla="*/ 1158875 w 6858000"/>
                  <a:gd name="connsiteY550" fmla="*/ 261938 h 6854825"/>
                  <a:gd name="connsiteX551" fmla="*/ 1200944 w 6858000"/>
                  <a:gd name="connsiteY551" fmla="*/ 227806 h 6854825"/>
                  <a:gd name="connsiteX552" fmla="*/ 1245394 w 6858000"/>
                  <a:gd name="connsiteY552" fmla="*/ 194469 h 6854825"/>
                  <a:gd name="connsiteX553" fmla="*/ 1290638 w 6858000"/>
                  <a:gd name="connsiteY553" fmla="*/ 165100 h 6854825"/>
                  <a:gd name="connsiteX554" fmla="*/ 1337469 w 6858000"/>
                  <a:gd name="connsiteY554" fmla="*/ 136525 h 6854825"/>
                  <a:gd name="connsiteX555" fmla="*/ 1385094 w 6858000"/>
                  <a:gd name="connsiteY555" fmla="*/ 111125 h 6854825"/>
                  <a:gd name="connsiteX556" fmla="*/ 1433513 w 6858000"/>
                  <a:gd name="connsiteY556" fmla="*/ 89694 h 6854825"/>
                  <a:gd name="connsiteX557" fmla="*/ 1484313 w 6858000"/>
                  <a:gd name="connsiteY557" fmla="*/ 69056 h 6854825"/>
                  <a:gd name="connsiteX558" fmla="*/ 1532731 w 6858000"/>
                  <a:gd name="connsiteY558" fmla="*/ 51594 h 6854825"/>
                  <a:gd name="connsiteX559" fmla="*/ 1584325 w 6858000"/>
                  <a:gd name="connsiteY559" fmla="*/ 37306 h 6854825"/>
                  <a:gd name="connsiteX560" fmla="*/ 1635125 w 6858000"/>
                  <a:gd name="connsiteY560" fmla="*/ 25400 h 6854825"/>
                  <a:gd name="connsiteX561" fmla="*/ 1686719 w 6858000"/>
                  <a:gd name="connsiteY561" fmla="*/ 14288 h 6854825"/>
                  <a:gd name="connsiteX562" fmla="*/ 1738313 w 6858000"/>
                  <a:gd name="connsiteY562" fmla="*/ 6350 h 6854825"/>
                  <a:gd name="connsiteX563" fmla="*/ 1791494 w 6858000"/>
                  <a:gd name="connsiteY563" fmla="*/ 1588 h 685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Lst>
                <a:rect l="l" t="t" r="r" b="b"/>
                <a:pathLst>
                  <a:path w="6858000" h="6854825">
                    <a:moveTo>
                      <a:pt x="5159334" y="4802187"/>
                    </a:moveTo>
                    <a:lnTo>
                      <a:pt x="5180014" y="4802187"/>
                    </a:lnTo>
                    <a:lnTo>
                      <a:pt x="5199104" y="4802187"/>
                    </a:lnTo>
                    <a:lnTo>
                      <a:pt x="5218196" y="4803775"/>
                    </a:lnTo>
                    <a:lnTo>
                      <a:pt x="5236490" y="4805362"/>
                    </a:lnTo>
                    <a:lnTo>
                      <a:pt x="5255580" y="4807743"/>
                    </a:lnTo>
                    <a:lnTo>
                      <a:pt x="5292170" y="4817268"/>
                    </a:lnTo>
                    <a:lnTo>
                      <a:pt x="5324784" y="4829968"/>
                    </a:lnTo>
                    <a:lnTo>
                      <a:pt x="5358192" y="4845843"/>
                    </a:lnTo>
                    <a:lnTo>
                      <a:pt x="5389214" y="4864893"/>
                    </a:lnTo>
                    <a:lnTo>
                      <a:pt x="5417848" y="4886325"/>
                    </a:lnTo>
                    <a:lnTo>
                      <a:pt x="5444894" y="4910137"/>
                    </a:lnTo>
                    <a:lnTo>
                      <a:pt x="5469552" y="4937125"/>
                    </a:lnTo>
                    <a:lnTo>
                      <a:pt x="5490232" y="4966493"/>
                    </a:lnTo>
                    <a:lnTo>
                      <a:pt x="5509324" y="4996656"/>
                    </a:lnTo>
                    <a:lnTo>
                      <a:pt x="5525232" y="5029993"/>
                    </a:lnTo>
                    <a:lnTo>
                      <a:pt x="5537164" y="5064125"/>
                    </a:lnTo>
                    <a:lnTo>
                      <a:pt x="5546708" y="5100637"/>
                    </a:lnTo>
                    <a:lnTo>
                      <a:pt x="5549890" y="5118893"/>
                    </a:lnTo>
                    <a:lnTo>
                      <a:pt x="5553072" y="5137943"/>
                    </a:lnTo>
                    <a:lnTo>
                      <a:pt x="5554664" y="5156993"/>
                    </a:lnTo>
                    <a:lnTo>
                      <a:pt x="5554664" y="5176043"/>
                    </a:lnTo>
                    <a:lnTo>
                      <a:pt x="5554664" y="5194300"/>
                    </a:lnTo>
                    <a:lnTo>
                      <a:pt x="5553072" y="5213350"/>
                    </a:lnTo>
                    <a:lnTo>
                      <a:pt x="5549890" y="5232400"/>
                    </a:lnTo>
                    <a:lnTo>
                      <a:pt x="5546708" y="5251450"/>
                    </a:lnTo>
                    <a:lnTo>
                      <a:pt x="5537164" y="5287168"/>
                    </a:lnTo>
                    <a:lnTo>
                      <a:pt x="5525232" y="5322093"/>
                    </a:lnTo>
                    <a:lnTo>
                      <a:pt x="5509324" y="5354637"/>
                    </a:lnTo>
                    <a:lnTo>
                      <a:pt x="5490232" y="5384800"/>
                    </a:lnTo>
                    <a:lnTo>
                      <a:pt x="5469552" y="5414168"/>
                    </a:lnTo>
                    <a:lnTo>
                      <a:pt x="5444894" y="5441156"/>
                    </a:lnTo>
                    <a:lnTo>
                      <a:pt x="5417848" y="5464968"/>
                    </a:lnTo>
                    <a:lnTo>
                      <a:pt x="5389214" y="5486400"/>
                    </a:lnTo>
                    <a:lnTo>
                      <a:pt x="5358192" y="5505450"/>
                    </a:lnTo>
                    <a:lnTo>
                      <a:pt x="5324784" y="5521325"/>
                    </a:lnTo>
                    <a:lnTo>
                      <a:pt x="5292170" y="5534025"/>
                    </a:lnTo>
                    <a:lnTo>
                      <a:pt x="5255580" y="5543550"/>
                    </a:lnTo>
                    <a:lnTo>
                      <a:pt x="5236490" y="5546725"/>
                    </a:lnTo>
                    <a:lnTo>
                      <a:pt x="5218196" y="5548312"/>
                    </a:lnTo>
                    <a:lnTo>
                      <a:pt x="5199104" y="5549900"/>
                    </a:lnTo>
                    <a:lnTo>
                      <a:pt x="5180014" y="5551487"/>
                    </a:lnTo>
                    <a:lnTo>
                      <a:pt x="5159334" y="5549900"/>
                    </a:lnTo>
                    <a:lnTo>
                      <a:pt x="5141038" y="5548312"/>
                    </a:lnTo>
                    <a:lnTo>
                      <a:pt x="5121948" y="5546725"/>
                    </a:lnTo>
                    <a:lnTo>
                      <a:pt x="5104448" y="5543550"/>
                    </a:lnTo>
                    <a:lnTo>
                      <a:pt x="5067858" y="5534025"/>
                    </a:lnTo>
                    <a:lnTo>
                      <a:pt x="5033654" y="5521325"/>
                    </a:lnTo>
                    <a:lnTo>
                      <a:pt x="5000246" y="5505450"/>
                    </a:lnTo>
                    <a:lnTo>
                      <a:pt x="4969224" y="5486400"/>
                    </a:lnTo>
                    <a:lnTo>
                      <a:pt x="4940590" y="5464968"/>
                    </a:lnTo>
                    <a:lnTo>
                      <a:pt x="4914340" y="5441156"/>
                    </a:lnTo>
                    <a:lnTo>
                      <a:pt x="4890478" y="5414168"/>
                    </a:lnTo>
                    <a:lnTo>
                      <a:pt x="4868206" y="5384800"/>
                    </a:lnTo>
                    <a:lnTo>
                      <a:pt x="4849114" y="5354637"/>
                    </a:lnTo>
                    <a:lnTo>
                      <a:pt x="4834002" y="5322093"/>
                    </a:lnTo>
                    <a:lnTo>
                      <a:pt x="4821274" y="5287168"/>
                    </a:lnTo>
                    <a:lnTo>
                      <a:pt x="4811730" y="5251450"/>
                    </a:lnTo>
                    <a:lnTo>
                      <a:pt x="4808548" y="5232400"/>
                    </a:lnTo>
                    <a:lnTo>
                      <a:pt x="4805366" y="5213350"/>
                    </a:lnTo>
                    <a:lnTo>
                      <a:pt x="4803776" y="5194300"/>
                    </a:lnTo>
                    <a:lnTo>
                      <a:pt x="4803776" y="5176043"/>
                    </a:lnTo>
                    <a:lnTo>
                      <a:pt x="4803776" y="5156993"/>
                    </a:lnTo>
                    <a:lnTo>
                      <a:pt x="4805366" y="5137943"/>
                    </a:lnTo>
                    <a:lnTo>
                      <a:pt x="4808548" y="5118893"/>
                    </a:lnTo>
                    <a:lnTo>
                      <a:pt x="4811730" y="5100637"/>
                    </a:lnTo>
                    <a:lnTo>
                      <a:pt x="4821274" y="5064125"/>
                    </a:lnTo>
                    <a:lnTo>
                      <a:pt x="4834002" y="5029993"/>
                    </a:lnTo>
                    <a:lnTo>
                      <a:pt x="4849114" y="4996656"/>
                    </a:lnTo>
                    <a:lnTo>
                      <a:pt x="4868206" y="4966493"/>
                    </a:lnTo>
                    <a:lnTo>
                      <a:pt x="4890478" y="4937125"/>
                    </a:lnTo>
                    <a:lnTo>
                      <a:pt x="4914340" y="4910137"/>
                    </a:lnTo>
                    <a:lnTo>
                      <a:pt x="4940590" y="4886325"/>
                    </a:lnTo>
                    <a:lnTo>
                      <a:pt x="4969224" y="4864893"/>
                    </a:lnTo>
                    <a:lnTo>
                      <a:pt x="5000246" y="4845843"/>
                    </a:lnTo>
                    <a:lnTo>
                      <a:pt x="5033654" y="4829968"/>
                    </a:lnTo>
                    <a:lnTo>
                      <a:pt x="5067858" y="4817268"/>
                    </a:lnTo>
                    <a:lnTo>
                      <a:pt x="5104448" y="4807743"/>
                    </a:lnTo>
                    <a:lnTo>
                      <a:pt x="5121948" y="4805362"/>
                    </a:lnTo>
                    <a:lnTo>
                      <a:pt x="5141038" y="4803775"/>
                    </a:lnTo>
                    <a:close/>
                    <a:moveTo>
                      <a:pt x="680244" y="3870325"/>
                    </a:moveTo>
                    <a:lnTo>
                      <a:pt x="2857500" y="6151391"/>
                    </a:lnTo>
                    <a:lnTo>
                      <a:pt x="2515394" y="6478506"/>
                    </a:lnTo>
                    <a:lnTo>
                      <a:pt x="2473325" y="6516616"/>
                    </a:lnTo>
                    <a:lnTo>
                      <a:pt x="2430462" y="6552345"/>
                    </a:lnTo>
                    <a:lnTo>
                      <a:pt x="2386806" y="6584103"/>
                    </a:lnTo>
                    <a:lnTo>
                      <a:pt x="2340769" y="6615068"/>
                    </a:lnTo>
                    <a:lnTo>
                      <a:pt x="2293938" y="6642063"/>
                    </a:lnTo>
                    <a:lnTo>
                      <a:pt x="2247106" y="6667470"/>
                    </a:lnTo>
                    <a:lnTo>
                      <a:pt x="2197894" y="6690495"/>
                    </a:lnTo>
                    <a:lnTo>
                      <a:pt x="2147888" y="6709550"/>
                    </a:lnTo>
                    <a:lnTo>
                      <a:pt x="2097088" y="6728605"/>
                    </a:lnTo>
                    <a:lnTo>
                      <a:pt x="2047081" y="6742897"/>
                    </a:lnTo>
                    <a:lnTo>
                      <a:pt x="1997075" y="6754806"/>
                    </a:lnTo>
                    <a:lnTo>
                      <a:pt x="1944688" y="6765922"/>
                    </a:lnTo>
                    <a:lnTo>
                      <a:pt x="1893094" y="6772273"/>
                    </a:lnTo>
                    <a:lnTo>
                      <a:pt x="1839912" y="6778625"/>
                    </a:lnTo>
                    <a:lnTo>
                      <a:pt x="1788319" y="6780213"/>
                    </a:lnTo>
                    <a:lnTo>
                      <a:pt x="1735931" y="6780213"/>
                    </a:lnTo>
                    <a:lnTo>
                      <a:pt x="1682750" y="6778625"/>
                    </a:lnTo>
                    <a:lnTo>
                      <a:pt x="1631156" y="6772273"/>
                    </a:lnTo>
                    <a:lnTo>
                      <a:pt x="1578769" y="6765922"/>
                    </a:lnTo>
                    <a:lnTo>
                      <a:pt x="1527175" y="6754806"/>
                    </a:lnTo>
                    <a:lnTo>
                      <a:pt x="1477169" y="6742897"/>
                    </a:lnTo>
                    <a:lnTo>
                      <a:pt x="1426369" y="6728605"/>
                    </a:lnTo>
                    <a:lnTo>
                      <a:pt x="1376362" y="6711138"/>
                    </a:lnTo>
                    <a:lnTo>
                      <a:pt x="1327944" y="6690495"/>
                    </a:lnTo>
                    <a:lnTo>
                      <a:pt x="1278731" y="6669058"/>
                    </a:lnTo>
                    <a:lnTo>
                      <a:pt x="1231900" y="6643651"/>
                    </a:lnTo>
                    <a:lnTo>
                      <a:pt x="1184275" y="6616656"/>
                    </a:lnTo>
                    <a:lnTo>
                      <a:pt x="1139031" y="6587279"/>
                    </a:lnTo>
                    <a:lnTo>
                      <a:pt x="1095375" y="6553933"/>
                    </a:lnTo>
                    <a:lnTo>
                      <a:pt x="1052512" y="6519792"/>
                    </a:lnTo>
                    <a:lnTo>
                      <a:pt x="1012031" y="6481682"/>
                    </a:lnTo>
                    <a:lnTo>
                      <a:pt x="970756" y="6442777"/>
                    </a:lnTo>
                    <a:lnTo>
                      <a:pt x="301625" y="5740117"/>
                    </a:lnTo>
                    <a:lnTo>
                      <a:pt x="264319" y="5699624"/>
                    </a:lnTo>
                    <a:lnTo>
                      <a:pt x="229394" y="5655162"/>
                    </a:lnTo>
                    <a:lnTo>
                      <a:pt x="196056" y="5611494"/>
                    </a:lnTo>
                    <a:lnTo>
                      <a:pt x="166688" y="5565444"/>
                    </a:lnTo>
                    <a:lnTo>
                      <a:pt x="138112" y="5520188"/>
                    </a:lnTo>
                    <a:lnTo>
                      <a:pt x="113506" y="5471756"/>
                    </a:lnTo>
                    <a:lnTo>
                      <a:pt x="91281" y="5422530"/>
                    </a:lnTo>
                    <a:lnTo>
                      <a:pt x="70644" y="5374098"/>
                    </a:lnTo>
                    <a:lnTo>
                      <a:pt x="53181" y="5324078"/>
                    </a:lnTo>
                    <a:lnTo>
                      <a:pt x="38100" y="5273264"/>
                    </a:lnTo>
                    <a:lnTo>
                      <a:pt x="25400" y="5221657"/>
                    </a:lnTo>
                    <a:lnTo>
                      <a:pt x="15875" y="5170049"/>
                    </a:lnTo>
                    <a:lnTo>
                      <a:pt x="7938" y="5117647"/>
                    </a:lnTo>
                    <a:lnTo>
                      <a:pt x="3175" y="5066039"/>
                    </a:lnTo>
                    <a:lnTo>
                      <a:pt x="0" y="5014431"/>
                    </a:lnTo>
                    <a:lnTo>
                      <a:pt x="0" y="4960441"/>
                    </a:lnTo>
                    <a:lnTo>
                      <a:pt x="3175" y="4908834"/>
                    </a:lnTo>
                    <a:lnTo>
                      <a:pt x="7938" y="4857226"/>
                    </a:lnTo>
                    <a:lnTo>
                      <a:pt x="15875" y="4805618"/>
                    </a:lnTo>
                    <a:lnTo>
                      <a:pt x="25400" y="4753216"/>
                    </a:lnTo>
                    <a:lnTo>
                      <a:pt x="38100" y="4701608"/>
                    </a:lnTo>
                    <a:lnTo>
                      <a:pt x="51594" y="4651588"/>
                    </a:lnTo>
                    <a:lnTo>
                      <a:pt x="70644" y="4600775"/>
                    </a:lnTo>
                    <a:lnTo>
                      <a:pt x="89694" y="4552343"/>
                    </a:lnTo>
                    <a:lnTo>
                      <a:pt x="111919" y="4503911"/>
                    </a:lnTo>
                    <a:lnTo>
                      <a:pt x="136525" y="4456273"/>
                    </a:lnTo>
                    <a:lnTo>
                      <a:pt x="165100" y="4411017"/>
                    </a:lnTo>
                    <a:lnTo>
                      <a:pt x="194469" y="4364966"/>
                    </a:lnTo>
                    <a:lnTo>
                      <a:pt x="226219" y="4321298"/>
                    </a:lnTo>
                    <a:lnTo>
                      <a:pt x="261144" y="4279218"/>
                    </a:lnTo>
                    <a:lnTo>
                      <a:pt x="298450" y="4236344"/>
                    </a:lnTo>
                    <a:lnTo>
                      <a:pt x="338138" y="4197440"/>
                    </a:lnTo>
                    <a:close/>
                    <a:moveTo>
                      <a:pt x="5366264" y="3760787"/>
                    </a:moveTo>
                    <a:lnTo>
                      <a:pt x="3671888" y="5374783"/>
                    </a:lnTo>
                    <a:lnTo>
                      <a:pt x="4352338" y="6087354"/>
                    </a:lnTo>
                    <a:lnTo>
                      <a:pt x="4384892" y="6120681"/>
                    </a:lnTo>
                    <a:lnTo>
                      <a:pt x="4418238" y="6150041"/>
                    </a:lnTo>
                    <a:lnTo>
                      <a:pt x="4454762" y="6178607"/>
                    </a:lnTo>
                    <a:lnTo>
                      <a:pt x="4490492" y="6205586"/>
                    </a:lnTo>
                    <a:lnTo>
                      <a:pt x="4528604" y="6230185"/>
                    </a:lnTo>
                    <a:lnTo>
                      <a:pt x="4565922" y="6252403"/>
                    </a:lnTo>
                    <a:lnTo>
                      <a:pt x="4605620" y="6273035"/>
                    </a:lnTo>
                    <a:lnTo>
                      <a:pt x="4644526" y="6292079"/>
                    </a:lnTo>
                    <a:lnTo>
                      <a:pt x="4685814" y="6307156"/>
                    </a:lnTo>
                    <a:lnTo>
                      <a:pt x="4726308" y="6321439"/>
                    </a:lnTo>
                    <a:lnTo>
                      <a:pt x="4766800" y="6334135"/>
                    </a:lnTo>
                    <a:lnTo>
                      <a:pt x="4809676" y="6345244"/>
                    </a:lnTo>
                    <a:lnTo>
                      <a:pt x="4851758" y="6353179"/>
                    </a:lnTo>
                    <a:lnTo>
                      <a:pt x="4894634" y="6359527"/>
                    </a:lnTo>
                    <a:lnTo>
                      <a:pt x="4938302" y="6362701"/>
                    </a:lnTo>
                    <a:lnTo>
                      <a:pt x="4981178" y="6365875"/>
                    </a:lnTo>
                    <a:lnTo>
                      <a:pt x="5024848" y="6365875"/>
                    </a:lnTo>
                    <a:lnTo>
                      <a:pt x="5067724" y="6362701"/>
                    </a:lnTo>
                    <a:lnTo>
                      <a:pt x="5109804" y="6359527"/>
                    </a:lnTo>
                    <a:lnTo>
                      <a:pt x="5153474" y="6353179"/>
                    </a:lnTo>
                    <a:lnTo>
                      <a:pt x="5196350" y="6345244"/>
                    </a:lnTo>
                    <a:lnTo>
                      <a:pt x="5238430" y="6334135"/>
                    </a:lnTo>
                    <a:lnTo>
                      <a:pt x="5279718" y="6321439"/>
                    </a:lnTo>
                    <a:lnTo>
                      <a:pt x="5320212" y="6307156"/>
                    </a:lnTo>
                    <a:lnTo>
                      <a:pt x="5361500" y="6290492"/>
                    </a:lnTo>
                    <a:lnTo>
                      <a:pt x="5401992" y="6273035"/>
                    </a:lnTo>
                    <a:lnTo>
                      <a:pt x="5441692" y="6250816"/>
                    </a:lnTo>
                    <a:lnTo>
                      <a:pt x="5479010" y="6228598"/>
                    </a:lnTo>
                    <a:lnTo>
                      <a:pt x="5517122" y="6203999"/>
                    </a:lnTo>
                    <a:lnTo>
                      <a:pt x="5552852" y="6177020"/>
                    </a:lnTo>
                    <a:lnTo>
                      <a:pt x="5589374" y="6148454"/>
                    </a:lnTo>
                    <a:lnTo>
                      <a:pt x="5621928" y="6117507"/>
                    </a:lnTo>
                    <a:lnTo>
                      <a:pt x="6016542" y="5742178"/>
                    </a:lnTo>
                    <a:lnTo>
                      <a:pt x="6049888" y="5708850"/>
                    </a:lnTo>
                    <a:lnTo>
                      <a:pt x="6079266" y="5674729"/>
                    </a:lnTo>
                    <a:lnTo>
                      <a:pt x="6109438" y="5639815"/>
                    </a:lnTo>
                    <a:lnTo>
                      <a:pt x="6134846" y="5604107"/>
                    </a:lnTo>
                    <a:lnTo>
                      <a:pt x="6159460" y="5566019"/>
                    </a:lnTo>
                    <a:lnTo>
                      <a:pt x="6181692" y="5528724"/>
                    </a:lnTo>
                    <a:lnTo>
                      <a:pt x="6202336" y="5489048"/>
                    </a:lnTo>
                    <a:lnTo>
                      <a:pt x="6220596" y="5450167"/>
                    </a:lnTo>
                    <a:lnTo>
                      <a:pt x="6238064" y="5408904"/>
                    </a:lnTo>
                    <a:lnTo>
                      <a:pt x="6252356" y="5368435"/>
                    </a:lnTo>
                    <a:lnTo>
                      <a:pt x="6263472" y="5326379"/>
                    </a:lnTo>
                    <a:lnTo>
                      <a:pt x="6274588" y="5283530"/>
                    </a:lnTo>
                    <a:lnTo>
                      <a:pt x="6282528" y="5241474"/>
                    </a:lnTo>
                    <a:lnTo>
                      <a:pt x="6288086" y="5198624"/>
                    </a:lnTo>
                    <a:lnTo>
                      <a:pt x="6292850" y="5156568"/>
                    </a:lnTo>
                    <a:lnTo>
                      <a:pt x="6294438" y="5112132"/>
                    </a:lnTo>
                    <a:lnTo>
                      <a:pt x="6294438" y="5070076"/>
                    </a:lnTo>
                    <a:lnTo>
                      <a:pt x="6292850" y="5028020"/>
                    </a:lnTo>
                    <a:lnTo>
                      <a:pt x="6288086" y="4983584"/>
                    </a:lnTo>
                    <a:lnTo>
                      <a:pt x="6282528" y="4941528"/>
                    </a:lnTo>
                    <a:lnTo>
                      <a:pt x="6274588" y="4898678"/>
                    </a:lnTo>
                    <a:lnTo>
                      <a:pt x="6263472" y="4856622"/>
                    </a:lnTo>
                    <a:lnTo>
                      <a:pt x="6250768" y="4813773"/>
                    </a:lnTo>
                    <a:lnTo>
                      <a:pt x="6236476" y="4773304"/>
                    </a:lnTo>
                    <a:lnTo>
                      <a:pt x="6220596" y="4732041"/>
                    </a:lnTo>
                    <a:lnTo>
                      <a:pt x="6202336" y="4693160"/>
                    </a:lnTo>
                    <a:lnTo>
                      <a:pt x="6181692" y="4654278"/>
                    </a:lnTo>
                    <a:lnTo>
                      <a:pt x="6157872" y="4616189"/>
                    </a:lnTo>
                    <a:lnTo>
                      <a:pt x="6133258" y="4578894"/>
                    </a:lnTo>
                    <a:lnTo>
                      <a:pt x="6106262" y="4542393"/>
                    </a:lnTo>
                    <a:lnTo>
                      <a:pt x="6077678" y="4506685"/>
                    </a:lnTo>
                    <a:lnTo>
                      <a:pt x="6046712" y="4471771"/>
                    </a:lnTo>
                    <a:close/>
                    <a:moveTo>
                      <a:pt x="1677987" y="1300162"/>
                    </a:moveTo>
                    <a:lnTo>
                      <a:pt x="1698668" y="1301752"/>
                    </a:lnTo>
                    <a:lnTo>
                      <a:pt x="1716963" y="1302546"/>
                    </a:lnTo>
                    <a:lnTo>
                      <a:pt x="1736053" y="1304135"/>
                    </a:lnTo>
                    <a:lnTo>
                      <a:pt x="1753553" y="1307314"/>
                    </a:lnTo>
                    <a:lnTo>
                      <a:pt x="1790142" y="1316849"/>
                    </a:lnTo>
                    <a:lnTo>
                      <a:pt x="1824346" y="1329562"/>
                    </a:lnTo>
                    <a:lnTo>
                      <a:pt x="1857754" y="1345454"/>
                    </a:lnTo>
                    <a:lnTo>
                      <a:pt x="1888776" y="1364524"/>
                    </a:lnTo>
                    <a:lnTo>
                      <a:pt x="1917412" y="1385978"/>
                    </a:lnTo>
                    <a:lnTo>
                      <a:pt x="1943661" y="1409816"/>
                    </a:lnTo>
                    <a:lnTo>
                      <a:pt x="1967524" y="1436832"/>
                    </a:lnTo>
                    <a:lnTo>
                      <a:pt x="1989796" y="1464643"/>
                    </a:lnTo>
                    <a:lnTo>
                      <a:pt x="2008886" y="1496427"/>
                    </a:lnTo>
                    <a:lnTo>
                      <a:pt x="2024000" y="1529005"/>
                    </a:lnTo>
                    <a:lnTo>
                      <a:pt x="2036726" y="1563967"/>
                    </a:lnTo>
                    <a:lnTo>
                      <a:pt x="2046272" y="1600518"/>
                    </a:lnTo>
                    <a:lnTo>
                      <a:pt x="2049453" y="1617205"/>
                    </a:lnTo>
                    <a:lnTo>
                      <a:pt x="2052635" y="1636275"/>
                    </a:lnTo>
                    <a:lnTo>
                      <a:pt x="2054226" y="1655345"/>
                    </a:lnTo>
                    <a:lnTo>
                      <a:pt x="2054226" y="1675210"/>
                    </a:lnTo>
                    <a:lnTo>
                      <a:pt x="2054226" y="1694280"/>
                    </a:lnTo>
                    <a:lnTo>
                      <a:pt x="2052635" y="1713350"/>
                    </a:lnTo>
                    <a:lnTo>
                      <a:pt x="2049453" y="1732420"/>
                    </a:lnTo>
                    <a:lnTo>
                      <a:pt x="2046272" y="1750696"/>
                    </a:lnTo>
                    <a:lnTo>
                      <a:pt x="2036726" y="1787247"/>
                    </a:lnTo>
                    <a:lnTo>
                      <a:pt x="2024000" y="1822209"/>
                    </a:lnTo>
                    <a:lnTo>
                      <a:pt x="2008886" y="1853198"/>
                    </a:lnTo>
                    <a:lnTo>
                      <a:pt x="1989796" y="1884982"/>
                    </a:lnTo>
                    <a:lnTo>
                      <a:pt x="1967524" y="1912792"/>
                    </a:lnTo>
                    <a:lnTo>
                      <a:pt x="1943661" y="1939809"/>
                    </a:lnTo>
                    <a:lnTo>
                      <a:pt x="1917412" y="1965235"/>
                    </a:lnTo>
                    <a:lnTo>
                      <a:pt x="1888776" y="1986689"/>
                    </a:lnTo>
                    <a:lnTo>
                      <a:pt x="1857754" y="2004171"/>
                    </a:lnTo>
                    <a:lnTo>
                      <a:pt x="1824346" y="2021652"/>
                    </a:lnTo>
                    <a:lnTo>
                      <a:pt x="1790142" y="2034365"/>
                    </a:lnTo>
                    <a:lnTo>
                      <a:pt x="1753553" y="2042311"/>
                    </a:lnTo>
                    <a:lnTo>
                      <a:pt x="1736053" y="2045490"/>
                    </a:lnTo>
                    <a:lnTo>
                      <a:pt x="1716963" y="2048668"/>
                    </a:lnTo>
                    <a:lnTo>
                      <a:pt x="1698668" y="2049463"/>
                    </a:lnTo>
                    <a:lnTo>
                      <a:pt x="1677987" y="2049463"/>
                    </a:lnTo>
                    <a:lnTo>
                      <a:pt x="1658896" y="2049463"/>
                    </a:lnTo>
                    <a:lnTo>
                      <a:pt x="1639806" y="2048668"/>
                    </a:lnTo>
                    <a:lnTo>
                      <a:pt x="1621511" y="2045490"/>
                    </a:lnTo>
                    <a:lnTo>
                      <a:pt x="1602420" y="2042311"/>
                    </a:lnTo>
                    <a:lnTo>
                      <a:pt x="1565831" y="2034365"/>
                    </a:lnTo>
                    <a:lnTo>
                      <a:pt x="1533218" y="2021652"/>
                    </a:lnTo>
                    <a:lnTo>
                      <a:pt x="1499810" y="2004171"/>
                    </a:lnTo>
                    <a:lnTo>
                      <a:pt x="1468788" y="1986689"/>
                    </a:lnTo>
                    <a:lnTo>
                      <a:pt x="1440152" y="1965235"/>
                    </a:lnTo>
                    <a:lnTo>
                      <a:pt x="1413108" y="1939809"/>
                    </a:lnTo>
                    <a:lnTo>
                      <a:pt x="1388449" y="1912792"/>
                    </a:lnTo>
                    <a:lnTo>
                      <a:pt x="1367768" y="1884982"/>
                    </a:lnTo>
                    <a:lnTo>
                      <a:pt x="1348678" y="1853198"/>
                    </a:lnTo>
                    <a:lnTo>
                      <a:pt x="1332769" y="1822209"/>
                    </a:lnTo>
                    <a:lnTo>
                      <a:pt x="1320838" y="1787247"/>
                    </a:lnTo>
                    <a:lnTo>
                      <a:pt x="1311292" y="1750696"/>
                    </a:lnTo>
                    <a:lnTo>
                      <a:pt x="1308111" y="1732420"/>
                    </a:lnTo>
                    <a:lnTo>
                      <a:pt x="1304929" y="1713350"/>
                    </a:lnTo>
                    <a:lnTo>
                      <a:pt x="1303338" y="1694280"/>
                    </a:lnTo>
                    <a:lnTo>
                      <a:pt x="1303338" y="1675210"/>
                    </a:lnTo>
                    <a:lnTo>
                      <a:pt x="1303338" y="1655345"/>
                    </a:lnTo>
                    <a:lnTo>
                      <a:pt x="1304929" y="1636275"/>
                    </a:lnTo>
                    <a:lnTo>
                      <a:pt x="1308111" y="1617205"/>
                    </a:lnTo>
                    <a:lnTo>
                      <a:pt x="1311292" y="1600518"/>
                    </a:lnTo>
                    <a:lnTo>
                      <a:pt x="1320838" y="1563967"/>
                    </a:lnTo>
                    <a:lnTo>
                      <a:pt x="1332769" y="1529005"/>
                    </a:lnTo>
                    <a:lnTo>
                      <a:pt x="1348678" y="1496427"/>
                    </a:lnTo>
                    <a:lnTo>
                      <a:pt x="1367768" y="1464643"/>
                    </a:lnTo>
                    <a:lnTo>
                      <a:pt x="1388449" y="1436832"/>
                    </a:lnTo>
                    <a:lnTo>
                      <a:pt x="1413108" y="1409816"/>
                    </a:lnTo>
                    <a:lnTo>
                      <a:pt x="1440152" y="1385978"/>
                    </a:lnTo>
                    <a:lnTo>
                      <a:pt x="1468788" y="1364524"/>
                    </a:lnTo>
                    <a:lnTo>
                      <a:pt x="1499810" y="1345454"/>
                    </a:lnTo>
                    <a:lnTo>
                      <a:pt x="1533218" y="1329562"/>
                    </a:lnTo>
                    <a:lnTo>
                      <a:pt x="1565831" y="1316849"/>
                    </a:lnTo>
                    <a:lnTo>
                      <a:pt x="1602420" y="1307314"/>
                    </a:lnTo>
                    <a:lnTo>
                      <a:pt x="1621511" y="1304135"/>
                    </a:lnTo>
                    <a:lnTo>
                      <a:pt x="1639806" y="1302546"/>
                    </a:lnTo>
                    <a:lnTo>
                      <a:pt x="1658896" y="1301752"/>
                    </a:lnTo>
                    <a:close/>
                    <a:moveTo>
                      <a:pt x="1837916" y="488950"/>
                    </a:moveTo>
                    <a:lnTo>
                      <a:pt x="1793453" y="490537"/>
                    </a:lnTo>
                    <a:lnTo>
                      <a:pt x="1751372" y="495298"/>
                    </a:lnTo>
                    <a:lnTo>
                      <a:pt x="1709290" y="501646"/>
                    </a:lnTo>
                    <a:lnTo>
                      <a:pt x="1664827" y="509581"/>
                    </a:lnTo>
                    <a:lnTo>
                      <a:pt x="1624333" y="520691"/>
                    </a:lnTo>
                    <a:lnTo>
                      <a:pt x="1581458" y="533387"/>
                    </a:lnTo>
                    <a:lnTo>
                      <a:pt x="1540964" y="547670"/>
                    </a:lnTo>
                    <a:lnTo>
                      <a:pt x="1499677" y="562747"/>
                    </a:lnTo>
                    <a:lnTo>
                      <a:pt x="1460771" y="581791"/>
                    </a:lnTo>
                    <a:lnTo>
                      <a:pt x="1421072" y="602422"/>
                    </a:lnTo>
                    <a:lnTo>
                      <a:pt x="1382166" y="626227"/>
                    </a:lnTo>
                    <a:lnTo>
                      <a:pt x="1344054" y="650826"/>
                    </a:lnTo>
                    <a:lnTo>
                      <a:pt x="1308325" y="677805"/>
                    </a:lnTo>
                    <a:lnTo>
                      <a:pt x="1273389" y="706372"/>
                    </a:lnTo>
                    <a:lnTo>
                      <a:pt x="1239248" y="737318"/>
                    </a:lnTo>
                    <a:lnTo>
                      <a:pt x="844635" y="1112648"/>
                    </a:lnTo>
                    <a:lnTo>
                      <a:pt x="811287" y="1145975"/>
                    </a:lnTo>
                    <a:lnTo>
                      <a:pt x="781909" y="1180096"/>
                    </a:lnTo>
                    <a:lnTo>
                      <a:pt x="753326" y="1215010"/>
                    </a:lnTo>
                    <a:lnTo>
                      <a:pt x="726330" y="1250718"/>
                    </a:lnTo>
                    <a:lnTo>
                      <a:pt x="701716" y="1288807"/>
                    </a:lnTo>
                    <a:lnTo>
                      <a:pt x="679485" y="1326102"/>
                    </a:lnTo>
                    <a:lnTo>
                      <a:pt x="658841" y="1365777"/>
                    </a:lnTo>
                    <a:lnTo>
                      <a:pt x="640579" y="1404660"/>
                    </a:lnTo>
                    <a:lnTo>
                      <a:pt x="624699" y="1445922"/>
                    </a:lnTo>
                    <a:lnTo>
                      <a:pt x="610407" y="1486390"/>
                    </a:lnTo>
                    <a:lnTo>
                      <a:pt x="597704" y="1528446"/>
                    </a:lnTo>
                    <a:lnTo>
                      <a:pt x="586588" y="1571297"/>
                    </a:lnTo>
                    <a:lnTo>
                      <a:pt x="578648" y="1613353"/>
                    </a:lnTo>
                    <a:lnTo>
                      <a:pt x="572296" y="1656202"/>
                    </a:lnTo>
                    <a:lnTo>
                      <a:pt x="568326" y="1698258"/>
                    </a:lnTo>
                    <a:lnTo>
                      <a:pt x="566738" y="1742694"/>
                    </a:lnTo>
                    <a:lnTo>
                      <a:pt x="566738" y="1784749"/>
                    </a:lnTo>
                    <a:lnTo>
                      <a:pt x="569914" y="1826805"/>
                    </a:lnTo>
                    <a:lnTo>
                      <a:pt x="572296" y="1871243"/>
                    </a:lnTo>
                    <a:lnTo>
                      <a:pt x="578648" y="1913299"/>
                    </a:lnTo>
                    <a:lnTo>
                      <a:pt x="586588" y="1956148"/>
                    </a:lnTo>
                    <a:lnTo>
                      <a:pt x="597704" y="1998204"/>
                    </a:lnTo>
                    <a:lnTo>
                      <a:pt x="610407" y="2039467"/>
                    </a:lnTo>
                    <a:lnTo>
                      <a:pt x="624699" y="2081522"/>
                    </a:lnTo>
                    <a:lnTo>
                      <a:pt x="640579" y="2122784"/>
                    </a:lnTo>
                    <a:lnTo>
                      <a:pt x="658841" y="2161667"/>
                    </a:lnTo>
                    <a:lnTo>
                      <a:pt x="679485" y="2200549"/>
                    </a:lnTo>
                    <a:lnTo>
                      <a:pt x="703304" y="2238636"/>
                    </a:lnTo>
                    <a:lnTo>
                      <a:pt x="727918" y="2275932"/>
                    </a:lnTo>
                    <a:lnTo>
                      <a:pt x="754914" y="2312433"/>
                    </a:lnTo>
                    <a:lnTo>
                      <a:pt x="783497" y="2348141"/>
                    </a:lnTo>
                    <a:lnTo>
                      <a:pt x="814463" y="2383056"/>
                    </a:lnTo>
                    <a:lnTo>
                      <a:pt x="1494913" y="3094039"/>
                    </a:lnTo>
                    <a:lnTo>
                      <a:pt x="3189288" y="1480043"/>
                    </a:lnTo>
                    <a:lnTo>
                      <a:pt x="2508838" y="767472"/>
                    </a:lnTo>
                    <a:lnTo>
                      <a:pt x="2476285" y="734144"/>
                    </a:lnTo>
                    <a:lnTo>
                      <a:pt x="2442937" y="704784"/>
                    </a:lnTo>
                    <a:lnTo>
                      <a:pt x="2406414" y="676218"/>
                    </a:lnTo>
                    <a:lnTo>
                      <a:pt x="2370684" y="649239"/>
                    </a:lnTo>
                    <a:lnTo>
                      <a:pt x="2334160" y="624640"/>
                    </a:lnTo>
                    <a:lnTo>
                      <a:pt x="2295255" y="602422"/>
                    </a:lnTo>
                    <a:lnTo>
                      <a:pt x="2255555" y="581791"/>
                    </a:lnTo>
                    <a:lnTo>
                      <a:pt x="2216650" y="562747"/>
                    </a:lnTo>
                    <a:lnTo>
                      <a:pt x="2175362" y="547670"/>
                    </a:lnTo>
                    <a:lnTo>
                      <a:pt x="2134869" y="533387"/>
                    </a:lnTo>
                    <a:lnTo>
                      <a:pt x="2094375" y="520691"/>
                    </a:lnTo>
                    <a:lnTo>
                      <a:pt x="2051500" y="509581"/>
                    </a:lnTo>
                    <a:lnTo>
                      <a:pt x="2009418" y="501646"/>
                    </a:lnTo>
                    <a:lnTo>
                      <a:pt x="1966543" y="495298"/>
                    </a:lnTo>
                    <a:lnTo>
                      <a:pt x="1922874" y="490537"/>
                    </a:lnTo>
                    <a:lnTo>
                      <a:pt x="1879998" y="488950"/>
                    </a:lnTo>
                    <a:close/>
                    <a:moveTo>
                      <a:pt x="5070178" y="74612"/>
                    </a:moveTo>
                    <a:lnTo>
                      <a:pt x="5122552" y="74612"/>
                    </a:lnTo>
                    <a:lnTo>
                      <a:pt x="5175718" y="76200"/>
                    </a:lnTo>
                    <a:lnTo>
                      <a:pt x="5227298" y="82552"/>
                    </a:lnTo>
                    <a:lnTo>
                      <a:pt x="5279670" y="88903"/>
                    </a:lnTo>
                    <a:lnTo>
                      <a:pt x="5331250" y="100019"/>
                    </a:lnTo>
                    <a:lnTo>
                      <a:pt x="5381242" y="111929"/>
                    </a:lnTo>
                    <a:lnTo>
                      <a:pt x="5433616" y="126220"/>
                    </a:lnTo>
                    <a:lnTo>
                      <a:pt x="5482020" y="143687"/>
                    </a:lnTo>
                    <a:lnTo>
                      <a:pt x="5532012" y="164330"/>
                    </a:lnTo>
                    <a:lnTo>
                      <a:pt x="5579624" y="185767"/>
                    </a:lnTo>
                    <a:lnTo>
                      <a:pt x="5628030" y="211174"/>
                    </a:lnTo>
                    <a:lnTo>
                      <a:pt x="5674054" y="238169"/>
                    </a:lnTo>
                    <a:lnTo>
                      <a:pt x="5719286" y="267546"/>
                    </a:lnTo>
                    <a:lnTo>
                      <a:pt x="5762930" y="300893"/>
                    </a:lnTo>
                    <a:lnTo>
                      <a:pt x="5805780" y="335033"/>
                    </a:lnTo>
                    <a:lnTo>
                      <a:pt x="5847838" y="373144"/>
                    </a:lnTo>
                    <a:lnTo>
                      <a:pt x="5887514" y="412048"/>
                    </a:lnTo>
                    <a:lnTo>
                      <a:pt x="6556460" y="1114709"/>
                    </a:lnTo>
                    <a:lnTo>
                      <a:pt x="6593756" y="1155201"/>
                    </a:lnTo>
                    <a:lnTo>
                      <a:pt x="6630258" y="1198075"/>
                    </a:lnTo>
                    <a:lnTo>
                      <a:pt x="6662000" y="1243331"/>
                    </a:lnTo>
                    <a:lnTo>
                      <a:pt x="6692946" y="1289381"/>
                    </a:lnTo>
                    <a:lnTo>
                      <a:pt x="6719926" y="1334637"/>
                    </a:lnTo>
                    <a:lnTo>
                      <a:pt x="6744526" y="1383069"/>
                    </a:lnTo>
                    <a:lnTo>
                      <a:pt x="6768332" y="1432295"/>
                    </a:lnTo>
                    <a:lnTo>
                      <a:pt x="6787376" y="1480727"/>
                    </a:lnTo>
                    <a:lnTo>
                      <a:pt x="6804834" y="1530747"/>
                    </a:lnTo>
                    <a:lnTo>
                      <a:pt x="6819912" y="1581561"/>
                    </a:lnTo>
                    <a:lnTo>
                      <a:pt x="6832608" y="1633169"/>
                    </a:lnTo>
                    <a:lnTo>
                      <a:pt x="6842130" y="1684777"/>
                    </a:lnTo>
                    <a:lnTo>
                      <a:pt x="6850066" y="1737179"/>
                    </a:lnTo>
                    <a:lnTo>
                      <a:pt x="6854828" y="1788786"/>
                    </a:lnTo>
                    <a:lnTo>
                      <a:pt x="6858000" y="1840394"/>
                    </a:lnTo>
                    <a:lnTo>
                      <a:pt x="6858000" y="1894384"/>
                    </a:lnTo>
                    <a:lnTo>
                      <a:pt x="6854828" y="1945992"/>
                    </a:lnTo>
                    <a:lnTo>
                      <a:pt x="6850066" y="1997600"/>
                    </a:lnTo>
                    <a:lnTo>
                      <a:pt x="6843718" y="2049207"/>
                    </a:lnTo>
                    <a:lnTo>
                      <a:pt x="6832608" y="2101609"/>
                    </a:lnTo>
                    <a:lnTo>
                      <a:pt x="6819912" y="2151630"/>
                    </a:lnTo>
                    <a:lnTo>
                      <a:pt x="6806422" y="2203237"/>
                    </a:lnTo>
                    <a:lnTo>
                      <a:pt x="6788964" y="2252463"/>
                    </a:lnTo>
                    <a:lnTo>
                      <a:pt x="6768332" y="2302483"/>
                    </a:lnTo>
                    <a:lnTo>
                      <a:pt x="6746114" y="2350915"/>
                    </a:lnTo>
                    <a:lnTo>
                      <a:pt x="6721514" y="2398553"/>
                    </a:lnTo>
                    <a:lnTo>
                      <a:pt x="6694534" y="2443809"/>
                    </a:lnTo>
                    <a:lnTo>
                      <a:pt x="6665174" y="2489859"/>
                    </a:lnTo>
                    <a:lnTo>
                      <a:pt x="6631844" y="2533527"/>
                    </a:lnTo>
                    <a:lnTo>
                      <a:pt x="6596930" y="2575608"/>
                    </a:lnTo>
                    <a:lnTo>
                      <a:pt x="6559634" y="2618482"/>
                    </a:lnTo>
                    <a:lnTo>
                      <a:pt x="6519958" y="2657386"/>
                    </a:lnTo>
                    <a:lnTo>
                      <a:pt x="6177946" y="2984500"/>
                    </a:lnTo>
                    <a:lnTo>
                      <a:pt x="4002088" y="703434"/>
                    </a:lnTo>
                    <a:lnTo>
                      <a:pt x="4343306" y="376320"/>
                    </a:lnTo>
                    <a:lnTo>
                      <a:pt x="4385362" y="338209"/>
                    </a:lnTo>
                    <a:lnTo>
                      <a:pt x="4428214" y="302481"/>
                    </a:lnTo>
                    <a:lnTo>
                      <a:pt x="4473444" y="269134"/>
                    </a:lnTo>
                    <a:lnTo>
                      <a:pt x="4519470" y="239757"/>
                    </a:lnTo>
                    <a:lnTo>
                      <a:pt x="4564700" y="212762"/>
                    </a:lnTo>
                    <a:lnTo>
                      <a:pt x="4613106" y="187355"/>
                    </a:lnTo>
                    <a:lnTo>
                      <a:pt x="4660718" y="164330"/>
                    </a:lnTo>
                    <a:lnTo>
                      <a:pt x="4710710" y="145275"/>
                    </a:lnTo>
                    <a:lnTo>
                      <a:pt x="4761496" y="126220"/>
                    </a:lnTo>
                    <a:lnTo>
                      <a:pt x="4811488" y="111929"/>
                    </a:lnTo>
                    <a:lnTo>
                      <a:pt x="4863068" y="100019"/>
                    </a:lnTo>
                    <a:lnTo>
                      <a:pt x="4913854" y="88903"/>
                    </a:lnTo>
                    <a:lnTo>
                      <a:pt x="4967020" y="82552"/>
                    </a:lnTo>
                    <a:lnTo>
                      <a:pt x="5018600" y="76200"/>
                    </a:lnTo>
                    <a:close/>
                    <a:moveTo>
                      <a:pt x="1843881" y="0"/>
                    </a:moveTo>
                    <a:lnTo>
                      <a:pt x="1895475" y="0"/>
                    </a:lnTo>
                    <a:lnTo>
                      <a:pt x="1947069" y="1588"/>
                    </a:lnTo>
                    <a:lnTo>
                      <a:pt x="2001044" y="6350"/>
                    </a:lnTo>
                    <a:lnTo>
                      <a:pt x="2052638" y="14288"/>
                    </a:lnTo>
                    <a:lnTo>
                      <a:pt x="2104231" y="23813"/>
                    </a:lnTo>
                    <a:lnTo>
                      <a:pt x="2155031" y="35719"/>
                    </a:lnTo>
                    <a:lnTo>
                      <a:pt x="2205038" y="51594"/>
                    </a:lnTo>
                    <a:lnTo>
                      <a:pt x="2255044" y="69056"/>
                    </a:lnTo>
                    <a:lnTo>
                      <a:pt x="2304256" y="89694"/>
                    </a:lnTo>
                    <a:lnTo>
                      <a:pt x="2352675" y="111125"/>
                    </a:lnTo>
                    <a:lnTo>
                      <a:pt x="2399506" y="136525"/>
                    </a:lnTo>
                    <a:lnTo>
                      <a:pt x="2447132" y="163513"/>
                    </a:lnTo>
                    <a:lnTo>
                      <a:pt x="2492375" y="192881"/>
                    </a:lnTo>
                    <a:lnTo>
                      <a:pt x="2536825" y="226219"/>
                    </a:lnTo>
                    <a:lnTo>
                      <a:pt x="2578894" y="260350"/>
                    </a:lnTo>
                    <a:lnTo>
                      <a:pt x="2620169" y="296863"/>
                    </a:lnTo>
                    <a:lnTo>
                      <a:pt x="2660650" y="337344"/>
                    </a:lnTo>
                    <a:lnTo>
                      <a:pt x="6481764" y="4341813"/>
                    </a:lnTo>
                    <a:lnTo>
                      <a:pt x="6519068" y="4382294"/>
                    </a:lnTo>
                    <a:lnTo>
                      <a:pt x="6553994" y="4426744"/>
                    </a:lnTo>
                    <a:lnTo>
                      <a:pt x="6587332" y="4470400"/>
                    </a:lnTo>
                    <a:lnTo>
                      <a:pt x="6616700" y="4515644"/>
                    </a:lnTo>
                    <a:lnTo>
                      <a:pt x="6645276" y="4563269"/>
                    </a:lnTo>
                    <a:lnTo>
                      <a:pt x="6669882" y="4610100"/>
                    </a:lnTo>
                    <a:lnTo>
                      <a:pt x="6692106" y="4658519"/>
                    </a:lnTo>
                    <a:lnTo>
                      <a:pt x="6712744" y="4707731"/>
                    </a:lnTo>
                    <a:lnTo>
                      <a:pt x="6730206" y="4757738"/>
                    </a:lnTo>
                    <a:lnTo>
                      <a:pt x="6745288" y="4807744"/>
                    </a:lnTo>
                    <a:lnTo>
                      <a:pt x="6757988" y="4860131"/>
                    </a:lnTo>
                    <a:lnTo>
                      <a:pt x="6767512" y="4911725"/>
                    </a:lnTo>
                    <a:lnTo>
                      <a:pt x="6775450" y="4963319"/>
                    </a:lnTo>
                    <a:lnTo>
                      <a:pt x="6780212" y="5015706"/>
                    </a:lnTo>
                    <a:lnTo>
                      <a:pt x="6783388" y="5067300"/>
                    </a:lnTo>
                    <a:lnTo>
                      <a:pt x="6783388" y="5120481"/>
                    </a:lnTo>
                    <a:lnTo>
                      <a:pt x="6780212" y="5172869"/>
                    </a:lnTo>
                    <a:lnTo>
                      <a:pt x="6775450" y="5224463"/>
                    </a:lnTo>
                    <a:lnTo>
                      <a:pt x="6767512" y="5276056"/>
                    </a:lnTo>
                    <a:lnTo>
                      <a:pt x="6757988" y="5328444"/>
                    </a:lnTo>
                    <a:lnTo>
                      <a:pt x="6745288" y="5380038"/>
                    </a:lnTo>
                    <a:lnTo>
                      <a:pt x="6730206" y="5430044"/>
                    </a:lnTo>
                    <a:lnTo>
                      <a:pt x="6712744" y="5480050"/>
                    </a:lnTo>
                    <a:lnTo>
                      <a:pt x="6693694" y="5529263"/>
                    </a:lnTo>
                    <a:lnTo>
                      <a:pt x="6669882" y="5577681"/>
                    </a:lnTo>
                    <a:lnTo>
                      <a:pt x="6646864" y="5625306"/>
                    </a:lnTo>
                    <a:lnTo>
                      <a:pt x="6618288" y="5672138"/>
                    </a:lnTo>
                    <a:lnTo>
                      <a:pt x="6588920" y="5715794"/>
                    </a:lnTo>
                    <a:lnTo>
                      <a:pt x="6557168" y="5760244"/>
                    </a:lnTo>
                    <a:lnTo>
                      <a:pt x="6522244" y="5803900"/>
                    </a:lnTo>
                    <a:lnTo>
                      <a:pt x="6484938" y="5845175"/>
                    </a:lnTo>
                    <a:lnTo>
                      <a:pt x="6445250" y="5884069"/>
                    </a:lnTo>
                    <a:lnTo>
                      <a:pt x="5743576" y="6553200"/>
                    </a:lnTo>
                    <a:lnTo>
                      <a:pt x="5700712" y="6591300"/>
                    </a:lnTo>
                    <a:lnTo>
                      <a:pt x="5658644" y="6627019"/>
                    </a:lnTo>
                    <a:lnTo>
                      <a:pt x="5614194" y="6660356"/>
                    </a:lnTo>
                    <a:lnTo>
                      <a:pt x="5568950" y="6689725"/>
                    </a:lnTo>
                    <a:lnTo>
                      <a:pt x="5522120" y="6718300"/>
                    </a:lnTo>
                    <a:lnTo>
                      <a:pt x="5474494" y="6743700"/>
                    </a:lnTo>
                    <a:lnTo>
                      <a:pt x="5426076" y="6765131"/>
                    </a:lnTo>
                    <a:lnTo>
                      <a:pt x="5376864" y="6785769"/>
                    </a:lnTo>
                    <a:lnTo>
                      <a:pt x="5326856" y="6803231"/>
                    </a:lnTo>
                    <a:lnTo>
                      <a:pt x="5275264" y="6817519"/>
                    </a:lnTo>
                    <a:lnTo>
                      <a:pt x="5224464" y="6829425"/>
                    </a:lnTo>
                    <a:lnTo>
                      <a:pt x="5172868" y="6840538"/>
                    </a:lnTo>
                    <a:lnTo>
                      <a:pt x="5121276" y="6848475"/>
                    </a:lnTo>
                    <a:lnTo>
                      <a:pt x="5068888" y="6853238"/>
                    </a:lnTo>
                    <a:lnTo>
                      <a:pt x="5015706" y="6854825"/>
                    </a:lnTo>
                    <a:lnTo>
                      <a:pt x="4964112" y="6854825"/>
                    </a:lnTo>
                    <a:lnTo>
                      <a:pt x="4912520" y="6853238"/>
                    </a:lnTo>
                    <a:lnTo>
                      <a:pt x="4858544" y="6848475"/>
                    </a:lnTo>
                    <a:lnTo>
                      <a:pt x="4806950" y="6840538"/>
                    </a:lnTo>
                    <a:lnTo>
                      <a:pt x="4756944" y="6831013"/>
                    </a:lnTo>
                    <a:lnTo>
                      <a:pt x="4704556" y="6819106"/>
                    </a:lnTo>
                    <a:lnTo>
                      <a:pt x="4654550" y="6803231"/>
                    </a:lnTo>
                    <a:lnTo>
                      <a:pt x="4604544" y="6785769"/>
                    </a:lnTo>
                    <a:lnTo>
                      <a:pt x="4555332" y="6765131"/>
                    </a:lnTo>
                    <a:lnTo>
                      <a:pt x="4506912" y="6743700"/>
                    </a:lnTo>
                    <a:lnTo>
                      <a:pt x="4459288" y="6718300"/>
                    </a:lnTo>
                    <a:lnTo>
                      <a:pt x="4412456" y="6691313"/>
                    </a:lnTo>
                    <a:lnTo>
                      <a:pt x="4367212" y="6661944"/>
                    </a:lnTo>
                    <a:lnTo>
                      <a:pt x="4322764" y="6628606"/>
                    </a:lnTo>
                    <a:lnTo>
                      <a:pt x="4280694" y="6594475"/>
                    </a:lnTo>
                    <a:lnTo>
                      <a:pt x="4239420" y="6557963"/>
                    </a:lnTo>
                    <a:lnTo>
                      <a:pt x="4200526" y="6517481"/>
                    </a:lnTo>
                    <a:lnTo>
                      <a:pt x="377825" y="2513013"/>
                    </a:lnTo>
                    <a:lnTo>
                      <a:pt x="340519" y="2472532"/>
                    </a:lnTo>
                    <a:lnTo>
                      <a:pt x="305594" y="2428081"/>
                    </a:lnTo>
                    <a:lnTo>
                      <a:pt x="272256" y="2384425"/>
                    </a:lnTo>
                    <a:lnTo>
                      <a:pt x="242888" y="2339182"/>
                    </a:lnTo>
                    <a:lnTo>
                      <a:pt x="214313" y="2291557"/>
                    </a:lnTo>
                    <a:lnTo>
                      <a:pt x="189706" y="2244726"/>
                    </a:lnTo>
                    <a:lnTo>
                      <a:pt x="167481" y="2196306"/>
                    </a:lnTo>
                    <a:lnTo>
                      <a:pt x="146844" y="2147094"/>
                    </a:lnTo>
                    <a:lnTo>
                      <a:pt x="129381" y="2097089"/>
                    </a:lnTo>
                    <a:lnTo>
                      <a:pt x="113506" y="2047082"/>
                    </a:lnTo>
                    <a:lnTo>
                      <a:pt x="101600" y="1994695"/>
                    </a:lnTo>
                    <a:lnTo>
                      <a:pt x="92075" y="1943101"/>
                    </a:lnTo>
                    <a:lnTo>
                      <a:pt x="84138" y="1891507"/>
                    </a:lnTo>
                    <a:lnTo>
                      <a:pt x="79375" y="1839120"/>
                    </a:lnTo>
                    <a:lnTo>
                      <a:pt x="76200" y="1785939"/>
                    </a:lnTo>
                    <a:lnTo>
                      <a:pt x="76200" y="1734345"/>
                    </a:lnTo>
                    <a:lnTo>
                      <a:pt x="79375" y="1681957"/>
                    </a:lnTo>
                    <a:lnTo>
                      <a:pt x="84138" y="1630364"/>
                    </a:lnTo>
                    <a:lnTo>
                      <a:pt x="92075" y="1578770"/>
                    </a:lnTo>
                    <a:lnTo>
                      <a:pt x="101600" y="1526381"/>
                    </a:lnTo>
                    <a:lnTo>
                      <a:pt x="113506" y="1474789"/>
                    </a:lnTo>
                    <a:lnTo>
                      <a:pt x="129381" y="1424782"/>
                    </a:lnTo>
                    <a:lnTo>
                      <a:pt x="146844" y="1374775"/>
                    </a:lnTo>
                    <a:lnTo>
                      <a:pt x="165894" y="1325563"/>
                    </a:lnTo>
                    <a:lnTo>
                      <a:pt x="189706" y="1277144"/>
                    </a:lnTo>
                    <a:lnTo>
                      <a:pt x="214313" y="1229519"/>
                    </a:lnTo>
                    <a:lnTo>
                      <a:pt x="241300" y="1182688"/>
                    </a:lnTo>
                    <a:lnTo>
                      <a:pt x="270669" y="1139031"/>
                    </a:lnTo>
                    <a:lnTo>
                      <a:pt x="302419" y="1094581"/>
                    </a:lnTo>
                    <a:lnTo>
                      <a:pt x="338931" y="1050925"/>
                    </a:lnTo>
                    <a:lnTo>
                      <a:pt x="374650" y="1009650"/>
                    </a:lnTo>
                    <a:lnTo>
                      <a:pt x="414338" y="970756"/>
                    </a:lnTo>
                    <a:lnTo>
                      <a:pt x="1116013" y="300038"/>
                    </a:lnTo>
                    <a:lnTo>
                      <a:pt x="1158875" y="261938"/>
                    </a:lnTo>
                    <a:lnTo>
                      <a:pt x="1200944" y="227806"/>
                    </a:lnTo>
                    <a:lnTo>
                      <a:pt x="1245394" y="194469"/>
                    </a:lnTo>
                    <a:lnTo>
                      <a:pt x="1290638" y="165100"/>
                    </a:lnTo>
                    <a:lnTo>
                      <a:pt x="1337469" y="136525"/>
                    </a:lnTo>
                    <a:lnTo>
                      <a:pt x="1385094" y="111125"/>
                    </a:lnTo>
                    <a:lnTo>
                      <a:pt x="1433513" y="89694"/>
                    </a:lnTo>
                    <a:lnTo>
                      <a:pt x="1484313" y="69056"/>
                    </a:lnTo>
                    <a:lnTo>
                      <a:pt x="1532731" y="51594"/>
                    </a:lnTo>
                    <a:lnTo>
                      <a:pt x="1584325" y="37306"/>
                    </a:lnTo>
                    <a:lnTo>
                      <a:pt x="1635125" y="25400"/>
                    </a:lnTo>
                    <a:lnTo>
                      <a:pt x="1686719" y="14288"/>
                    </a:lnTo>
                    <a:lnTo>
                      <a:pt x="1738313" y="6350"/>
                    </a:lnTo>
                    <a:lnTo>
                      <a:pt x="1791494" y="1588"/>
                    </a:lnTo>
                    <a:close/>
                  </a:path>
                </a:pathLst>
              </a:custGeom>
              <a:solidFill>
                <a:sysClr val="window" lastClr="FFFFFF"/>
              </a:solidFill>
              <a:ln>
                <a:noFill/>
              </a:ln>
            </p:spPr>
            <p:txBody>
              <a:bodyPr vert="horz" wrap="square" lIns="121882" tIns="60941" rIns="121882" bIns="60941" numCol="1" anchor="t" anchorCtr="0" compatLnSpc="1">
                <a:noAutofit/>
              </a:bodyPr>
              <a:lstStyle/>
              <a:p>
                <a:pPr defTabSz="914400">
                  <a:defRPr/>
                </a:pPr>
                <a:endParaRPr lang="zh-CN" altLang="en-US" sz="1865" kern="0" dirty="0">
                  <a:solidFill>
                    <a:prstClr val="black"/>
                  </a:solidFill>
                  <a:latin typeface="小米兰亭_GB外压缩"/>
                  <a:ea typeface="小米兰亭_GB外压缩"/>
                </a:endParaRPr>
              </a:p>
            </p:txBody>
          </p:sp>
        </p:grpSp>
      </p:grpSp>
      <p:sp>
        <p:nvSpPr>
          <p:cNvPr id="68" name="任意多边形 67"/>
          <p:cNvSpPr/>
          <p:nvPr/>
        </p:nvSpPr>
        <p:spPr bwMode="auto">
          <a:xfrm>
            <a:off x="4940806" y="2315371"/>
            <a:ext cx="338488" cy="338412"/>
          </a:xfrm>
          <a:custGeom>
            <a:avLst/>
            <a:gdLst>
              <a:gd name="connsiteX0" fmla="*/ 2605030 w 2997200"/>
              <a:gd name="connsiteY0" fmla="*/ 2022475 h 2995613"/>
              <a:gd name="connsiteX1" fmla="*/ 2611384 w 2997200"/>
              <a:gd name="connsiteY1" fmla="*/ 2022475 h 2995613"/>
              <a:gd name="connsiteX2" fmla="*/ 2618270 w 2997200"/>
              <a:gd name="connsiteY2" fmla="*/ 2022475 h 2995613"/>
              <a:gd name="connsiteX3" fmla="*/ 2624096 w 2997200"/>
              <a:gd name="connsiteY3" fmla="*/ 2023535 h 2995613"/>
              <a:gd name="connsiteX4" fmla="*/ 2630450 w 2997200"/>
              <a:gd name="connsiteY4" fmla="*/ 2025125 h 2995613"/>
              <a:gd name="connsiteX5" fmla="*/ 2636806 w 2997200"/>
              <a:gd name="connsiteY5" fmla="*/ 2026715 h 2995613"/>
              <a:gd name="connsiteX6" fmla="*/ 2642630 w 2997200"/>
              <a:gd name="connsiteY6" fmla="*/ 2029365 h 2995613"/>
              <a:gd name="connsiteX7" fmla="*/ 2648456 w 2997200"/>
              <a:gd name="connsiteY7" fmla="*/ 2033075 h 2995613"/>
              <a:gd name="connsiteX8" fmla="*/ 2653752 w 2997200"/>
              <a:gd name="connsiteY8" fmla="*/ 2036786 h 2995613"/>
              <a:gd name="connsiteX9" fmla="*/ 2659048 w 2997200"/>
              <a:gd name="connsiteY9" fmla="*/ 2042086 h 2995613"/>
              <a:gd name="connsiteX10" fmla="*/ 2663284 w 2997200"/>
              <a:gd name="connsiteY10" fmla="*/ 2046856 h 2995613"/>
              <a:gd name="connsiteX11" fmla="*/ 2667522 w 2997200"/>
              <a:gd name="connsiteY11" fmla="*/ 2052156 h 2995613"/>
              <a:gd name="connsiteX12" fmla="*/ 2670698 w 2997200"/>
              <a:gd name="connsiteY12" fmla="*/ 2057986 h 2995613"/>
              <a:gd name="connsiteX13" fmla="*/ 2673346 w 2997200"/>
              <a:gd name="connsiteY13" fmla="*/ 2063816 h 2995613"/>
              <a:gd name="connsiteX14" fmla="*/ 2675994 w 2997200"/>
              <a:gd name="connsiteY14" fmla="*/ 2070176 h 2995613"/>
              <a:gd name="connsiteX15" fmla="*/ 2677054 w 2997200"/>
              <a:gd name="connsiteY15" fmla="*/ 2076006 h 2995613"/>
              <a:gd name="connsiteX16" fmla="*/ 2678112 w 2997200"/>
              <a:gd name="connsiteY16" fmla="*/ 2082896 h 2995613"/>
              <a:gd name="connsiteX17" fmla="*/ 2678112 w 2997200"/>
              <a:gd name="connsiteY17" fmla="*/ 2089257 h 2995613"/>
              <a:gd name="connsiteX18" fmla="*/ 2678112 w 2997200"/>
              <a:gd name="connsiteY18" fmla="*/ 2095087 h 2995613"/>
              <a:gd name="connsiteX19" fmla="*/ 2677054 w 2997200"/>
              <a:gd name="connsiteY19" fmla="*/ 2101977 h 2995613"/>
              <a:gd name="connsiteX20" fmla="*/ 2675994 w 2997200"/>
              <a:gd name="connsiteY20" fmla="*/ 2107807 h 2995613"/>
              <a:gd name="connsiteX21" fmla="*/ 2673346 w 2997200"/>
              <a:gd name="connsiteY21" fmla="*/ 2114167 h 2995613"/>
              <a:gd name="connsiteX22" fmla="*/ 2670698 w 2997200"/>
              <a:gd name="connsiteY22" fmla="*/ 2119997 h 2995613"/>
              <a:gd name="connsiteX23" fmla="*/ 2667522 w 2997200"/>
              <a:gd name="connsiteY23" fmla="*/ 2125827 h 2995613"/>
              <a:gd name="connsiteX24" fmla="*/ 2663284 w 2997200"/>
              <a:gd name="connsiteY24" fmla="*/ 2131127 h 2995613"/>
              <a:gd name="connsiteX25" fmla="*/ 2659048 w 2997200"/>
              <a:gd name="connsiteY25" fmla="*/ 2135897 h 2995613"/>
              <a:gd name="connsiteX26" fmla="*/ 2127342 w 2997200"/>
              <a:gd name="connsiteY26" fmla="*/ 2668028 h 2995613"/>
              <a:gd name="connsiteX27" fmla="*/ 2122574 w 2997200"/>
              <a:gd name="connsiteY27" fmla="*/ 2672798 h 2995613"/>
              <a:gd name="connsiteX28" fmla="*/ 2116750 w 2997200"/>
              <a:gd name="connsiteY28" fmla="*/ 2676508 h 2995613"/>
              <a:gd name="connsiteX29" fmla="*/ 2110924 w 2997200"/>
              <a:gd name="connsiteY29" fmla="*/ 2679688 h 2995613"/>
              <a:gd name="connsiteX30" fmla="*/ 2105098 w 2997200"/>
              <a:gd name="connsiteY30" fmla="*/ 2682868 h 2995613"/>
              <a:gd name="connsiteX31" fmla="*/ 2098744 w 2997200"/>
              <a:gd name="connsiteY31" fmla="*/ 2684988 h 2995613"/>
              <a:gd name="connsiteX32" fmla="*/ 2092918 w 2997200"/>
              <a:gd name="connsiteY32" fmla="*/ 2686578 h 2995613"/>
              <a:gd name="connsiteX33" fmla="*/ 2086562 w 2997200"/>
              <a:gd name="connsiteY33" fmla="*/ 2687638 h 2995613"/>
              <a:gd name="connsiteX34" fmla="*/ 2079678 w 2997200"/>
              <a:gd name="connsiteY34" fmla="*/ 2687638 h 2995613"/>
              <a:gd name="connsiteX35" fmla="*/ 2073852 w 2997200"/>
              <a:gd name="connsiteY35" fmla="*/ 2687638 h 2995613"/>
              <a:gd name="connsiteX36" fmla="*/ 2067498 w 2997200"/>
              <a:gd name="connsiteY36" fmla="*/ 2686578 h 2995613"/>
              <a:gd name="connsiteX37" fmla="*/ 2060612 w 2997200"/>
              <a:gd name="connsiteY37" fmla="*/ 2684988 h 2995613"/>
              <a:gd name="connsiteX38" fmla="*/ 2054788 w 2997200"/>
              <a:gd name="connsiteY38" fmla="*/ 2682868 h 2995613"/>
              <a:gd name="connsiteX39" fmla="*/ 2048962 w 2997200"/>
              <a:gd name="connsiteY39" fmla="*/ 2679688 h 2995613"/>
              <a:gd name="connsiteX40" fmla="*/ 2043666 w 2997200"/>
              <a:gd name="connsiteY40" fmla="*/ 2676508 h 2995613"/>
              <a:gd name="connsiteX41" fmla="*/ 2037840 w 2997200"/>
              <a:gd name="connsiteY41" fmla="*/ 2672798 h 2995613"/>
              <a:gd name="connsiteX42" fmla="*/ 2032544 w 2997200"/>
              <a:gd name="connsiteY42" fmla="*/ 2668028 h 2995613"/>
              <a:gd name="connsiteX43" fmla="*/ 2028308 w 2997200"/>
              <a:gd name="connsiteY43" fmla="*/ 2663258 h 2995613"/>
              <a:gd name="connsiteX44" fmla="*/ 2024600 w 2997200"/>
              <a:gd name="connsiteY44" fmla="*/ 2657428 h 2995613"/>
              <a:gd name="connsiteX45" fmla="*/ 2020894 w 2997200"/>
              <a:gd name="connsiteY45" fmla="*/ 2651598 h 2995613"/>
              <a:gd name="connsiteX46" fmla="*/ 2018246 w 2997200"/>
              <a:gd name="connsiteY46" fmla="*/ 2646297 h 2995613"/>
              <a:gd name="connsiteX47" fmla="*/ 2016128 w 2997200"/>
              <a:gd name="connsiteY47" fmla="*/ 2639937 h 2995613"/>
              <a:gd name="connsiteX48" fmla="*/ 2014538 w 2997200"/>
              <a:gd name="connsiteY48" fmla="*/ 2634107 h 2995613"/>
              <a:gd name="connsiteX49" fmla="*/ 2013480 w 2997200"/>
              <a:gd name="connsiteY49" fmla="*/ 2627217 h 2995613"/>
              <a:gd name="connsiteX50" fmla="*/ 2012950 w 2997200"/>
              <a:gd name="connsiteY50" fmla="*/ 2620857 h 2995613"/>
              <a:gd name="connsiteX51" fmla="*/ 2013480 w 2997200"/>
              <a:gd name="connsiteY51" fmla="*/ 2614497 h 2995613"/>
              <a:gd name="connsiteX52" fmla="*/ 2014538 w 2997200"/>
              <a:gd name="connsiteY52" fmla="*/ 2608137 h 2995613"/>
              <a:gd name="connsiteX53" fmla="*/ 2016128 w 2997200"/>
              <a:gd name="connsiteY53" fmla="*/ 2601777 h 2995613"/>
              <a:gd name="connsiteX54" fmla="*/ 2018246 w 2997200"/>
              <a:gd name="connsiteY54" fmla="*/ 2595946 h 2995613"/>
              <a:gd name="connsiteX55" fmla="*/ 2020894 w 2997200"/>
              <a:gd name="connsiteY55" fmla="*/ 2589586 h 2995613"/>
              <a:gd name="connsiteX56" fmla="*/ 2024600 w 2997200"/>
              <a:gd name="connsiteY56" fmla="*/ 2584286 h 2995613"/>
              <a:gd name="connsiteX57" fmla="*/ 2028308 w 2997200"/>
              <a:gd name="connsiteY57" fmla="*/ 2578986 h 2995613"/>
              <a:gd name="connsiteX58" fmla="*/ 2032544 w 2997200"/>
              <a:gd name="connsiteY58" fmla="*/ 2573686 h 2995613"/>
              <a:gd name="connsiteX59" fmla="*/ 2564252 w 2997200"/>
              <a:gd name="connsiteY59" fmla="*/ 2042086 h 2995613"/>
              <a:gd name="connsiteX60" fmla="*/ 2569548 w 2997200"/>
              <a:gd name="connsiteY60" fmla="*/ 2036786 h 2995613"/>
              <a:gd name="connsiteX61" fmla="*/ 2574844 w 2997200"/>
              <a:gd name="connsiteY61" fmla="*/ 2033075 h 2995613"/>
              <a:gd name="connsiteX62" fmla="*/ 2580668 w 2997200"/>
              <a:gd name="connsiteY62" fmla="*/ 2029365 h 2995613"/>
              <a:gd name="connsiteX63" fmla="*/ 2585964 w 2997200"/>
              <a:gd name="connsiteY63" fmla="*/ 2026715 h 2995613"/>
              <a:gd name="connsiteX64" fmla="*/ 2592320 w 2997200"/>
              <a:gd name="connsiteY64" fmla="*/ 2025125 h 2995613"/>
              <a:gd name="connsiteX65" fmla="*/ 2598674 w 2997200"/>
              <a:gd name="connsiteY65" fmla="*/ 2023535 h 2995613"/>
              <a:gd name="connsiteX66" fmla="*/ 2267400 w 2997200"/>
              <a:gd name="connsiteY66" fmla="*/ 1895475 h 2995613"/>
              <a:gd name="connsiteX67" fmla="*/ 2273228 w 2997200"/>
              <a:gd name="connsiteY67" fmla="*/ 1896004 h 2995613"/>
              <a:gd name="connsiteX68" fmla="*/ 2280116 w 2997200"/>
              <a:gd name="connsiteY68" fmla="*/ 1897063 h 2995613"/>
              <a:gd name="connsiteX69" fmla="*/ 2285944 w 2997200"/>
              <a:gd name="connsiteY69" fmla="*/ 1898121 h 2995613"/>
              <a:gd name="connsiteX70" fmla="*/ 2292302 w 2997200"/>
              <a:gd name="connsiteY70" fmla="*/ 1900238 h 2995613"/>
              <a:gd name="connsiteX71" fmla="*/ 2298128 w 2997200"/>
              <a:gd name="connsiteY71" fmla="*/ 1902884 h 2995613"/>
              <a:gd name="connsiteX72" fmla="*/ 2303426 w 2997200"/>
              <a:gd name="connsiteY72" fmla="*/ 1906588 h 2995613"/>
              <a:gd name="connsiteX73" fmla="*/ 2309254 w 2997200"/>
              <a:gd name="connsiteY73" fmla="*/ 1910292 h 2995613"/>
              <a:gd name="connsiteX74" fmla="*/ 2314022 w 2997200"/>
              <a:gd name="connsiteY74" fmla="*/ 1915054 h 2995613"/>
              <a:gd name="connsiteX75" fmla="*/ 2318790 w 2997200"/>
              <a:gd name="connsiteY75" fmla="*/ 1919817 h 2995613"/>
              <a:gd name="connsiteX76" fmla="*/ 2322500 w 2997200"/>
              <a:gd name="connsiteY76" fmla="*/ 1925638 h 2995613"/>
              <a:gd name="connsiteX77" fmla="*/ 2326208 w 2997200"/>
              <a:gd name="connsiteY77" fmla="*/ 1930929 h 2995613"/>
              <a:gd name="connsiteX78" fmla="*/ 2328856 w 2997200"/>
              <a:gd name="connsiteY78" fmla="*/ 1937279 h 2995613"/>
              <a:gd name="connsiteX79" fmla="*/ 2330976 w 2997200"/>
              <a:gd name="connsiteY79" fmla="*/ 1943100 h 2995613"/>
              <a:gd name="connsiteX80" fmla="*/ 2332566 w 2997200"/>
              <a:gd name="connsiteY80" fmla="*/ 1949450 h 2995613"/>
              <a:gd name="connsiteX81" fmla="*/ 2333096 w 2997200"/>
              <a:gd name="connsiteY81" fmla="*/ 1955800 h 2995613"/>
              <a:gd name="connsiteX82" fmla="*/ 2333624 w 2997200"/>
              <a:gd name="connsiteY82" fmla="*/ 1962150 h 2995613"/>
              <a:gd name="connsiteX83" fmla="*/ 2333096 w 2997200"/>
              <a:gd name="connsiteY83" fmla="*/ 1968500 h 2995613"/>
              <a:gd name="connsiteX84" fmla="*/ 2332566 w 2997200"/>
              <a:gd name="connsiteY84" fmla="*/ 1974850 h 2995613"/>
              <a:gd name="connsiteX85" fmla="*/ 2330976 w 2997200"/>
              <a:gd name="connsiteY85" fmla="*/ 1981200 h 2995613"/>
              <a:gd name="connsiteX86" fmla="*/ 2328856 w 2997200"/>
              <a:gd name="connsiteY86" fmla="*/ 1987550 h 2995613"/>
              <a:gd name="connsiteX87" fmla="*/ 2326208 w 2997200"/>
              <a:gd name="connsiteY87" fmla="*/ 1993371 h 2995613"/>
              <a:gd name="connsiteX88" fmla="*/ 2322500 w 2997200"/>
              <a:gd name="connsiteY88" fmla="*/ 1998663 h 2995613"/>
              <a:gd name="connsiteX89" fmla="*/ 2318790 w 2997200"/>
              <a:gd name="connsiteY89" fmla="*/ 2004484 h 2995613"/>
              <a:gd name="connsiteX90" fmla="*/ 2314022 w 2997200"/>
              <a:gd name="connsiteY90" fmla="*/ 2009246 h 2995613"/>
              <a:gd name="connsiteX91" fmla="*/ 1999856 w 2997200"/>
              <a:gd name="connsiteY91" fmla="*/ 2323571 h 2995613"/>
              <a:gd name="connsiteX92" fmla="*/ 1995088 w 2997200"/>
              <a:gd name="connsiteY92" fmla="*/ 2327804 h 2995613"/>
              <a:gd name="connsiteX93" fmla="*/ 1989790 w 2997200"/>
              <a:gd name="connsiteY93" fmla="*/ 2332038 h 2995613"/>
              <a:gd name="connsiteX94" fmla="*/ 1983962 w 2997200"/>
              <a:gd name="connsiteY94" fmla="*/ 2335213 h 2995613"/>
              <a:gd name="connsiteX95" fmla="*/ 1978134 w 2997200"/>
              <a:gd name="connsiteY95" fmla="*/ 2337859 h 2995613"/>
              <a:gd name="connsiteX96" fmla="*/ 1971776 w 2997200"/>
              <a:gd name="connsiteY96" fmla="*/ 2339975 h 2995613"/>
              <a:gd name="connsiteX97" fmla="*/ 1965948 w 2997200"/>
              <a:gd name="connsiteY97" fmla="*/ 2342092 h 2995613"/>
              <a:gd name="connsiteX98" fmla="*/ 1959062 w 2997200"/>
              <a:gd name="connsiteY98" fmla="*/ 2342621 h 2995613"/>
              <a:gd name="connsiteX99" fmla="*/ 1952704 w 2997200"/>
              <a:gd name="connsiteY99" fmla="*/ 2343150 h 2995613"/>
              <a:gd name="connsiteX100" fmla="*/ 1946876 w 2997200"/>
              <a:gd name="connsiteY100" fmla="*/ 2342621 h 2995613"/>
              <a:gd name="connsiteX101" fmla="*/ 1939988 w 2997200"/>
              <a:gd name="connsiteY101" fmla="*/ 2342092 h 2995613"/>
              <a:gd name="connsiteX102" fmla="*/ 1933632 w 2997200"/>
              <a:gd name="connsiteY102" fmla="*/ 2339975 h 2995613"/>
              <a:gd name="connsiteX103" fmla="*/ 1927804 w 2997200"/>
              <a:gd name="connsiteY103" fmla="*/ 2337859 h 2995613"/>
              <a:gd name="connsiteX104" fmla="*/ 1921976 w 2997200"/>
              <a:gd name="connsiteY104" fmla="*/ 2335213 h 2995613"/>
              <a:gd name="connsiteX105" fmla="*/ 1915618 w 2997200"/>
              <a:gd name="connsiteY105" fmla="*/ 2332038 h 2995613"/>
              <a:gd name="connsiteX106" fmla="*/ 1910850 w 2997200"/>
              <a:gd name="connsiteY106" fmla="*/ 2327804 h 2995613"/>
              <a:gd name="connsiteX107" fmla="*/ 1905552 w 2997200"/>
              <a:gd name="connsiteY107" fmla="*/ 2323571 h 2995613"/>
              <a:gd name="connsiteX108" fmla="*/ 1901314 w 2997200"/>
              <a:gd name="connsiteY108" fmla="*/ 2318279 h 2995613"/>
              <a:gd name="connsiteX109" fmla="*/ 1896546 w 2997200"/>
              <a:gd name="connsiteY109" fmla="*/ 2312988 h 2995613"/>
              <a:gd name="connsiteX110" fmla="*/ 1893368 w 2997200"/>
              <a:gd name="connsiteY110" fmla="*/ 2307167 h 2995613"/>
              <a:gd name="connsiteX111" fmla="*/ 1891248 w 2997200"/>
              <a:gd name="connsiteY111" fmla="*/ 2300817 h 2995613"/>
              <a:gd name="connsiteX112" fmla="*/ 1889128 w 2997200"/>
              <a:gd name="connsiteY112" fmla="*/ 2294996 h 2995613"/>
              <a:gd name="connsiteX113" fmla="*/ 1887010 w 2997200"/>
              <a:gd name="connsiteY113" fmla="*/ 2288646 h 2995613"/>
              <a:gd name="connsiteX114" fmla="*/ 1885950 w 2997200"/>
              <a:gd name="connsiteY114" fmla="*/ 2282296 h 2995613"/>
              <a:gd name="connsiteX115" fmla="*/ 1885950 w 2997200"/>
              <a:gd name="connsiteY115" fmla="*/ 2275946 h 2995613"/>
              <a:gd name="connsiteX116" fmla="*/ 1885950 w 2997200"/>
              <a:gd name="connsiteY116" fmla="*/ 2269596 h 2995613"/>
              <a:gd name="connsiteX117" fmla="*/ 1887010 w 2997200"/>
              <a:gd name="connsiteY117" fmla="*/ 2263246 h 2995613"/>
              <a:gd name="connsiteX118" fmla="*/ 1889128 w 2997200"/>
              <a:gd name="connsiteY118" fmla="*/ 2257425 h 2995613"/>
              <a:gd name="connsiteX119" fmla="*/ 1891248 w 2997200"/>
              <a:gd name="connsiteY119" fmla="*/ 2251075 h 2995613"/>
              <a:gd name="connsiteX120" fmla="*/ 1893368 w 2997200"/>
              <a:gd name="connsiteY120" fmla="*/ 2245254 h 2995613"/>
              <a:gd name="connsiteX121" fmla="*/ 1896546 w 2997200"/>
              <a:gd name="connsiteY121" fmla="*/ 2239434 h 2995613"/>
              <a:gd name="connsiteX122" fmla="*/ 1901314 w 2997200"/>
              <a:gd name="connsiteY122" fmla="*/ 2233613 h 2995613"/>
              <a:gd name="connsiteX123" fmla="*/ 1905552 w 2997200"/>
              <a:gd name="connsiteY123" fmla="*/ 2228850 h 2995613"/>
              <a:gd name="connsiteX124" fmla="*/ 2219720 w 2997200"/>
              <a:gd name="connsiteY124" fmla="*/ 1915054 h 2995613"/>
              <a:gd name="connsiteX125" fmla="*/ 2225018 w 2997200"/>
              <a:gd name="connsiteY125" fmla="*/ 1910292 h 2995613"/>
              <a:gd name="connsiteX126" fmla="*/ 2230316 w 2997200"/>
              <a:gd name="connsiteY126" fmla="*/ 1906588 h 2995613"/>
              <a:gd name="connsiteX127" fmla="*/ 2235614 w 2997200"/>
              <a:gd name="connsiteY127" fmla="*/ 1902884 h 2995613"/>
              <a:gd name="connsiteX128" fmla="*/ 2241970 w 2997200"/>
              <a:gd name="connsiteY128" fmla="*/ 1900238 h 2995613"/>
              <a:gd name="connsiteX129" fmla="*/ 2248328 w 2997200"/>
              <a:gd name="connsiteY129" fmla="*/ 1898121 h 2995613"/>
              <a:gd name="connsiteX130" fmla="*/ 2254156 w 2997200"/>
              <a:gd name="connsiteY130" fmla="*/ 1897063 h 2995613"/>
              <a:gd name="connsiteX131" fmla="*/ 2260514 w 2997200"/>
              <a:gd name="connsiteY131" fmla="*/ 1896004 h 2995613"/>
              <a:gd name="connsiteX132" fmla="*/ 1946936 w 2997200"/>
              <a:gd name="connsiteY132" fmla="*/ 1738312 h 2995613"/>
              <a:gd name="connsiteX133" fmla="*/ 1952748 w 2997200"/>
              <a:gd name="connsiteY133" fmla="*/ 1738312 h 2995613"/>
              <a:gd name="connsiteX134" fmla="*/ 1959086 w 2997200"/>
              <a:gd name="connsiteY134" fmla="*/ 1738312 h 2995613"/>
              <a:gd name="connsiteX135" fmla="*/ 1965952 w 2997200"/>
              <a:gd name="connsiteY135" fmla="*/ 1739369 h 2995613"/>
              <a:gd name="connsiteX136" fmla="*/ 1971762 w 2997200"/>
              <a:gd name="connsiteY136" fmla="*/ 1740953 h 2995613"/>
              <a:gd name="connsiteX137" fmla="*/ 1978100 w 2997200"/>
              <a:gd name="connsiteY137" fmla="*/ 1743066 h 2995613"/>
              <a:gd name="connsiteX138" fmla="*/ 1983912 w 2997200"/>
              <a:gd name="connsiteY138" fmla="*/ 1745707 h 2995613"/>
              <a:gd name="connsiteX139" fmla="*/ 1989722 w 2997200"/>
              <a:gd name="connsiteY139" fmla="*/ 1748876 h 2995613"/>
              <a:gd name="connsiteX140" fmla="*/ 1995004 w 2997200"/>
              <a:gd name="connsiteY140" fmla="*/ 1753102 h 2995613"/>
              <a:gd name="connsiteX141" fmla="*/ 1999758 w 2997200"/>
              <a:gd name="connsiteY141" fmla="*/ 1757328 h 2995613"/>
              <a:gd name="connsiteX142" fmla="*/ 2005040 w 2997200"/>
              <a:gd name="connsiteY142" fmla="*/ 1763138 h 2995613"/>
              <a:gd name="connsiteX143" fmla="*/ 2008736 w 2997200"/>
              <a:gd name="connsiteY143" fmla="*/ 1767892 h 2995613"/>
              <a:gd name="connsiteX144" fmla="*/ 2011906 w 2997200"/>
              <a:gd name="connsiteY144" fmla="*/ 1773702 h 2995613"/>
              <a:gd name="connsiteX145" fmla="*/ 2015076 w 2997200"/>
              <a:gd name="connsiteY145" fmla="*/ 1780040 h 2995613"/>
              <a:gd name="connsiteX146" fmla="*/ 2016660 w 2997200"/>
              <a:gd name="connsiteY146" fmla="*/ 1785851 h 2995613"/>
              <a:gd name="connsiteX147" fmla="*/ 2018244 w 2997200"/>
              <a:gd name="connsiteY147" fmla="*/ 1792189 h 2995613"/>
              <a:gd name="connsiteX148" fmla="*/ 2019300 w 2997200"/>
              <a:gd name="connsiteY148" fmla="*/ 1797999 h 2995613"/>
              <a:gd name="connsiteX149" fmla="*/ 2019300 w 2997200"/>
              <a:gd name="connsiteY149" fmla="*/ 1804866 h 2995613"/>
              <a:gd name="connsiteX150" fmla="*/ 2019300 w 2997200"/>
              <a:gd name="connsiteY150" fmla="*/ 1811205 h 2995613"/>
              <a:gd name="connsiteX151" fmla="*/ 2018244 w 2997200"/>
              <a:gd name="connsiteY151" fmla="*/ 1817543 h 2995613"/>
              <a:gd name="connsiteX152" fmla="*/ 2016660 w 2997200"/>
              <a:gd name="connsiteY152" fmla="*/ 1823882 h 2995613"/>
              <a:gd name="connsiteX153" fmla="*/ 2015076 w 2997200"/>
              <a:gd name="connsiteY153" fmla="*/ 1830220 h 2995613"/>
              <a:gd name="connsiteX154" fmla="*/ 2011906 w 2997200"/>
              <a:gd name="connsiteY154" fmla="*/ 1835502 h 2995613"/>
              <a:gd name="connsiteX155" fmla="*/ 2008736 w 2997200"/>
              <a:gd name="connsiteY155" fmla="*/ 1841312 h 2995613"/>
              <a:gd name="connsiteX156" fmla="*/ 2005040 w 2997200"/>
              <a:gd name="connsiteY156" fmla="*/ 1846594 h 2995613"/>
              <a:gd name="connsiteX157" fmla="*/ 1999758 w 2997200"/>
              <a:gd name="connsiteY157" fmla="*/ 1851876 h 2995613"/>
              <a:gd name="connsiteX158" fmla="*/ 1842352 w 2997200"/>
              <a:gd name="connsiteY158" fmla="*/ 2009282 h 2995613"/>
              <a:gd name="connsiteX159" fmla="*/ 1837070 w 2997200"/>
              <a:gd name="connsiteY159" fmla="*/ 2014035 h 2995613"/>
              <a:gd name="connsiteX160" fmla="*/ 1832316 w 2997200"/>
              <a:gd name="connsiteY160" fmla="*/ 2017733 h 2995613"/>
              <a:gd name="connsiteX161" fmla="*/ 1826506 w 2997200"/>
              <a:gd name="connsiteY161" fmla="*/ 2020902 h 2995613"/>
              <a:gd name="connsiteX162" fmla="*/ 1820696 w 2997200"/>
              <a:gd name="connsiteY162" fmla="*/ 2024071 h 2995613"/>
              <a:gd name="connsiteX163" fmla="*/ 1814358 w 2997200"/>
              <a:gd name="connsiteY163" fmla="*/ 2026184 h 2995613"/>
              <a:gd name="connsiteX164" fmla="*/ 1808018 w 2997200"/>
              <a:gd name="connsiteY164" fmla="*/ 2027769 h 2995613"/>
              <a:gd name="connsiteX165" fmla="*/ 1802208 w 2997200"/>
              <a:gd name="connsiteY165" fmla="*/ 2028297 h 2995613"/>
              <a:gd name="connsiteX166" fmla="*/ 1795342 w 2997200"/>
              <a:gd name="connsiteY166" fmla="*/ 2028825 h 2995613"/>
              <a:gd name="connsiteX167" fmla="*/ 1789004 w 2997200"/>
              <a:gd name="connsiteY167" fmla="*/ 2028297 h 2995613"/>
              <a:gd name="connsiteX168" fmla="*/ 1782664 w 2997200"/>
              <a:gd name="connsiteY168" fmla="*/ 2027769 h 2995613"/>
              <a:gd name="connsiteX169" fmla="*/ 1776326 w 2997200"/>
              <a:gd name="connsiteY169" fmla="*/ 2026184 h 2995613"/>
              <a:gd name="connsiteX170" fmla="*/ 1769988 w 2997200"/>
              <a:gd name="connsiteY170" fmla="*/ 2024071 h 2995613"/>
              <a:gd name="connsiteX171" fmla="*/ 1764706 w 2997200"/>
              <a:gd name="connsiteY171" fmla="*/ 2020902 h 2995613"/>
              <a:gd name="connsiteX172" fmla="*/ 1758368 w 2997200"/>
              <a:gd name="connsiteY172" fmla="*/ 2017733 h 2995613"/>
              <a:gd name="connsiteX173" fmla="*/ 1753614 w 2997200"/>
              <a:gd name="connsiteY173" fmla="*/ 2014035 h 2995613"/>
              <a:gd name="connsiteX174" fmla="*/ 1748332 w 2997200"/>
              <a:gd name="connsiteY174" fmla="*/ 2009282 h 2995613"/>
              <a:gd name="connsiteX175" fmla="*/ 1744106 w 2997200"/>
              <a:gd name="connsiteY175" fmla="*/ 2004528 h 2995613"/>
              <a:gd name="connsiteX176" fmla="*/ 1739880 w 2997200"/>
              <a:gd name="connsiteY176" fmla="*/ 1998718 h 2995613"/>
              <a:gd name="connsiteX177" fmla="*/ 1736712 w 2997200"/>
              <a:gd name="connsiteY177" fmla="*/ 1993435 h 2995613"/>
              <a:gd name="connsiteX178" fmla="*/ 1734070 w 2997200"/>
              <a:gd name="connsiteY178" fmla="*/ 1987625 h 2995613"/>
              <a:gd name="connsiteX179" fmla="*/ 1731430 w 2997200"/>
              <a:gd name="connsiteY179" fmla="*/ 1981287 h 2995613"/>
              <a:gd name="connsiteX180" fmla="*/ 1729844 w 2997200"/>
              <a:gd name="connsiteY180" fmla="*/ 1974948 h 2995613"/>
              <a:gd name="connsiteX181" fmla="*/ 1728788 w 2997200"/>
              <a:gd name="connsiteY181" fmla="*/ 1968610 h 2995613"/>
              <a:gd name="connsiteX182" fmla="*/ 1728788 w 2997200"/>
              <a:gd name="connsiteY182" fmla="*/ 1962271 h 2995613"/>
              <a:gd name="connsiteX183" fmla="*/ 1728788 w 2997200"/>
              <a:gd name="connsiteY183" fmla="*/ 1955933 h 2995613"/>
              <a:gd name="connsiteX184" fmla="*/ 1729844 w 2997200"/>
              <a:gd name="connsiteY184" fmla="*/ 1949594 h 2995613"/>
              <a:gd name="connsiteX185" fmla="*/ 1731430 w 2997200"/>
              <a:gd name="connsiteY185" fmla="*/ 1943256 h 2995613"/>
              <a:gd name="connsiteX186" fmla="*/ 1734070 w 2997200"/>
              <a:gd name="connsiteY186" fmla="*/ 1937446 h 2995613"/>
              <a:gd name="connsiteX187" fmla="*/ 1736712 w 2997200"/>
              <a:gd name="connsiteY187" fmla="*/ 1931107 h 2995613"/>
              <a:gd name="connsiteX188" fmla="*/ 1739880 w 2997200"/>
              <a:gd name="connsiteY188" fmla="*/ 1925825 h 2995613"/>
              <a:gd name="connsiteX189" fmla="*/ 1744106 w 2997200"/>
              <a:gd name="connsiteY189" fmla="*/ 1920015 h 2995613"/>
              <a:gd name="connsiteX190" fmla="*/ 1748332 w 2997200"/>
              <a:gd name="connsiteY190" fmla="*/ 1915261 h 2995613"/>
              <a:gd name="connsiteX191" fmla="*/ 1905736 w 2997200"/>
              <a:gd name="connsiteY191" fmla="*/ 1757328 h 2995613"/>
              <a:gd name="connsiteX192" fmla="*/ 1911018 w 2997200"/>
              <a:gd name="connsiteY192" fmla="*/ 1753102 h 2995613"/>
              <a:gd name="connsiteX193" fmla="*/ 1915772 w 2997200"/>
              <a:gd name="connsiteY193" fmla="*/ 1748876 h 2995613"/>
              <a:gd name="connsiteX194" fmla="*/ 1922112 w 2997200"/>
              <a:gd name="connsiteY194" fmla="*/ 1745707 h 2995613"/>
              <a:gd name="connsiteX195" fmla="*/ 1927922 w 2997200"/>
              <a:gd name="connsiteY195" fmla="*/ 1743066 h 2995613"/>
              <a:gd name="connsiteX196" fmla="*/ 1933732 w 2997200"/>
              <a:gd name="connsiteY196" fmla="*/ 1740953 h 2995613"/>
              <a:gd name="connsiteX197" fmla="*/ 1940070 w 2997200"/>
              <a:gd name="connsiteY197" fmla="*/ 1739369 h 2995613"/>
              <a:gd name="connsiteX198" fmla="*/ 1195122 w 2997200"/>
              <a:gd name="connsiteY198" fmla="*/ 966787 h 2995613"/>
              <a:gd name="connsiteX199" fmla="*/ 1201496 w 2997200"/>
              <a:gd name="connsiteY199" fmla="*/ 966787 h 2995613"/>
              <a:gd name="connsiteX200" fmla="*/ 1207868 w 2997200"/>
              <a:gd name="connsiteY200" fmla="*/ 966787 h 2995613"/>
              <a:gd name="connsiteX201" fmla="*/ 1214242 w 2997200"/>
              <a:gd name="connsiteY201" fmla="*/ 967843 h 2995613"/>
              <a:gd name="connsiteX202" fmla="*/ 1220614 w 2997200"/>
              <a:gd name="connsiteY202" fmla="*/ 969428 h 2995613"/>
              <a:gd name="connsiteX203" fmla="*/ 1226456 w 2997200"/>
              <a:gd name="connsiteY203" fmla="*/ 971012 h 2995613"/>
              <a:gd name="connsiteX204" fmla="*/ 1232830 w 2997200"/>
              <a:gd name="connsiteY204" fmla="*/ 973653 h 2995613"/>
              <a:gd name="connsiteX205" fmla="*/ 1238672 w 2997200"/>
              <a:gd name="connsiteY205" fmla="*/ 977351 h 2995613"/>
              <a:gd name="connsiteX206" fmla="*/ 1243452 w 2997200"/>
              <a:gd name="connsiteY206" fmla="*/ 981048 h 2995613"/>
              <a:gd name="connsiteX207" fmla="*/ 1249294 w 2997200"/>
              <a:gd name="connsiteY207" fmla="*/ 986330 h 2995613"/>
              <a:gd name="connsiteX208" fmla="*/ 1253542 w 2997200"/>
              <a:gd name="connsiteY208" fmla="*/ 991084 h 2995613"/>
              <a:gd name="connsiteX209" fmla="*/ 1257260 w 2997200"/>
              <a:gd name="connsiteY209" fmla="*/ 996366 h 2995613"/>
              <a:gd name="connsiteX210" fmla="*/ 1260978 w 2997200"/>
              <a:gd name="connsiteY210" fmla="*/ 1002177 h 2995613"/>
              <a:gd name="connsiteX211" fmla="*/ 1263634 w 2997200"/>
              <a:gd name="connsiteY211" fmla="*/ 1007987 h 2995613"/>
              <a:gd name="connsiteX212" fmla="*/ 1265758 w 2997200"/>
              <a:gd name="connsiteY212" fmla="*/ 1014325 h 2995613"/>
              <a:gd name="connsiteX213" fmla="*/ 1266820 w 2997200"/>
              <a:gd name="connsiteY213" fmla="*/ 1020136 h 2995613"/>
              <a:gd name="connsiteX214" fmla="*/ 1268412 w 2997200"/>
              <a:gd name="connsiteY214" fmla="*/ 1027002 h 2995613"/>
              <a:gd name="connsiteX215" fmla="*/ 1268412 w 2997200"/>
              <a:gd name="connsiteY215" fmla="*/ 1033341 h 2995613"/>
              <a:gd name="connsiteX216" fmla="*/ 1268412 w 2997200"/>
              <a:gd name="connsiteY216" fmla="*/ 1039151 h 2995613"/>
              <a:gd name="connsiteX217" fmla="*/ 1266820 w 2997200"/>
              <a:gd name="connsiteY217" fmla="*/ 1046018 h 2995613"/>
              <a:gd name="connsiteX218" fmla="*/ 1265758 w 2997200"/>
              <a:gd name="connsiteY218" fmla="*/ 1052356 h 2995613"/>
              <a:gd name="connsiteX219" fmla="*/ 1263634 w 2997200"/>
              <a:gd name="connsiteY219" fmla="*/ 1058166 h 2995613"/>
              <a:gd name="connsiteX220" fmla="*/ 1260978 w 2997200"/>
              <a:gd name="connsiteY220" fmla="*/ 1063977 h 2995613"/>
              <a:gd name="connsiteX221" fmla="*/ 1257260 w 2997200"/>
              <a:gd name="connsiteY221" fmla="*/ 1069787 h 2995613"/>
              <a:gd name="connsiteX222" fmla="*/ 1253542 w 2997200"/>
              <a:gd name="connsiteY222" fmla="*/ 1075069 h 2995613"/>
              <a:gd name="connsiteX223" fmla="*/ 1249294 w 2997200"/>
              <a:gd name="connsiteY223" fmla="*/ 1079823 h 2995613"/>
              <a:gd name="connsiteX224" fmla="*/ 1090498 w 2997200"/>
              <a:gd name="connsiteY224" fmla="*/ 1237756 h 2995613"/>
              <a:gd name="connsiteX225" fmla="*/ 1085718 w 2997200"/>
              <a:gd name="connsiteY225" fmla="*/ 1241982 h 2995613"/>
              <a:gd name="connsiteX226" fmla="*/ 1079876 w 2997200"/>
              <a:gd name="connsiteY226" fmla="*/ 1246207 h 2995613"/>
              <a:gd name="connsiteX227" fmla="*/ 1074564 w 2997200"/>
              <a:gd name="connsiteY227" fmla="*/ 1249377 h 2995613"/>
              <a:gd name="connsiteX228" fmla="*/ 1068192 w 2997200"/>
              <a:gd name="connsiteY228" fmla="*/ 1252018 h 2995613"/>
              <a:gd name="connsiteX229" fmla="*/ 1061818 w 2997200"/>
              <a:gd name="connsiteY229" fmla="*/ 1254131 h 2995613"/>
              <a:gd name="connsiteX230" fmla="*/ 1055976 w 2997200"/>
              <a:gd name="connsiteY230" fmla="*/ 1256243 h 2995613"/>
              <a:gd name="connsiteX231" fmla="*/ 1049604 w 2997200"/>
              <a:gd name="connsiteY231" fmla="*/ 1257300 h 2995613"/>
              <a:gd name="connsiteX232" fmla="*/ 1042700 w 2997200"/>
              <a:gd name="connsiteY232" fmla="*/ 1257300 h 2995613"/>
              <a:gd name="connsiteX233" fmla="*/ 1036858 w 2997200"/>
              <a:gd name="connsiteY233" fmla="*/ 1257300 h 2995613"/>
              <a:gd name="connsiteX234" fmla="*/ 1030484 w 2997200"/>
              <a:gd name="connsiteY234" fmla="*/ 1256243 h 2995613"/>
              <a:gd name="connsiteX235" fmla="*/ 1023580 w 2997200"/>
              <a:gd name="connsiteY235" fmla="*/ 1254131 h 2995613"/>
              <a:gd name="connsiteX236" fmla="*/ 1017738 w 2997200"/>
              <a:gd name="connsiteY236" fmla="*/ 1252018 h 2995613"/>
              <a:gd name="connsiteX237" fmla="*/ 1011896 w 2997200"/>
              <a:gd name="connsiteY237" fmla="*/ 1249377 h 2995613"/>
              <a:gd name="connsiteX238" fmla="*/ 1006586 w 2997200"/>
              <a:gd name="connsiteY238" fmla="*/ 1246207 h 2995613"/>
              <a:gd name="connsiteX239" fmla="*/ 1000744 w 2997200"/>
              <a:gd name="connsiteY239" fmla="*/ 1241982 h 2995613"/>
              <a:gd name="connsiteX240" fmla="*/ 995964 w 2997200"/>
              <a:gd name="connsiteY240" fmla="*/ 1237756 h 2995613"/>
              <a:gd name="connsiteX241" fmla="*/ 991184 w 2997200"/>
              <a:gd name="connsiteY241" fmla="*/ 1232474 h 2995613"/>
              <a:gd name="connsiteX242" fmla="*/ 987466 w 2997200"/>
              <a:gd name="connsiteY242" fmla="*/ 1227192 h 2995613"/>
              <a:gd name="connsiteX243" fmla="*/ 983748 w 2997200"/>
              <a:gd name="connsiteY243" fmla="*/ 1221382 h 2995613"/>
              <a:gd name="connsiteX244" fmla="*/ 981092 w 2997200"/>
              <a:gd name="connsiteY244" fmla="*/ 1215572 h 2995613"/>
              <a:gd name="connsiteX245" fmla="*/ 978968 w 2997200"/>
              <a:gd name="connsiteY245" fmla="*/ 1209761 h 2995613"/>
              <a:gd name="connsiteX246" fmla="*/ 977376 w 2997200"/>
              <a:gd name="connsiteY246" fmla="*/ 1203423 h 2995613"/>
              <a:gd name="connsiteX247" fmla="*/ 976844 w 2997200"/>
              <a:gd name="connsiteY247" fmla="*/ 1196556 h 2995613"/>
              <a:gd name="connsiteX248" fmla="*/ 976312 w 2997200"/>
              <a:gd name="connsiteY248" fmla="*/ 1190746 h 2995613"/>
              <a:gd name="connsiteX249" fmla="*/ 976844 w 2997200"/>
              <a:gd name="connsiteY249" fmla="*/ 1183879 h 2995613"/>
              <a:gd name="connsiteX250" fmla="*/ 977376 w 2997200"/>
              <a:gd name="connsiteY250" fmla="*/ 1177541 h 2995613"/>
              <a:gd name="connsiteX251" fmla="*/ 978968 w 2997200"/>
              <a:gd name="connsiteY251" fmla="*/ 1171730 h 2995613"/>
              <a:gd name="connsiteX252" fmla="*/ 981092 w 2997200"/>
              <a:gd name="connsiteY252" fmla="*/ 1165392 h 2995613"/>
              <a:gd name="connsiteX253" fmla="*/ 983748 w 2997200"/>
              <a:gd name="connsiteY253" fmla="*/ 1159582 h 2995613"/>
              <a:gd name="connsiteX254" fmla="*/ 987466 w 2997200"/>
              <a:gd name="connsiteY254" fmla="*/ 1153771 h 2995613"/>
              <a:gd name="connsiteX255" fmla="*/ 991184 w 2997200"/>
              <a:gd name="connsiteY255" fmla="*/ 1148489 h 2995613"/>
              <a:gd name="connsiteX256" fmla="*/ 995964 w 2997200"/>
              <a:gd name="connsiteY256" fmla="*/ 1143736 h 2995613"/>
              <a:gd name="connsiteX257" fmla="*/ 1154228 w 2997200"/>
              <a:gd name="connsiteY257" fmla="*/ 986330 h 2995613"/>
              <a:gd name="connsiteX258" fmla="*/ 1159008 w 2997200"/>
              <a:gd name="connsiteY258" fmla="*/ 981048 h 2995613"/>
              <a:gd name="connsiteX259" fmla="*/ 1164850 w 2997200"/>
              <a:gd name="connsiteY259" fmla="*/ 977351 h 2995613"/>
              <a:gd name="connsiteX260" fmla="*/ 1170692 w 2997200"/>
              <a:gd name="connsiteY260" fmla="*/ 973653 h 2995613"/>
              <a:gd name="connsiteX261" fmla="*/ 1176004 w 2997200"/>
              <a:gd name="connsiteY261" fmla="*/ 971012 h 2995613"/>
              <a:gd name="connsiteX262" fmla="*/ 1182376 w 2997200"/>
              <a:gd name="connsiteY262" fmla="*/ 969428 h 2995613"/>
              <a:gd name="connsiteX263" fmla="*/ 1188218 w 2997200"/>
              <a:gd name="connsiteY263" fmla="*/ 967843 h 2995613"/>
              <a:gd name="connsiteX264" fmla="*/ 1036638 w 2997200"/>
              <a:gd name="connsiteY264" fmla="*/ 652462 h 2995613"/>
              <a:gd name="connsiteX265" fmla="*/ 1042458 w 2997200"/>
              <a:gd name="connsiteY265" fmla="*/ 652462 h 2995613"/>
              <a:gd name="connsiteX266" fmla="*/ 1049338 w 2997200"/>
              <a:gd name="connsiteY266" fmla="*/ 652462 h 2995613"/>
              <a:gd name="connsiteX267" fmla="*/ 1055688 w 2997200"/>
              <a:gd name="connsiteY267" fmla="*/ 653518 h 2995613"/>
              <a:gd name="connsiteX268" fmla="*/ 1061508 w 2997200"/>
              <a:gd name="connsiteY268" fmla="*/ 655629 h 2995613"/>
              <a:gd name="connsiteX269" fmla="*/ 1067858 w 2997200"/>
              <a:gd name="connsiteY269" fmla="*/ 657741 h 2995613"/>
              <a:gd name="connsiteX270" fmla="*/ 1074208 w 2997200"/>
              <a:gd name="connsiteY270" fmla="*/ 660380 h 2995613"/>
              <a:gd name="connsiteX271" fmla="*/ 1079500 w 2997200"/>
              <a:gd name="connsiteY271" fmla="*/ 663548 h 2995613"/>
              <a:gd name="connsiteX272" fmla="*/ 1085322 w 2997200"/>
              <a:gd name="connsiteY272" fmla="*/ 667771 h 2995613"/>
              <a:gd name="connsiteX273" fmla="*/ 1090084 w 2997200"/>
              <a:gd name="connsiteY273" fmla="*/ 671995 h 2995613"/>
              <a:gd name="connsiteX274" fmla="*/ 1094846 w 2997200"/>
              <a:gd name="connsiteY274" fmla="*/ 677274 h 2995613"/>
              <a:gd name="connsiteX275" fmla="*/ 1098550 w 2997200"/>
              <a:gd name="connsiteY275" fmla="*/ 682553 h 2995613"/>
              <a:gd name="connsiteX276" fmla="*/ 1102254 w 2997200"/>
              <a:gd name="connsiteY276" fmla="*/ 688360 h 2995613"/>
              <a:gd name="connsiteX277" fmla="*/ 1104900 w 2997200"/>
              <a:gd name="connsiteY277" fmla="*/ 694167 h 2995613"/>
              <a:gd name="connsiteX278" fmla="*/ 1107018 w 2997200"/>
              <a:gd name="connsiteY278" fmla="*/ 699974 h 2995613"/>
              <a:gd name="connsiteX279" fmla="*/ 1108076 w 2997200"/>
              <a:gd name="connsiteY279" fmla="*/ 706309 h 2995613"/>
              <a:gd name="connsiteX280" fmla="*/ 1109134 w 2997200"/>
              <a:gd name="connsiteY280" fmla="*/ 713172 h 2995613"/>
              <a:gd name="connsiteX281" fmla="*/ 1109664 w 2997200"/>
              <a:gd name="connsiteY281" fmla="*/ 718979 h 2995613"/>
              <a:gd name="connsiteX282" fmla="*/ 1109134 w 2997200"/>
              <a:gd name="connsiteY282" fmla="*/ 725842 h 2995613"/>
              <a:gd name="connsiteX283" fmla="*/ 1108076 w 2997200"/>
              <a:gd name="connsiteY283" fmla="*/ 731649 h 2995613"/>
              <a:gd name="connsiteX284" fmla="*/ 1107018 w 2997200"/>
              <a:gd name="connsiteY284" fmla="*/ 737984 h 2995613"/>
              <a:gd name="connsiteX285" fmla="*/ 1104900 w 2997200"/>
              <a:gd name="connsiteY285" fmla="*/ 744319 h 2995613"/>
              <a:gd name="connsiteX286" fmla="*/ 1102254 w 2997200"/>
              <a:gd name="connsiteY286" fmla="*/ 750126 h 2995613"/>
              <a:gd name="connsiteX287" fmla="*/ 1098550 w 2997200"/>
              <a:gd name="connsiteY287" fmla="*/ 755933 h 2995613"/>
              <a:gd name="connsiteX288" fmla="*/ 1094846 w 2997200"/>
              <a:gd name="connsiteY288" fmla="*/ 760684 h 2995613"/>
              <a:gd name="connsiteX289" fmla="*/ 1090084 w 2997200"/>
              <a:gd name="connsiteY289" fmla="*/ 765963 h 2995613"/>
              <a:gd name="connsiteX290" fmla="*/ 776288 w 2997200"/>
              <a:gd name="connsiteY290" fmla="*/ 1079017 h 2995613"/>
              <a:gd name="connsiteX291" fmla="*/ 770996 w 2997200"/>
              <a:gd name="connsiteY291" fmla="*/ 1083768 h 2995613"/>
              <a:gd name="connsiteX292" fmla="*/ 765704 w 2997200"/>
              <a:gd name="connsiteY292" fmla="*/ 1087991 h 2995613"/>
              <a:gd name="connsiteX293" fmla="*/ 759884 w 2997200"/>
              <a:gd name="connsiteY293" fmla="*/ 1091687 h 2995613"/>
              <a:gd name="connsiteX294" fmla="*/ 754064 w 2997200"/>
              <a:gd name="connsiteY294" fmla="*/ 1093799 h 2995613"/>
              <a:gd name="connsiteX295" fmla="*/ 747712 w 2997200"/>
              <a:gd name="connsiteY295" fmla="*/ 1095910 h 2995613"/>
              <a:gd name="connsiteX296" fmla="*/ 741364 w 2997200"/>
              <a:gd name="connsiteY296" fmla="*/ 1097494 h 2995613"/>
              <a:gd name="connsiteX297" fmla="*/ 735542 w 2997200"/>
              <a:gd name="connsiteY297" fmla="*/ 1098550 h 2995613"/>
              <a:gd name="connsiteX298" fmla="*/ 728664 w 2997200"/>
              <a:gd name="connsiteY298" fmla="*/ 1098550 h 2995613"/>
              <a:gd name="connsiteX299" fmla="*/ 722312 w 2997200"/>
              <a:gd name="connsiteY299" fmla="*/ 1098550 h 2995613"/>
              <a:gd name="connsiteX300" fmla="*/ 716492 w 2997200"/>
              <a:gd name="connsiteY300" fmla="*/ 1097494 h 2995613"/>
              <a:gd name="connsiteX301" fmla="*/ 710142 w 2997200"/>
              <a:gd name="connsiteY301" fmla="*/ 1095910 h 2995613"/>
              <a:gd name="connsiteX302" fmla="*/ 704322 w 2997200"/>
              <a:gd name="connsiteY302" fmla="*/ 1093799 h 2995613"/>
              <a:gd name="connsiteX303" fmla="*/ 697972 w 2997200"/>
              <a:gd name="connsiteY303" fmla="*/ 1091687 h 2995613"/>
              <a:gd name="connsiteX304" fmla="*/ 692150 w 2997200"/>
              <a:gd name="connsiteY304" fmla="*/ 1087991 h 2995613"/>
              <a:gd name="connsiteX305" fmla="*/ 686858 w 2997200"/>
              <a:gd name="connsiteY305" fmla="*/ 1083768 h 2995613"/>
              <a:gd name="connsiteX306" fmla="*/ 681568 w 2997200"/>
              <a:gd name="connsiteY306" fmla="*/ 1079017 h 2995613"/>
              <a:gd name="connsiteX307" fmla="*/ 677334 w 2997200"/>
              <a:gd name="connsiteY307" fmla="*/ 1074266 h 2995613"/>
              <a:gd name="connsiteX308" fmla="*/ 673100 w 2997200"/>
              <a:gd name="connsiteY308" fmla="*/ 1068987 h 2995613"/>
              <a:gd name="connsiteX309" fmla="*/ 669926 w 2997200"/>
              <a:gd name="connsiteY309" fmla="*/ 1063179 h 2995613"/>
              <a:gd name="connsiteX310" fmla="*/ 667280 w 2997200"/>
              <a:gd name="connsiteY310" fmla="*/ 1057372 h 2995613"/>
              <a:gd name="connsiteX311" fmla="*/ 665164 w 2997200"/>
              <a:gd name="connsiteY311" fmla="*/ 1051565 h 2995613"/>
              <a:gd name="connsiteX312" fmla="*/ 663046 w 2997200"/>
              <a:gd name="connsiteY312" fmla="*/ 1045230 h 2995613"/>
              <a:gd name="connsiteX313" fmla="*/ 662518 w 2997200"/>
              <a:gd name="connsiteY313" fmla="*/ 1038367 h 2995613"/>
              <a:gd name="connsiteX314" fmla="*/ 661988 w 2997200"/>
              <a:gd name="connsiteY314" fmla="*/ 1032560 h 2995613"/>
              <a:gd name="connsiteX315" fmla="*/ 662518 w 2997200"/>
              <a:gd name="connsiteY315" fmla="*/ 1026225 h 2995613"/>
              <a:gd name="connsiteX316" fmla="*/ 663046 w 2997200"/>
              <a:gd name="connsiteY316" fmla="*/ 1019363 h 2995613"/>
              <a:gd name="connsiteX317" fmla="*/ 665164 w 2997200"/>
              <a:gd name="connsiteY317" fmla="*/ 1013555 h 2995613"/>
              <a:gd name="connsiteX318" fmla="*/ 667280 w 2997200"/>
              <a:gd name="connsiteY318" fmla="*/ 1007221 h 2995613"/>
              <a:gd name="connsiteX319" fmla="*/ 669926 w 2997200"/>
              <a:gd name="connsiteY319" fmla="*/ 1001413 h 2995613"/>
              <a:gd name="connsiteX320" fmla="*/ 673100 w 2997200"/>
              <a:gd name="connsiteY320" fmla="*/ 995606 h 2995613"/>
              <a:gd name="connsiteX321" fmla="*/ 677334 w 2997200"/>
              <a:gd name="connsiteY321" fmla="*/ 990327 h 2995613"/>
              <a:gd name="connsiteX322" fmla="*/ 681568 w 2997200"/>
              <a:gd name="connsiteY322" fmla="*/ 985576 h 2995613"/>
              <a:gd name="connsiteX323" fmla="*/ 995892 w 2997200"/>
              <a:gd name="connsiteY323" fmla="*/ 671995 h 2995613"/>
              <a:gd name="connsiteX324" fmla="*/ 1000654 w 2997200"/>
              <a:gd name="connsiteY324" fmla="*/ 667771 h 2995613"/>
              <a:gd name="connsiteX325" fmla="*/ 1006476 w 2997200"/>
              <a:gd name="connsiteY325" fmla="*/ 663548 h 2995613"/>
              <a:gd name="connsiteX326" fmla="*/ 1011768 w 2997200"/>
              <a:gd name="connsiteY326" fmla="*/ 660380 h 2995613"/>
              <a:gd name="connsiteX327" fmla="*/ 1017588 w 2997200"/>
              <a:gd name="connsiteY327" fmla="*/ 657741 h 2995613"/>
              <a:gd name="connsiteX328" fmla="*/ 1023408 w 2997200"/>
              <a:gd name="connsiteY328" fmla="*/ 655629 h 2995613"/>
              <a:gd name="connsiteX329" fmla="*/ 1030288 w 2997200"/>
              <a:gd name="connsiteY329" fmla="*/ 653518 h 2995613"/>
              <a:gd name="connsiteX330" fmla="*/ 910224 w 2997200"/>
              <a:gd name="connsiteY330" fmla="*/ 307975 h 2995613"/>
              <a:gd name="connsiteX331" fmla="*/ 916042 w 2997200"/>
              <a:gd name="connsiteY331" fmla="*/ 307975 h 2995613"/>
              <a:gd name="connsiteX332" fmla="*/ 922386 w 2997200"/>
              <a:gd name="connsiteY332" fmla="*/ 307975 h 2995613"/>
              <a:gd name="connsiteX333" fmla="*/ 929260 w 2997200"/>
              <a:gd name="connsiteY333" fmla="*/ 309032 h 2995613"/>
              <a:gd name="connsiteX334" fmla="*/ 935076 w 2997200"/>
              <a:gd name="connsiteY334" fmla="*/ 310090 h 2995613"/>
              <a:gd name="connsiteX335" fmla="*/ 941420 w 2997200"/>
              <a:gd name="connsiteY335" fmla="*/ 312205 h 2995613"/>
              <a:gd name="connsiteX336" fmla="*/ 947238 w 2997200"/>
              <a:gd name="connsiteY336" fmla="*/ 315377 h 2995613"/>
              <a:gd name="connsiteX337" fmla="*/ 953054 w 2997200"/>
              <a:gd name="connsiteY337" fmla="*/ 318550 h 2995613"/>
              <a:gd name="connsiteX338" fmla="*/ 958340 w 2997200"/>
              <a:gd name="connsiteY338" fmla="*/ 322251 h 2995613"/>
              <a:gd name="connsiteX339" fmla="*/ 963100 w 2997200"/>
              <a:gd name="connsiteY339" fmla="*/ 327010 h 2995613"/>
              <a:gd name="connsiteX340" fmla="*/ 967858 w 2997200"/>
              <a:gd name="connsiteY340" fmla="*/ 332297 h 2995613"/>
              <a:gd name="connsiteX341" fmla="*/ 972088 w 2997200"/>
              <a:gd name="connsiteY341" fmla="*/ 337584 h 2995613"/>
              <a:gd name="connsiteX342" fmla="*/ 975260 w 2997200"/>
              <a:gd name="connsiteY342" fmla="*/ 342872 h 2995613"/>
              <a:gd name="connsiteX343" fmla="*/ 977904 w 2997200"/>
              <a:gd name="connsiteY343" fmla="*/ 349217 h 2995613"/>
              <a:gd name="connsiteX344" fmla="*/ 980020 w 2997200"/>
              <a:gd name="connsiteY344" fmla="*/ 355562 h 2995613"/>
              <a:gd name="connsiteX345" fmla="*/ 981606 w 2997200"/>
              <a:gd name="connsiteY345" fmla="*/ 361378 h 2995613"/>
              <a:gd name="connsiteX346" fmla="*/ 982664 w 2997200"/>
              <a:gd name="connsiteY346" fmla="*/ 367723 h 2995613"/>
              <a:gd name="connsiteX347" fmla="*/ 982664 w 2997200"/>
              <a:gd name="connsiteY347" fmla="*/ 374597 h 2995613"/>
              <a:gd name="connsiteX348" fmla="*/ 982664 w 2997200"/>
              <a:gd name="connsiteY348" fmla="*/ 380413 h 2995613"/>
              <a:gd name="connsiteX349" fmla="*/ 981606 w 2997200"/>
              <a:gd name="connsiteY349" fmla="*/ 387287 h 2995613"/>
              <a:gd name="connsiteX350" fmla="*/ 980020 w 2997200"/>
              <a:gd name="connsiteY350" fmla="*/ 393631 h 2995613"/>
              <a:gd name="connsiteX351" fmla="*/ 977904 w 2997200"/>
              <a:gd name="connsiteY351" fmla="*/ 399448 h 2995613"/>
              <a:gd name="connsiteX352" fmla="*/ 975260 w 2997200"/>
              <a:gd name="connsiteY352" fmla="*/ 405264 h 2995613"/>
              <a:gd name="connsiteX353" fmla="*/ 972088 w 2997200"/>
              <a:gd name="connsiteY353" fmla="*/ 410551 h 2995613"/>
              <a:gd name="connsiteX354" fmla="*/ 967858 w 2997200"/>
              <a:gd name="connsiteY354" fmla="*/ 416367 h 2995613"/>
              <a:gd name="connsiteX355" fmla="*/ 963100 w 2997200"/>
              <a:gd name="connsiteY355" fmla="*/ 421126 h 2995613"/>
              <a:gd name="connsiteX356" fmla="*/ 432768 w 2997200"/>
              <a:gd name="connsiteY356" fmla="*/ 951986 h 2995613"/>
              <a:gd name="connsiteX357" fmla="*/ 427480 w 2997200"/>
              <a:gd name="connsiteY357" fmla="*/ 956745 h 2995613"/>
              <a:gd name="connsiteX358" fmla="*/ 422194 w 2997200"/>
              <a:gd name="connsiteY358" fmla="*/ 960446 h 2995613"/>
              <a:gd name="connsiteX359" fmla="*/ 416906 w 2997200"/>
              <a:gd name="connsiteY359" fmla="*/ 963619 h 2995613"/>
              <a:gd name="connsiteX360" fmla="*/ 410560 w 2997200"/>
              <a:gd name="connsiteY360" fmla="*/ 966791 h 2995613"/>
              <a:gd name="connsiteX361" fmla="*/ 404745 w 2997200"/>
              <a:gd name="connsiteY361" fmla="*/ 968906 h 2995613"/>
              <a:gd name="connsiteX362" fmla="*/ 398400 w 2997200"/>
              <a:gd name="connsiteY362" fmla="*/ 970492 h 2995613"/>
              <a:gd name="connsiteX363" fmla="*/ 392055 w 2997200"/>
              <a:gd name="connsiteY363" fmla="*/ 971021 h 2995613"/>
              <a:gd name="connsiteX364" fmla="*/ 385710 w 2997200"/>
              <a:gd name="connsiteY364" fmla="*/ 971550 h 2995613"/>
              <a:gd name="connsiteX365" fmla="*/ 379365 w 2997200"/>
              <a:gd name="connsiteY365" fmla="*/ 971021 h 2995613"/>
              <a:gd name="connsiteX366" fmla="*/ 372491 w 2997200"/>
              <a:gd name="connsiteY366" fmla="*/ 970492 h 2995613"/>
              <a:gd name="connsiteX367" fmla="*/ 366675 w 2997200"/>
              <a:gd name="connsiteY367" fmla="*/ 968906 h 2995613"/>
              <a:gd name="connsiteX368" fmla="*/ 360330 w 2997200"/>
              <a:gd name="connsiteY368" fmla="*/ 966791 h 2995613"/>
              <a:gd name="connsiteX369" fmla="*/ 354514 w 2997200"/>
              <a:gd name="connsiteY369" fmla="*/ 963619 h 2995613"/>
              <a:gd name="connsiteX370" fmla="*/ 348698 w 2997200"/>
              <a:gd name="connsiteY370" fmla="*/ 960446 h 2995613"/>
              <a:gd name="connsiteX371" fmla="*/ 343410 w 2997200"/>
              <a:gd name="connsiteY371" fmla="*/ 956745 h 2995613"/>
              <a:gd name="connsiteX372" fmla="*/ 338652 w 2997200"/>
              <a:gd name="connsiteY372" fmla="*/ 951986 h 2995613"/>
              <a:gd name="connsiteX373" fmla="*/ 333893 w 2997200"/>
              <a:gd name="connsiteY373" fmla="*/ 947228 h 2995613"/>
              <a:gd name="connsiteX374" fmla="*/ 329663 w 2997200"/>
              <a:gd name="connsiteY374" fmla="*/ 941411 h 2995613"/>
              <a:gd name="connsiteX375" fmla="*/ 326490 w 2997200"/>
              <a:gd name="connsiteY375" fmla="*/ 936124 h 2995613"/>
              <a:gd name="connsiteX376" fmla="*/ 323847 w 2997200"/>
              <a:gd name="connsiteY376" fmla="*/ 930308 h 2995613"/>
              <a:gd name="connsiteX377" fmla="*/ 321732 w 2997200"/>
              <a:gd name="connsiteY377" fmla="*/ 923963 h 2995613"/>
              <a:gd name="connsiteX378" fmla="*/ 320145 w 2997200"/>
              <a:gd name="connsiteY378" fmla="*/ 917618 h 2995613"/>
              <a:gd name="connsiteX379" fmla="*/ 319088 w 2997200"/>
              <a:gd name="connsiteY379" fmla="*/ 911273 h 2995613"/>
              <a:gd name="connsiteX380" fmla="*/ 319088 w 2997200"/>
              <a:gd name="connsiteY380" fmla="*/ 904928 h 2995613"/>
              <a:gd name="connsiteX381" fmla="*/ 319088 w 2997200"/>
              <a:gd name="connsiteY381" fmla="*/ 898583 h 2995613"/>
              <a:gd name="connsiteX382" fmla="*/ 320145 w 2997200"/>
              <a:gd name="connsiteY382" fmla="*/ 892238 h 2995613"/>
              <a:gd name="connsiteX383" fmla="*/ 321732 w 2997200"/>
              <a:gd name="connsiteY383" fmla="*/ 885893 h 2995613"/>
              <a:gd name="connsiteX384" fmla="*/ 323847 w 2997200"/>
              <a:gd name="connsiteY384" fmla="*/ 880077 h 2995613"/>
              <a:gd name="connsiteX385" fmla="*/ 326490 w 2997200"/>
              <a:gd name="connsiteY385" fmla="*/ 873732 h 2995613"/>
              <a:gd name="connsiteX386" fmla="*/ 329663 w 2997200"/>
              <a:gd name="connsiteY386" fmla="*/ 868445 h 2995613"/>
              <a:gd name="connsiteX387" fmla="*/ 333893 w 2997200"/>
              <a:gd name="connsiteY387" fmla="*/ 862628 h 2995613"/>
              <a:gd name="connsiteX388" fmla="*/ 338652 w 2997200"/>
              <a:gd name="connsiteY388" fmla="*/ 857870 h 2995613"/>
              <a:gd name="connsiteX389" fmla="*/ 869512 w 2997200"/>
              <a:gd name="connsiteY389" fmla="*/ 327010 h 2995613"/>
              <a:gd name="connsiteX390" fmla="*/ 874270 w 2997200"/>
              <a:gd name="connsiteY390" fmla="*/ 322251 h 2995613"/>
              <a:gd name="connsiteX391" fmla="*/ 879558 w 2997200"/>
              <a:gd name="connsiteY391" fmla="*/ 318550 h 2995613"/>
              <a:gd name="connsiteX392" fmla="*/ 885374 w 2997200"/>
              <a:gd name="connsiteY392" fmla="*/ 315377 h 2995613"/>
              <a:gd name="connsiteX393" fmla="*/ 891190 w 2997200"/>
              <a:gd name="connsiteY393" fmla="*/ 312205 h 2995613"/>
              <a:gd name="connsiteX394" fmla="*/ 897006 w 2997200"/>
              <a:gd name="connsiteY394" fmla="*/ 310090 h 2995613"/>
              <a:gd name="connsiteX395" fmla="*/ 903352 w 2997200"/>
              <a:gd name="connsiteY395" fmla="*/ 309032 h 2995613"/>
              <a:gd name="connsiteX396" fmla="*/ 1204066 w 2997200"/>
              <a:gd name="connsiteY396" fmla="*/ 0 h 2995613"/>
              <a:gd name="connsiteX397" fmla="*/ 1216768 w 2997200"/>
              <a:gd name="connsiteY397" fmla="*/ 529 h 2995613"/>
              <a:gd name="connsiteX398" fmla="*/ 1229472 w 2997200"/>
              <a:gd name="connsiteY398" fmla="*/ 2116 h 2995613"/>
              <a:gd name="connsiteX399" fmla="*/ 1242174 w 2997200"/>
              <a:gd name="connsiteY399" fmla="*/ 4762 h 2995613"/>
              <a:gd name="connsiteX400" fmla="*/ 1253818 w 2997200"/>
              <a:gd name="connsiteY400" fmla="*/ 9523 h 2995613"/>
              <a:gd name="connsiteX401" fmla="*/ 1265990 w 2997200"/>
              <a:gd name="connsiteY401" fmla="*/ 15343 h 2995613"/>
              <a:gd name="connsiteX402" fmla="*/ 1277634 w 2997200"/>
              <a:gd name="connsiteY402" fmla="*/ 21692 h 2995613"/>
              <a:gd name="connsiteX403" fmla="*/ 1282926 w 2997200"/>
              <a:gd name="connsiteY403" fmla="*/ 25924 h 2995613"/>
              <a:gd name="connsiteX404" fmla="*/ 1288220 w 2997200"/>
              <a:gd name="connsiteY404" fmla="*/ 29628 h 2995613"/>
              <a:gd name="connsiteX405" fmla="*/ 1293512 w 2997200"/>
              <a:gd name="connsiteY405" fmla="*/ 33861 h 2995613"/>
              <a:gd name="connsiteX406" fmla="*/ 1298276 w 2997200"/>
              <a:gd name="connsiteY406" fmla="*/ 39151 h 2995613"/>
              <a:gd name="connsiteX407" fmla="*/ 1312566 w 2997200"/>
              <a:gd name="connsiteY407" fmla="*/ 53965 h 2995613"/>
              <a:gd name="connsiteX408" fmla="*/ 1326856 w 2997200"/>
              <a:gd name="connsiteY408" fmla="*/ 68779 h 2995613"/>
              <a:gd name="connsiteX409" fmla="*/ 1340086 w 2997200"/>
              <a:gd name="connsiteY409" fmla="*/ 84123 h 2995613"/>
              <a:gd name="connsiteX410" fmla="*/ 1353318 w 2997200"/>
              <a:gd name="connsiteY410" fmla="*/ 99466 h 2995613"/>
              <a:gd name="connsiteX411" fmla="*/ 1366020 w 2997200"/>
              <a:gd name="connsiteY411" fmla="*/ 115338 h 2995613"/>
              <a:gd name="connsiteX412" fmla="*/ 1378722 w 2997200"/>
              <a:gd name="connsiteY412" fmla="*/ 131739 h 2995613"/>
              <a:gd name="connsiteX413" fmla="*/ 1390366 w 2997200"/>
              <a:gd name="connsiteY413" fmla="*/ 147611 h 2995613"/>
              <a:gd name="connsiteX414" fmla="*/ 1402010 w 2997200"/>
              <a:gd name="connsiteY414" fmla="*/ 164542 h 2995613"/>
              <a:gd name="connsiteX415" fmla="*/ 1413654 w 2997200"/>
              <a:gd name="connsiteY415" fmla="*/ 181472 h 2995613"/>
              <a:gd name="connsiteX416" fmla="*/ 1424240 w 2997200"/>
              <a:gd name="connsiteY416" fmla="*/ 197873 h 2995613"/>
              <a:gd name="connsiteX417" fmla="*/ 1434824 w 2997200"/>
              <a:gd name="connsiteY417" fmla="*/ 215333 h 2995613"/>
              <a:gd name="connsiteX418" fmla="*/ 1444880 w 2997200"/>
              <a:gd name="connsiteY418" fmla="*/ 233321 h 2995613"/>
              <a:gd name="connsiteX419" fmla="*/ 1454406 w 2997200"/>
              <a:gd name="connsiteY419" fmla="*/ 250780 h 2995613"/>
              <a:gd name="connsiteX420" fmla="*/ 1463934 w 2997200"/>
              <a:gd name="connsiteY420" fmla="*/ 269298 h 2995613"/>
              <a:gd name="connsiteX421" fmla="*/ 1472930 w 2997200"/>
              <a:gd name="connsiteY421" fmla="*/ 287287 h 2995613"/>
              <a:gd name="connsiteX422" fmla="*/ 1481928 w 2997200"/>
              <a:gd name="connsiteY422" fmla="*/ 305275 h 2995613"/>
              <a:gd name="connsiteX423" fmla="*/ 1489868 w 2997200"/>
              <a:gd name="connsiteY423" fmla="*/ 324322 h 2995613"/>
              <a:gd name="connsiteX424" fmla="*/ 1498336 w 2997200"/>
              <a:gd name="connsiteY424" fmla="*/ 342839 h 2995613"/>
              <a:gd name="connsiteX425" fmla="*/ 1505744 w 2997200"/>
              <a:gd name="connsiteY425" fmla="*/ 361886 h 2995613"/>
              <a:gd name="connsiteX426" fmla="*/ 1513684 w 2997200"/>
              <a:gd name="connsiteY426" fmla="*/ 381462 h 2995613"/>
              <a:gd name="connsiteX427" fmla="*/ 1521094 w 2997200"/>
              <a:gd name="connsiteY427" fmla="*/ 401037 h 2995613"/>
              <a:gd name="connsiteX428" fmla="*/ 1527444 w 2997200"/>
              <a:gd name="connsiteY428" fmla="*/ 420613 h 2995613"/>
              <a:gd name="connsiteX429" fmla="*/ 1540676 w 2997200"/>
              <a:gd name="connsiteY429" fmla="*/ 460294 h 2995613"/>
              <a:gd name="connsiteX430" fmla="*/ 1552320 w 2997200"/>
              <a:gd name="connsiteY430" fmla="*/ 501561 h 2995613"/>
              <a:gd name="connsiteX431" fmla="*/ 1562906 w 2997200"/>
              <a:gd name="connsiteY431" fmla="*/ 542829 h 2995613"/>
              <a:gd name="connsiteX432" fmla="*/ 1572960 w 2997200"/>
              <a:gd name="connsiteY432" fmla="*/ 584626 h 2995613"/>
              <a:gd name="connsiteX433" fmla="*/ 1581430 w 2997200"/>
              <a:gd name="connsiteY433" fmla="*/ 627481 h 2995613"/>
              <a:gd name="connsiteX434" fmla="*/ 1589368 w 2997200"/>
              <a:gd name="connsiteY434" fmla="*/ 670336 h 2995613"/>
              <a:gd name="connsiteX435" fmla="*/ 1596248 w 2997200"/>
              <a:gd name="connsiteY435" fmla="*/ 714249 h 2995613"/>
              <a:gd name="connsiteX436" fmla="*/ 1602600 w 2997200"/>
              <a:gd name="connsiteY436" fmla="*/ 758162 h 2995613"/>
              <a:gd name="connsiteX437" fmla="*/ 1607892 w 2997200"/>
              <a:gd name="connsiteY437" fmla="*/ 802604 h 2995613"/>
              <a:gd name="connsiteX438" fmla="*/ 1612656 w 2997200"/>
              <a:gd name="connsiteY438" fmla="*/ 847575 h 2995613"/>
              <a:gd name="connsiteX439" fmla="*/ 1616360 w 2997200"/>
              <a:gd name="connsiteY439" fmla="*/ 893076 h 2995613"/>
              <a:gd name="connsiteX440" fmla="*/ 1620066 w 2997200"/>
              <a:gd name="connsiteY440" fmla="*/ 939105 h 2995613"/>
              <a:gd name="connsiteX441" fmla="*/ 1622712 w 2997200"/>
              <a:gd name="connsiteY441" fmla="*/ 985134 h 2995613"/>
              <a:gd name="connsiteX442" fmla="*/ 1624828 w 2997200"/>
              <a:gd name="connsiteY442" fmla="*/ 1031164 h 2995613"/>
              <a:gd name="connsiteX443" fmla="*/ 1626946 w 2997200"/>
              <a:gd name="connsiteY443" fmla="*/ 1078251 h 2995613"/>
              <a:gd name="connsiteX444" fmla="*/ 1628534 w 2997200"/>
              <a:gd name="connsiteY444" fmla="*/ 1125339 h 2995613"/>
              <a:gd name="connsiteX445" fmla="*/ 1629592 w 2997200"/>
              <a:gd name="connsiteY445" fmla="*/ 1172426 h 2995613"/>
              <a:gd name="connsiteX446" fmla="*/ 1630650 w 2997200"/>
              <a:gd name="connsiteY446" fmla="*/ 1267130 h 2995613"/>
              <a:gd name="connsiteX447" fmla="*/ 1630650 w 2997200"/>
              <a:gd name="connsiteY447" fmla="*/ 1361305 h 2995613"/>
              <a:gd name="connsiteX448" fmla="*/ 1725918 w 2997200"/>
              <a:gd name="connsiteY448" fmla="*/ 1361305 h 2995613"/>
              <a:gd name="connsiteX449" fmla="*/ 1820126 w 2997200"/>
              <a:gd name="connsiteY449" fmla="*/ 1363422 h 2995613"/>
              <a:gd name="connsiteX450" fmla="*/ 1867230 w 2997200"/>
              <a:gd name="connsiteY450" fmla="*/ 1363951 h 2995613"/>
              <a:gd name="connsiteX451" fmla="*/ 1914334 w 2997200"/>
              <a:gd name="connsiteY451" fmla="*/ 1365538 h 2995613"/>
              <a:gd name="connsiteX452" fmla="*/ 1961438 w 2997200"/>
              <a:gd name="connsiteY452" fmla="*/ 1367125 h 2995613"/>
              <a:gd name="connsiteX453" fmla="*/ 2008012 w 2997200"/>
              <a:gd name="connsiteY453" fmla="*/ 1369771 h 2995613"/>
              <a:gd name="connsiteX454" fmla="*/ 2054058 w 2997200"/>
              <a:gd name="connsiteY454" fmla="*/ 1372945 h 2995613"/>
              <a:gd name="connsiteX455" fmla="*/ 2100104 w 2997200"/>
              <a:gd name="connsiteY455" fmla="*/ 1376119 h 2995613"/>
              <a:gd name="connsiteX456" fmla="*/ 2145620 w 2997200"/>
              <a:gd name="connsiteY456" fmla="*/ 1379823 h 2995613"/>
              <a:gd name="connsiteX457" fmla="*/ 2191136 w 2997200"/>
              <a:gd name="connsiteY457" fmla="*/ 1385114 h 2995613"/>
              <a:gd name="connsiteX458" fmla="*/ 2235594 w 2997200"/>
              <a:gd name="connsiteY458" fmla="*/ 1390404 h 2995613"/>
              <a:gd name="connsiteX459" fmla="*/ 2280052 w 2997200"/>
              <a:gd name="connsiteY459" fmla="*/ 1396753 h 2995613"/>
              <a:gd name="connsiteX460" fmla="*/ 2323452 w 2997200"/>
              <a:gd name="connsiteY460" fmla="*/ 1404160 h 2995613"/>
              <a:gd name="connsiteX461" fmla="*/ 2366852 w 2997200"/>
              <a:gd name="connsiteY461" fmla="*/ 1412096 h 2995613"/>
              <a:gd name="connsiteX462" fmla="*/ 2409192 w 2997200"/>
              <a:gd name="connsiteY462" fmla="*/ 1421091 h 2995613"/>
              <a:gd name="connsiteX463" fmla="*/ 2451532 w 2997200"/>
              <a:gd name="connsiteY463" fmla="*/ 1430614 h 2995613"/>
              <a:gd name="connsiteX464" fmla="*/ 2493344 w 2997200"/>
              <a:gd name="connsiteY464" fmla="*/ 1441725 h 2995613"/>
              <a:gd name="connsiteX465" fmla="*/ 2533568 w 2997200"/>
              <a:gd name="connsiteY465" fmla="*/ 1453364 h 2995613"/>
              <a:gd name="connsiteX466" fmla="*/ 2573792 w 2997200"/>
              <a:gd name="connsiteY466" fmla="*/ 1466591 h 2995613"/>
              <a:gd name="connsiteX467" fmla="*/ 2593374 w 2997200"/>
              <a:gd name="connsiteY467" fmla="*/ 1473469 h 2995613"/>
              <a:gd name="connsiteX468" fmla="*/ 2612958 w 2997200"/>
              <a:gd name="connsiteY468" fmla="*/ 1480876 h 2995613"/>
              <a:gd name="connsiteX469" fmla="*/ 2632540 w 2997200"/>
              <a:gd name="connsiteY469" fmla="*/ 1488812 h 2995613"/>
              <a:gd name="connsiteX470" fmla="*/ 2651594 w 2997200"/>
              <a:gd name="connsiteY470" fmla="*/ 1496219 h 2995613"/>
              <a:gd name="connsiteX471" fmla="*/ 2670646 w 2997200"/>
              <a:gd name="connsiteY471" fmla="*/ 1504155 h 2995613"/>
              <a:gd name="connsiteX472" fmla="*/ 2689170 w 2997200"/>
              <a:gd name="connsiteY472" fmla="*/ 1512620 h 2995613"/>
              <a:gd name="connsiteX473" fmla="*/ 2708224 w 2997200"/>
              <a:gd name="connsiteY473" fmla="*/ 1521615 h 2995613"/>
              <a:gd name="connsiteX474" fmla="*/ 2726218 w 2997200"/>
              <a:gd name="connsiteY474" fmla="*/ 1531138 h 2995613"/>
              <a:gd name="connsiteX475" fmla="*/ 2744744 w 2997200"/>
              <a:gd name="connsiteY475" fmla="*/ 1540661 h 2995613"/>
              <a:gd name="connsiteX476" fmla="*/ 2762208 w 2997200"/>
              <a:gd name="connsiteY476" fmla="*/ 1550185 h 2995613"/>
              <a:gd name="connsiteX477" fmla="*/ 2779674 w 2997200"/>
              <a:gd name="connsiteY477" fmla="*/ 1560766 h 2995613"/>
              <a:gd name="connsiteX478" fmla="*/ 2797140 w 2997200"/>
              <a:gd name="connsiteY478" fmla="*/ 1570818 h 2995613"/>
              <a:gd name="connsiteX479" fmla="*/ 2814606 w 2997200"/>
              <a:gd name="connsiteY479" fmla="*/ 1581929 h 2995613"/>
              <a:gd name="connsiteX480" fmla="*/ 2831542 w 2997200"/>
              <a:gd name="connsiteY480" fmla="*/ 1593040 h 2995613"/>
              <a:gd name="connsiteX481" fmla="*/ 2847948 w 2997200"/>
              <a:gd name="connsiteY481" fmla="*/ 1605208 h 2995613"/>
              <a:gd name="connsiteX482" fmla="*/ 2864884 w 2997200"/>
              <a:gd name="connsiteY482" fmla="*/ 1617377 h 2995613"/>
              <a:gd name="connsiteX483" fmla="*/ 2880762 w 2997200"/>
              <a:gd name="connsiteY483" fmla="*/ 1629546 h 2995613"/>
              <a:gd name="connsiteX484" fmla="*/ 2896640 w 2997200"/>
              <a:gd name="connsiteY484" fmla="*/ 1642243 h 2995613"/>
              <a:gd name="connsiteX485" fmla="*/ 2912518 w 2997200"/>
              <a:gd name="connsiteY485" fmla="*/ 1655999 h 2995613"/>
              <a:gd name="connsiteX486" fmla="*/ 2927338 w 2997200"/>
              <a:gd name="connsiteY486" fmla="*/ 1669226 h 2995613"/>
              <a:gd name="connsiteX487" fmla="*/ 2942686 w 2997200"/>
              <a:gd name="connsiteY487" fmla="*/ 1683511 h 2995613"/>
              <a:gd name="connsiteX488" fmla="*/ 2958034 w 2997200"/>
              <a:gd name="connsiteY488" fmla="*/ 1697796 h 2995613"/>
              <a:gd name="connsiteX489" fmla="*/ 2962268 w 2997200"/>
              <a:gd name="connsiteY489" fmla="*/ 1703087 h 2995613"/>
              <a:gd name="connsiteX490" fmla="*/ 2967032 w 2997200"/>
              <a:gd name="connsiteY490" fmla="*/ 1707848 h 2995613"/>
              <a:gd name="connsiteX491" fmla="*/ 2971266 w 2997200"/>
              <a:gd name="connsiteY491" fmla="*/ 1713668 h 2995613"/>
              <a:gd name="connsiteX492" fmla="*/ 2974972 w 2997200"/>
              <a:gd name="connsiteY492" fmla="*/ 1718430 h 2995613"/>
              <a:gd name="connsiteX493" fmla="*/ 2981852 w 2997200"/>
              <a:gd name="connsiteY493" fmla="*/ 1730069 h 2995613"/>
              <a:gd name="connsiteX494" fmla="*/ 2987144 w 2997200"/>
              <a:gd name="connsiteY494" fmla="*/ 1742239 h 2995613"/>
              <a:gd name="connsiteX495" fmla="*/ 2991378 w 2997200"/>
              <a:gd name="connsiteY495" fmla="*/ 1754407 h 2995613"/>
              <a:gd name="connsiteX496" fmla="*/ 2994024 w 2997200"/>
              <a:gd name="connsiteY496" fmla="*/ 1766576 h 2995613"/>
              <a:gd name="connsiteX497" fmla="*/ 2996670 w 2997200"/>
              <a:gd name="connsiteY497" fmla="*/ 1779803 h 2995613"/>
              <a:gd name="connsiteX498" fmla="*/ 2997200 w 2997200"/>
              <a:gd name="connsiteY498" fmla="*/ 1792501 h 2995613"/>
              <a:gd name="connsiteX499" fmla="*/ 2996670 w 2997200"/>
              <a:gd name="connsiteY499" fmla="*/ 1804669 h 2995613"/>
              <a:gd name="connsiteX500" fmla="*/ 2994024 w 2997200"/>
              <a:gd name="connsiteY500" fmla="*/ 1817367 h 2995613"/>
              <a:gd name="connsiteX501" fmla="*/ 2991378 w 2997200"/>
              <a:gd name="connsiteY501" fmla="*/ 1830594 h 2995613"/>
              <a:gd name="connsiteX502" fmla="*/ 2987144 w 2997200"/>
              <a:gd name="connsiteY502" fmla="*/ 1842233 h 2995613"/>
              <a:gd name="connsiteX503" fmla="*/ 2981852 w 2997200"/>
              <a:gd name="connsiteY503" fmla="*/ 1854402 h 2995613"/>
              <a:gd name="connsiteX504" fmla="*/ 2974972 w 2997200"/>
              <a:gd name="connsiteY504" fmla="*/ 1865513 h 2995613"/>
              <a:gd name="connsiteX505" fmla="*/ 2971266 w 2997200"/>
              <a:gd name="connsiteY505" fmla="*/ 1871332 h 2995613"/>
              <a:gd name="connsiteX506" fmla="*/ 2967032 w 2997200"/>
              <a:gd name="connsiteY506" fmla="*/ 1876623 h 2995613"/>
              <a:gd name="connsiteX507" fmla="*/ 2962268 w 2997200"/>
              <a:gd name="connsiteY507" fmla="*/ 1881385 h 2995613"/>
              <a:gd name="connsiteX508" fmla="*/ 2958034 w 2997200"/>
              <a:gd name="connsiteY508" fmla="*/ 1886676 h 2995613"/>
              <a:gd name="connsiteX509" fmla="*/ 2952742 w 2997200"/>
              <a:gd name="connsiteY509" fmla="*/ 1891437 h 2995613"/>
              <a:gd name="connsiteX510" fmla="*/ 2947978 w 2997200"/>
              <a:gd name="connsiteY510" fmla="*/ 1896199 h 2995613"/>
              <a:gd name="connsiteX511" fmla="*/ 2942156 w 2997200"/>
              <a:gd name="connsiteY511" fmla="*/ 1899902 h 2995613"/>
              <a:gd name="connsiteX512" fmla="*/ 2936864 w 2997200"/>
              <a:gd name="connsiteY512" fmla="*/ 1903606 h 2995613"/>
              <a:gd name="connsiteX513" fmla="*/ 2925220 w 2997200"/>
              <a:gd name="connsiteY513" fmla="*/ 1910484 h 2995613"/>
              <a:gd name="connsiteX514" fmla="*/ 2913576 w 2997200"/>
              <a:gd name="connsiteY514" fmla="*/ 1916304 h 2995613"/>
              <a:gd name="connsiteX515" fmla="*/ 2901404 w 2997200"/>
              <a:gd name="connsiteY515" fmla="*/ 1920007 h 2995613"/>
              <a:gd name="connsiteX516" fmla="*/ 2889232 w 2997200"/>
              <a:gd name="connsiteY516" fmla="*/ 1923182 h 2995613"/>
              <a:gd name="connsiteX517" fmla="*/ 2876000 w 2997200"/>
              <a:gd name="connsiteY517" fmla="*/ 1925298 h 2995613"/>
              <a:gd name="connsiteX518" fmla="*/ 2863298 w 2997200"/>
              <a:gd name="connsiteY518" fmla="*/ 1925827 h 2995613"/>
              <a:gd name="connsiteX519" fmla="*/ 2851124 w 2997200"/>
              <a:gd name="connsiteY519" fmla="*/ 1925298 h 2995613"/>
              <a:gd name="connsiteX520" fmla="*/ 2837892 w 2997200"/>
              <a:gd name="connsiteY520" fmla="*/ 1923182 h 2995613"/>
              <a:gd name="connsiteX521" fmla="*/ 2825190 w 2997200"/>
              <a:gd name="connsiteY521" fmla="*/ 1920007 h 2995613"/>
              <a:gd name="connsiteX522" fmla="*/ 2813546 w 2997200"/>
              <a:gd name="connsiteY522" fmla="*/ 1916304 h 2995613"/>
              <a:gd name="connsiteX523" fmla="*/ 2801904 w 2997200"/>
              <a:gd name="connsiteY523" fmla="*/ 1910484 h 2995613"/>
              <a:gd name="connsiteX524" fmla="*/ 2789730 w 2997200"/>
              <a:gd name="connsiteY524" fmla="*/ 1903606 h 2995613"/>
              <a:gd name="connsiteX525" fmla="*/ 2784438 w 2997200"/>
              <a:gd name="connsiteY525" fmla="*/ 1899902 h 2995613"/>
              <a:gd name="connsiteX526" fmla="*/ 2779144 w 2997200"/>
              <a:gd name="connsiteY526" fmla="*/ 1896199 h 2995613"/>
              <a:gd name="connsiteX527" fmla="*/ 2774382 w 2997200"/>
              <a:gd name="connsiteY527" fmla="*/ 1891437 h 2995613"/>
              <a:gd name="connsiteX528" fmla="*/ 2769088 w 2997200"/>
              <a:gd name="connsiteY528" fmla="*/ 1886676 h 2995613"/>
              <a:gd name="connsiteX529" fmla="*/ 2757446 w 2997200"/>
              <a:gd name="connsiteY529" fmla="*/ 1875036 h 2995613"/>
              <a:gd name="connsiteX530" fmla="*/ 2746330 w 2997200"/>
              <a:gd name="connsiteY530" fmla="*/ 1864454 h 2995613"/>
              <a:gd name="connsiteX531" fmla="*/ 2734158 w 2997200"/>
              <a:gd name="connsiteY531" fmla="*/ 1854402 h 2995613"/>
              <a:gd name="connsiteX532" fmla="*/ 2721456 w 2997200"/>
              <a:gd name="connsiteY532" fmla="*/ 1844350 h 2995613"/>
              <a:gd name="connsiteX533" fmla="*/ 2709282 w 2997200"/>
              <a:gd name="connsiteY533" fmla="*/ 1834297 h 2995613"/>
              <a:gd name="connsiteX534" fmla="*/ 2696580 w 2997200"/>
              <a:gd name="connsiteY534" fmla="*/ 1824774 h 2995613"/>
              <a:gd name="connsiteX535" fmla="*/ 2683348 w 2997200"/>
              <a:gd name="connsiteY535" fmla="*/ 1815780 h 2995613"/>
              <a:gd name="connsiteX536" fmla="*/ 2670118 w 2997200"/>
              <a:gd name="connsiteY536" fmla="*/ 1806785 h 2995613"/>
              <a:gd name="connsiteX537" fmla="*/ 2656356 w 2997200"/>
              <a:gd name="connsiteY537" fmla="*/ 1797791 h 2995613"/>
              <a:gd name="connsiteX538" fmla="*/ 2642066 w 2997200"/>
              <a:gd name="connsiteY538" fmla="*/ 1789855 h 2995613"/>
              <a:gd name="connsiteX539" fmla="*/ 2628306 w 2997200"/>
              <a:gd name="connsiteY539" fmla="*/ 1781919 h 2995613"/>
              <a:gd name="connsiteX540" fmla="*/ 2613486 w 2997200"/>
              <a:gd name="connsiteY540" fmla="*/ 1773983 h 2995613"/>
              <a:gd name="connsiteX541" fmla="*/ 2599196 w 2997200"/>
              <a:gd name="connsiteY541" fmla="*/ 1766047 h 2995613"/>
              <a:gd name="connsiteX542" fmla="*/ 2584376 w 2997200"/>
              <a:gd name="connsiteY542" fmla="*/ 1758640 h 2995613"/>
              <a:gd name="connsiteX543" fmla="*/ 2553680 w 2997200"/>
              <a:gd name="connsiteY543" fmla="*/ 1745413 h 2995613"/>
              <a:gd name="connsiteX544" fmla="*/ 2522454 w 2997200"/>
              <a:gd name="connsiteY544" fmla="*/ 1732715 h 2995613"/>
              <a:gd name="connsiteX545" fmla="*/ 2489640 w 2997200"/>
              <a:gd name="connsiteY545" fmla="*/ 1720017 h 2995613"/>
              <a:gd name="connsiteX546" fmla="*/ 2456826 w 2997200"/>
              <a:gd name="connsiteY546" fmla="*/ 1709436 h 2995613"/>
              <a:gd name="connsiteX547" fmla="*/ 2422424 w 2997200"/>
              <a:gd name="connsiteY547" fmla="*/ 1699383 h 2995613"/>
              <a:gd name="connsiteX548" fmla="*/ 2388022 w 2997200"/>
              <a:gd name="connsiteY548" fmla="*/ 1690389 h 2995613"/>
              <a:gd name="connsiteX549" fmla="*/ 2352032 w 2997200"/>
              <a:gd name="connsiteY549" fmla="*/ 1682453 h 2995613"/>
              <a:gd name="connsiteX550" fmla="*/ 2316572 w 2997200"/>
              <a:gd name="connsiteY550" fmla="*/ 1674517 h 2995613"/>
              <a:gd name="connsiteX551" fmla="*/ 2279524 w 2997200"/>
              <a:gd name="connsiteY551" fmla="*/ 1667639 h 2995613"/>
              <a:gd name="connsiteX552" fmla="*/ 2241946 w 2997200"/>
              <a:gd name="connsiteY552" fmla="*/ 1661290 h 2995613"/>
              <a:gd name="connsiteX553" fmla="*/ 2203840 w 2997200"/>
              <a:gd name="connsiteY553" fmla="*/ 1655999 h 2995613"/>
              <a:gd name="connsiteX554" fmla="*/ 2165204 w 2997200"/>
              <a:gd name="connsiteY554" fmla="*/ 1650708 h 2995613"/>
              <a:gd name="connsiteX555" fmla="*/ 2126038 w 2997200"/>
              <a:gd name="connsiteY555" fmla="*/ 1647005 h 2995613"/>
              <a:gd name="connsiteX556" fmla="*/ 2086344 w 2997200"/>
              <a:gd name="connsiteY556" fmla="*/ 1642772 h 2995613"/>
              <a:gd name="connsiteX557" fmla="*/ 2046648 w 2997200"/>
              <a:gd name="connsiteY557" fmla="*/ 1639598 h 2995613"/>
              <a:gd name="connsiteX558" fmla="*/ 2005896 w 2997200"/>
              <a:gd name="connsiteY558" fmla="*/ 1636953 h 2995613"/>
              <a:gd name="connsiteX559" fmla="*/ 1964614 w 2997200"/>
              <a:gd name="connsiteY559" fmla="*/ 1634836 h 2995613"/>
              <a:gd name="connsiteX560" fmla="*/ 1923860 w 2997200"/>
              <a:gd name="connsiteY560" fmla="*/ 1632720 h 2995613"/>
              <a:gd name="connsiteX561" fmla="*/ 1882578 w 2997200"/>
              <a:gd name="connsiteY561" fmla="*/ 1631662 h 2995613"/>
              <a:gd name="connsiteX562" fmla="*/ 1798426 w 2997200"/>
              <a:gd name="connsiteY562" fmla="*/ 1629546 h 2995613"/>
              <a:gd name="connsiteX563" fmla="*/ 1714802 w 2997200"/>
              <a:gd name="connsiteY563" fmla="*/ 1628487 h 2995613"/>
              <a:gd name="connsiteX564" fmla="*/ 1629592 w 2997200"/>
              <a:gd name="connsiteY564" fmla="*/ 1628487 h 2995613"/>
              <a:gd name="connsiteX565" fmla="*/ 1629592 w 2997200"/>
              <a:gd name="connsiteY565" fmla="*/ 1713668 h 2995613"/>
              <a:gd name="connsiteX566" fmla="*/ 1630650 w 2997200"/>
              <a:gd name="connsiteY566" fmla="*/ 1797262 h 2995613"/>
              <a:gd name="connsiteX567" fmla="*/ 1632238 w 2997200"/>
              <a:gd name="connsiteY567" fmla="*/ 1881385 h 2995613"/>
              <a:gd name="connsiteX568" fmla="*/ 1633826 w 2997200"/>
              <a:gd name="connsiteY568" fmla="*/ 1922653 h 2995613"/>
              <a:gd name="connsiteX569" fmla="*/ 1635414 w 2997200"/>
              <a:gd name="connsiteY569" fmla="*/ 1963920 h 2995613"/>
              <a:gd name="connsiteX570" fmla="*/ 1638060 w 2997200"/>
              <a:gd name="connsiteY570" fmla="*/ 2004659 h 2995613"/>
              <a:gd name="connsiteX571" fmla="*/ 1640706 w 2997200"/>
              <a:gd name="connsiteY571" fmla="*/ 2045398 h 2995613"/>
              <a:gd name="connsiteX572" fmla="*/ 1643882 w 2997200"/>
              <a:gd name="connsiteY572" fmla="*/ 2085078 h 2995613"/>
              <a:gd name="connsiteX573" fmla="*/ 1648116 w 2997200"/>
              <a:gd name="connsiteY573" fmla="*/ 2124758 h 2995613"/>
              <a:gd name="connsiteX574" fmla="*/ 1651820 w 2997200"/>
              <a:gd name="connsiteY574" fmla="*/ 2163910 h 2995613"/>
              <a:gd name="connsiteX575" fmla="*/ 1657114 w 2997200"/>
              <a:gd name="connsiteY575" fmla="*/ 2202532 h 2995613"/>
              <a:gd name="connsiteX576" fmla="*/ 1662406 w 2997200"/>
              <a:gd name="connsiteY576" fmla="*/ 2240626 h 2995613"/>
              <a:gd name="connsiteX577" fmla="*/ 1668758 w 2997200"/>
              <a:gd name="connsiteY577" fmla="*/ 2278190 h 2995613"/>
              <a:gd name="connsiteX578" fmla="*/ 1675638 w 2997200"/>
              <a:gd name="connsiteY578" fmla="*/ 2315225 h 2995613"/>
              <a:gd name="connsiteX579" fmla="*/ 1682518 w 2997200"/>
              <a:gd name="connsiteY579" fmla="*/ 2351731 h 2995613"/>
              <a:gd name="connsiteX580" fmla="*/ 1690986 w 2997200"/>
              <a:gd name="connsiteY580" fmla="*/ 2386650 h 2995613"/>
              <a:gd name="connsiteX581" fmla="*/ 1700512 w 2997200"/>
              <a:gd name="connsiteY581" fmla="*/ 2421569 h 2995613"/>
              <a:gd name="connsiteX582" fmla="*/ 1710568 w 2997200"/>
              <a:gd name="connsiteY582" fmla="*/ 2455429 h 2995613"/>
              <a:gd name="connsiteX583" fmla="*/ 1721154 w 2997200"/>
              <a:gd name="connsiteY583" fmla="*/ 2488761 h 2995613"/>
              <a:gd name="connsiteX584" fmla="*/ 1733856 w 2997200"/>
              <a:gd name="connsiteY584" fmla="*/ 2521034 h 2995613"/>
              <a:gd name="connsiteX585" fmla="*/ 1746030 w 2997200"/>
              <a:gd name="connsiteY585" fmla="*/ 2552250 h 2995613"/>
              <a:gd name="connsiteX586" fmla="*/ 1759790 w 2997200"/>
              <a:gd name="connsiteY586" fmla="*/ 2582936 h 2995613"/>
              <a:gd name="connsiteX587" fmla="*/ 1767200 w 2997200"/>
              <a:gd name="connsiteY587" fmla="*/ 2597750 h 2995613"/>
              <a:gd name="connsiteX588" fmla="*/ 1775138 w 2997200"/>
              <a:gd name="connsiteY588" fmla="*/ 2612035 h 2995613"/>
              <a:gd name="connsiteX589" fmla="*/ 1783078 w 2997200"/>
              <a:gd name="connsiteY589" fmla="*/ 2626849 h 2995613"/>
              <a:gd name="connsiteX590" fmla="*/ 1790488 w 2997200"/>
              <a:gd name="connsiteY590" fmla="*/ 2641134 h 2995613"/>
              <a:gd name="connsiteX591" fmla="*/ 1798956 w 2997200"/>
              <a:gd name="connsiteY591" fmla="*/ 2654890 h 2995613"/>
              <a:gd name="connsiteX592" fmla="*/ 1807424 w 2997200"/>
              <a:gd name="connsiteY592" fmla="*/ 2668646 h 2995613"/>
              <a:gd name="connsiteX593" fmla="*/ 1816420 w 2997200"/>
              <a:gd name="connsiteY593" fmla="*/ 2682402 h 2995613"/>
              <a:gd name="connsiteX594" fmla="*/ 1825948 w 2997200"/>
              <a:gd name="connsiteY594" fmla="*/ 2695099 h 2995613"/>
              <a:gd name="connsiteX595" fmla="*/ 1835474 w 2997200"/>
              <a:gd name="connsiteY595" fmla="*/ 2707797 h 2995613"/>
              <a:gd name="connsiteX596" fmla="*/ 1845000 w 2997200"/>
              <a:gd name="connsiteY596" fmla="*/ 2720495 h 2995613"/>
              <a:gd name="connsiteX597" fmla="*/ 1855586 w 2997200"/>
              <a:gd name="connsiteY597" fmla="*/ 2732664 h 2995613"/>
              <a:gd name="connsiteX598" fmla="*/ 1865642 w 2997200"/>
              <a:gd name="connsiteY598" fmla="*/ 2744832 h 2995613"/>
              <a:gd name="connsiteX599" fmla="*/ 1876228 w 2997200"/>
              <a:gd name="connsiteY599" fmla="*/ 2756472 h 2995613"/>
              <a:gd name="connsiteX600" fmla="*/ 1887342 w 2997200"/>
              <a:gd name="connsiteY600" fmla="*/ 2768112 h 2995613"/>
              <a:gd name="connsiteX601" fmla="*/ 1892634 w 2997200"/>
              <a:gd name="connsiteY601" fmla="*/ 2772873 h 2995613"/>
              <a:gd name="connsiteX602" fmla="*/ 1896868 w 2997200"/>
              <a:gd name="connsiteY602" fmla="*/ 2778164 h 2995613"/>
              <a:gd name="connsiteX603" fmla="*/ 1901102 w 2997200"/>
              <a:gd name="connsiteY603" fmla="*/ 2783455 h 2995613"/>
              <a:gd name="connsiteX604" fmla="*/ 1904808 w 2997200"/>
              <a:gd name="connsiteY604" fmla="*/ 2788745 h 2995613"/>
              <a:gd name="connsiteX605" fmla="*/ 1911688 w 2997200"/>
              <a:gd name="connsiteY605" fmla="*/ 2800385 h 2995613"/>
              <a:gd name="connsiteX606" fmla="*/ 1916980 w 2997200"/>
              <a:gd name="connsiteY606" fmla="*/ 2812025 h 2995613"/>
              <a:gd name="connsiteX607" fmla="*/ 1921214 w 2997200"/>
              <a:gd name="connsiteY607" fmla="*/ 2824193 h 2995613"/>
              <a:gd name="connsiteX608" fmla="*/ 1924390 w 2997200"/>
              <a:gd name="connsiteY608" fmla="*/ 2836891 h 2995613"/>
              <a:gd name="connsiteX609" fmla="*/ 1925978 w 2997200"/>
              <a:gd name="connsiteY609" fmla="*/ 2849589 h 2995613"/>
              <a:gd name="connsiteX610" fmla="*/ 1926506 w 2997200"/>
              <a:gd name="connsiteY610" fmla="*/ 2862287 h 2995613"/>
              <a:gd name="connsiteX611" fmla="*/ 1925978 w 2997200"/>
              <a:gd name="connsiteY611" fmla="*/ 2874984 h 2995613"/>
              <a:gd name="connsiteX612" fmla="*/ 1924390 w 2997200"/>
              <a:gd name="connsiteY612" fmla="*/ 2887682 h 2995613"/>
              <a:gd name="connsiteX613" fmla="*/ 1921214 w 2997200"/>
              <a:gd name="connsiteY613" fmla="*/ 2899851 h 2995613"/>
              <a:gd name="connsiteX614" fmla="*/ 1916980 w 2997200"/>
              <a:gd name="connsiteY614" fmla="*/ 2912020 h 2995613"/>
              <a:gd name="connsiteX615" fmla="*/ 1911688 w 2997200"/>
              <a:gd name="connsiteY615" fmla="*/ 2924188 h 2995613"/>
              <a:gd name="connsiteX616" fmla="*/ 1904808 w 2997200"/>
              <a:gd name="connsiteY616" fmla="*/ 2935828 h 2995613"/>
              <a:gd name="connsiteX617" fmla="*/ 1901102 w 2997200"/>
              <a:gd name="connsiteY617" fmla="*/ 2941119 h 2995613"/>
              <a:gd name="connsiteX618" fmla="*/ 1896868 w 2997200"/>
              <a:gd name="connsiteY618" fmla="*/ 2946409 h 2995613"/>
              <a:gd name="connsiteX619" fmla="*/ 1892634 w 2997200"/>
              <a:gd name="connsiteY619" fmla="*/ 2951171 h 2995613"/>
              <a:gd name="connsiteX620" fmla="*/ 1887342 w 2997200"/>
              <a:gd name="connsiteY620" fmla="*/ 2956462 h 2995613"/>
              <a:gd name="connsiteX621" fmla="*/ 1882578 w 2997200"/>
              <a:gd name="connsiteY621" fmla="*/ 2961223 h 2995613"/>
              <a:gd name="connsiteX622" fmla="*/ 1877286 w 2997200"/>
              <a:gd name="connsiteY622" fmla="*/ 2965985 h 2995613"/>
              <a:gd name="connsiteX623" fmla="*/ 1872522 w 2997200"/>
              <a:gd name="connsiteY623" fmla="*/ 2969689 h 2995613"/>
              <a:gd name="connsiteX624" fmla="*/ 1866700 w 2997200"/>
              <a:gd name="connsiteY624" fmla="*/ 2973921 h 2995613"/>
              <a:gd name="connsiteX625" fmla="*/ 1855056 w 2997200"/>
              <a:gd name="connsiteY625" fmla="*/ 2980270 h 2995613"/>
              <a:gd name="connsiteX626" fmla="*/ 1843412 w 2997200"/>
              <a:gd name="connsiteY626" fmla="*/ 2986090 h 2995613"/>
              <a:gd name="connsiteX627" fmla="*/ 1831240 w 2997200"/>
              <a:gd name="connsiteY627" fmla="*/ 2989793 h 2995613"/>
              <a:gd name="connsiteX628" fmla="*/ 1818538 w 2997200"/>
              <a:gd name="connsiteY628" fmla="*/ 2993497 h 2995613"/>
              <a:gd name="connsiteX629" fmla="*/ 1805836 w 2997200"/>
              <a:gd name="connsiteY629" fmla="*/ 2995084 h 2995613"/>
              <a:gd name="connsiteX630" fmla="*/ 1793662 w 2997200"/>
              <a:gd name="connsiteY630" fmla="*/ 2995613 h 2995613"/>
              <a:gd name="connsiteX631" fmla="*/ 1780432 w 2997200"/>
              <a:gd name="connsiteY631" fmla="*/ 2995084 h 2995613"/>
              <a:gd name="connsiteX632" fmla="*/ 1767728 w 2997200"/>
              <a:gd name="connsiteY632" fmla="*/ 2993497 h 2995613"/>
              <a:gd name="connsiteX633" fmla="*/ 1755556 w 2997200"/>
              <a:gd name="connsiteY633" fmla="*/ 2989793 h 2995613"/>
              <a:gd name="connsiteX634" fmla="*/ 1743382 w 2997200"/>
              <a:gd name="connsiteY634" fmla="*/ 2986090 h 2995613"/>
              <a:gd name="connsiteX635" fmla="*/ 1731210 w 2997200"/>
              <a:gd name="connsiteY635" fmla="*/ 2980270 h 2995613"/>
              <a:gd name="connsiteX636" fmla="*/ 1719566 w 2997200"/>
              <a:gd name="connsiteY636" fmla="*/ 2973921 h 2995613"/>
              <a:gd name="connsiteX637" fmla="*/ 1714802 w 2997200"/>
              <a:gd name="connsiteY637" fmla="*/ 2969689 h 2995613"/>
              <a:gd name="connsiteX638" fmla="*/ 1708980 w 2997200"/>
              <a:gd name="connsiteY638" fmla="*/ 2965985 h 2995613"/>
              <a:gd name="connsiteX639" fmla="*/ 1703688 w 2997200"/>
              <a:gd name="connsiteY639" fmla="*/ 2961223 h 2995613"/>
              <a:gd name="connsiteX640" fmla="*/ 1698924 w 2997200"/>
              <a:gd name="connsiteY640" fmla="*/ 2956462 h 2995613"/>
              <a:gd name="connsiteX641" fmla="*/ 1684106 w 2997200"/>
              <a:gd name="connsiteY641" fmla="*/ 2941648 h 2995613"/>
              <a:gd name="connsiteX642" fmla="*/ 1670344 w 2997200"/>
              <a:gd name="connsiteY642" fmla="*/ 2926834 h 2995613"/>
              <a:gd name="connsiteX643" fmla="*/ 1656584 w 2997200"/>
              <a:gd name="connsiteY643" fmla="*/ 2910961 h 2995613"/>
              <a:gd name="connsiteX644" fmla="*/ 1643352 w 2997200"/>
              <a:gd name="connsiteY644" fmla="*/ 2895618 h 2995613"/>
              <a:gd name="connsiteX645" fmla="*/ 1630650 w 2997200"/>
              <a:gd name="connsiteY645" fmla="*/ 2879746 h 2995613"/>
              <a:gd name="connsiteX646" fmla="*/ 1618478 w 2997200"/>
              <a:gd name="connsiteY646" fmla="*/ 2863345 h 2995613"/>
              <a:gd name="connsiteX647" fmla="*/ 1605776 w 2997200"/>
              <a:gd name="connsiteY647" fmla="*/ 2846944 h 2995613"/>
              <a:gd name="connsiteX648" fmla="*/ 1594132 w 2997200"/>
              <a:gd name="connsiteY648" fmla="*/ 2830542 h 2995613"/>
              <a:gd name="connsiteX649" fmla="*/ 1583016 w 2997200"/>
              <a:gd name="connsiteY649" fmla="*/ 2813083 h 2995613"/>
              <a:gd name="connsiteX650" fmla="*/ 1571902 w 2997200"/>
              <a:gd name="connsiteY650" fmla="*/ 2796152 h 2995613"/>
              <a:gd name="connsiteX651" fmla="*/ 1561318 w 2997200"/>
              <a:gd name="connsiteY651" fmla="*/ 2778693 h 2995613"/>
              <a:gd name="connsiteX652" fmla="*/ 1551262 w 2997200"/>
              <a:gd name="connsiteY652" fmla="*/ 2761234 h 2995613"/>
              <a:gd name="connsiteX653" fmla="*/ 1541734 w 2997200"/>
              <a:gd name="connsiteY653" fmla="*/ 2743245 h 2995613"/>
              <a:gd name="connsiteX654" fmla="*/ 1532208 w 2997200"/>
              <a:gd name="connsiteY654" fmla="*/ 2725257 h 2995613"/>
              <a:gd name="connsiteX655" fmla="*/ 1522682 w 2997200"/>
              <a:gd name="connsiteY655" fmla="*/ 2706739 h 2995613"/>
              <a:gd name="connsiteX656" fmla="*/ 1513684 w 2997200"/>
              <a:gd name="connsiteY656" fmla="*/ 2688222 h 2995613"/>
              <a:gd name="connsiteX657" fmla="*/ 1505216 w 2997200"/>
              <a:gd name="connsiteY657" fmla="*/ 2669175 h 2995613"/>
              <a:gd name="connsiteX658" fmla="*/ 1496748 w 2997200"/>
              <a:gd name="connsiteY658" fmla="*/ 2650128 h 2995613"/>
              <a:gd name="connsiteX659" fmla="*/ 1488808 w 2997200"/>
              <a:gd name="connsiteY659" fmla="*/ 2631082 h 2995613"/>
              <a:gd name="connsiteX660" fmla="*/ 1481928 w 2997200"/>
              <a:gd name="connsiteY660" fmla="*/ 2611506 h 2995613"/>
              <a:gd name="connsiteX661" fmla="*/ 1474518 w 2997200"/>
              <a:gd name="connsiteY661" fmla="*/ 2591930 h 2995613"/>
              <a:gd name="connsiteX662" fmla="*/ 1467108 w 2997200"/>
              <a:gd name="connsiteY662" fmla="*/ 2572354 h 2995613"/>
              <a:gd name="connsiteX663" fmla="*/ 1454406 w 2997200"/>
              <a:gd name="connsiteY663" fmla="*/ 2532674 h 2995613"/>
              <a:gd name="connsiteX664" fmla="*/ 1442764 w 2997200"/>
              <a:gd name="connsiteY664" fmla="*/ 2491935 h 2995613"/>
              <a:gd name="connsiteX665" fmla="*/ 1431120 w 2997200"/>
              <a:gd name="connsiteY665" fmla="*/ 2450668 h 2995613"/>
              <a:gd name="connsiteX666" fmla="*/ 1421592 w 2997200"/>
              <a:gd name="connsiteY666" fmla="*/ 2408342 h 2995613"/>
              <a:gd name="connsiteX667" fmla="*/ 1412596 w 2997200"/>
              <a:gd name="connsiteY667" fmla="*/ 2365487 h 2995613"/>
              <a:gd name="connsiteX668" fmla="*/ 1404656 w 2997200"/>
              <a:gd name="connsiteY668" fmla="*/ 2322632 h 2995613"/>
              <a:gd name="connsiteX669" fmla="*/ 1397776 w 2997200"/>
              <a:gd name="connsiteY669" fmla="*/ 2278719 h 2995613"/>
              <a:gd name="connsiteX670" fmla="*/ 1391424 w 2997200"/>
              <a:gd name="connsiteY670" fmla="*/ 2234277 h 2995613"/>
              <a:gd name="connsiteX671" fmla="*/ 1386132 w 2997200"/>
              <a:gd name="connsiteY671" fmla="*/ 2189834 h 2995613"/>
              <a:gd name="connsiteX672" fmla="*/ 1380840 w 2997200"/>
              <a:gd name="connsiteY672" fmla="*/ 2144334 h 2995613"/>
              <a:gd name="connsiteX673" fmla="*/ 1377134 w 2997200"/>
              <a:gd name="connsiteY673" fmla="*/ 2099363 h 2995613"/>
              <a:gd name="connsiteX674" fmla="*/ 1373430 w 2997200"/>
              <a:gd name="connsiteY674" fmla="*/ 2053334 h 2995613"/>
              <a:gd name="connsiteX675" fmla="*/ 1370784 w 2997200"/>
              <a:gd name="connsiteY675" fmla="*/ 2006775 h 2995613"/>
              <a:gd name="connsiteX676" fmla="*/ 1368138 w 2997200"/>
              <a:gd name="connsiteY676" fmla="*/ 1960217 h 2995613"/>
              <a:gd name="connsiteX677" fmla="*/ 1366550 w 2997200"/>
              <a:gd name="connsiteY677" fmla="*/ 1913129 h 2995613"/>
              <a:gd name="connsiteX678" fmla="*/ 1364962 w 2997200"/>
              <a:gd name="connsiteY678" fmla="*/ 1866042 h 2995613"/>
              <a:gd name="connsiteX679" fmla="*/ 1363374 w 2997200"/>
              <a:gd name="connsiteY679" fmla="*/ 1819483 h 2995613"/>
              <a:gd name="connsiteX680" fmla="*/ 1362316 w 2997200"/>
              <a:gd name="connsiteY680" fmla="*/ 1724779 h 2995613"/>
              <a:gd name="connsiteX681" fmla="*/ 1362316 w 2997200"/>
              <a:gd name="connsiteY681" fmla="*/ 1629546 h 2995613"/>
              <a:gd name="connsiteX682" fmla="*/ 1268108 w 2997200"/>
              <a:gd name="connsiteY682" fmla="*/ 1629546 h 2995613"/>
              <a:gd name="connsiteX683" fmla="*/ 1173370 w 2997200"/>
              <a:gd name="connsiteY683" fmla="*/ 1628487 h 2995613"/>
              <a:gd name="connsiteX684" fmla="*/ 1126266 w 2997200"/>
              <a:gd name="connsiteY684" fmla="*/ 1627429 h 2995613"/>
              <a:gd name="connsiteX685" fmla="*/ 1079162 w 2997200"/>
              <a:gd name="connsiteY685" fmla="*/ 1625842 h 2995613"/>
              <a:gd name="connsiteX686" fmla="*/ 1032058 w 2997200"/>
              <a:gd name="connsiteY686" fmla="*/ 1624255 h 2995613"/>
              <a:gd name="connsiteX687" fmla="*/ 986012 w 2997200"/>
              <a:gd name="connsiteY687" fmla="*/ 1621609 h 2995613"/>
              <a:gd name="connsiteX688" fmla="*/ 939966 w 2997200"/>
              <a:gd name="connsiteY688" fmla="*/ 1618964 h 2995613"/>
              <a:gd name="connsiteX689" fmla="*/ 893920 w 2997200"/>
              <a:gd name="connsiteY689" fmla="*/ 1615790 h 2995613"/>
              <a:gd name="connsiteX690" fmla="*/ 848404 w 2997200"/>
              <a:gd name="connsiteY690" fmla="*/ 1611557 h 2995613"/>
              <a:gd name="connsiteX691" fmla="*/ 803416 w 2997200"/>
              <a:gd name="connsiteY691" fmla="*/ 1607324 h 2995613"/>
              <a:gd name="connsiteX692" fmla="*/ 758960 w 2997200"/>
              <a:gd name="connsiteY692" fmla="*/ 1601505 h 2995613"/>
              <a:gd name="connsiteX693" fmla="*/ 715030 w 2997200"/>
              <a:gd name="connsiteY693" fmla="*/ 1595685 h 2995613"/>
              <a:gd name="connsiteX694" fmla="*/ 671102 w 2997200"/>
              <a:gd name="connsiteY694" fmla="*/ 1588278 h 2995613"/>
              <a:gd name="connsiteX695" fmla="*/ 628232 w 2997200"/>
              <a:gd name="connsiteY695" fmla="*/ 1580342 h 2995613"/>
              <a:gd name="connsiteX696" fmla="*/ 585362 w 2997200"/>
              <a:gd name="connsiteY696" fmla="*/ 1571877 h 2995613"/>
              <a:gd name="connsiteX697" fmla="*/ 543550 w 2997200"/>
              <a:gd name="connsiteY697" fmla="*/ 1561824 h 2995613"/>
              <a:gd name="connsiteX698" fmla="*/ 502268 w 2997200"/>
              <a:gd name="connsiteY698" fmla="*/ 1551243 h 2995613"/>
              <a:gd name="connsiteX699" fmla="*/ 460986 w 2997200"/>
              <a:gd name="connsiteY699" fmla="*/ 1539603 h 2995613"/>
              <a:gd name="connsiteX700" fmla="*/ 421292 w 2997200"/>
              <a:gd name="connsiteY700" fmla="*/ 1526376 h 2995613"/>
              <a:gd name="connsiteX701" fmla="*/ 401708 w 2997200"/>
              <a:gd name="connsiteY701" fmla="*/ 1520027 h 2995613"/>
              <a:gd name="connsiteX702" fmla="*/ 382126 w 2997200"/>
              <a:gd name="connsiteY702" fmla="*/ 1512620 h 2995613"/>
              <a:gd name="connsiteX703" fmla="*/ 362543 w 2997200"/>
              <a:gd name="connsiteY703" fmla="*/ 1505213 h 2995613"/>
              <a:gd name="connsiteX704" fmla="*/ 343490 w 2997200"/>
              <a:gd name="connsiteY704" fmla="*/ 1497277 h 2995613"/>
              <a:gd name="connsiteX705" fmla="*/ 324436 w 2997200"/>
              <a:gd name="connsiteY705" fmla="*/ 1489341 h 2995613"/>
              <a:gd name="connsiteX706" fmla="*/ 306442 w 2997200"/>
              <a:gd name="connsiteY706" fmla="*/ 1480876 h 2995613"/>
              <a:gd name="connsiteX707" fmla="*/ 287918 w 2997200"/>
              <a:gd name="connsiteY707" fmla="*/ 1472411 h 2995613"/>
              <a:gd name="connsiteX708" fmla="*/ 269393 w 2997200"/>
              <a:gd name="connsiteY708" fmla="*/ 1462887 h 2995613"/>
              <a:gd name="connsiteX709" fmla="*/ 251399 w 2997200"/>
              <a:gd name="connsiteY709" fmla="*/ 1453364 h 2995613"/>
              <a:gd name="connsiteX710" fmla="*/ 233404 w 2997200"/>
              <a:gd name="connsiteY710" fmla="*/ 1443841 h 2995613"/>
              <a:gd name="connsiteX711" fmla="*/ 215938 w 2997200"/>
              <a:gd name="connsiteY711" fmla="*/ 1433788 h 2995613"/>
              <a:gd name="connsiteX712" fmla="*/ 198473 w 2997200"/>
              <a:gd name="connsiteY712" fmla="*/ 1423207 h 2995613"/>
              <a:gd name="connsiteX713" fmla="*/ 182065 w 2997200"/>
              <a:gd name="connsiteY713" fmla="*/ 1412626 h 2995613"/>
              <a:gd name="connsiteX714" fmla="*/ 164600 w 2997200"/>
              <a:gd name="connsiteY714" fmla="*/ 1401515 h 2995613"/>
              <a:gd name="connsiteX715" fmla="*/ 148193 w 2997200"/>
              <a:gd name="connsiteY715" fmla="*/ 1389346 h 2995613"/>
              <a:gd name="connsiteX716" fmla="*/ 132315 w 2997200"/>
              <a:gd name="connsiteY716" fmla="*/ 1377707 h 2995613"/>
              <a:gd name="connsiteX717" fmla="*/ 115908 w 2997200"/>
              <a:gd name="connsiteY717" fmla="*/ 1365538 h 2995613"/>
              <a:gd name="connsiteX718" fmla="*/ 100030 w 2997200"/>
              <a:gd name="connsiteY718" fmla="*/ 1352840 h 2995613"/>
              <a:gd name="connsiteX719" fmla="*/ 84682 w 2997200"/>
              <a:gd name="connsiteY719" fmla="*/ 1339084 h 2995613"/>
              <a:gd name="connsiteX720" fmla="*/ 68804 w 2997200"/>
              <a:gd name="connsiteY720" fmla="*/ 1325857 h 2995613"/>
              <a:gd name="connsiteX721" fmla="*/ 54514 w 2997200"/>
              <a:gd name="connsiteY721" fmla="*/ 1311573 h 2995613"/>
              <a:gd name="connsiteX722" fmla="*/ 39165 w 2997200"/>
              <a:gd name="connsiteY722" fmla="*/ 1297817 h 2995613"/>
              <a:gd name="connsiteX723" fmla="*/ 34931 w 2997200"/>
              <a:gd name="connsiteY723" fmla="*/ 1292526 h 2995613"/>
              <a:gd name="connsiteX724" fmla="*/ 30168 w 2997200"/>
              <a:gd name="connsiteY724" fmla="*/ 1287235 h 2995613"/>
              <a:gd name="connsiteX725" fmla="*/ 26463 w 2997200"/>
              <a:gd name="connsiteY725" fmla="*/ 1281944 h 2995613"/>
              <a:gd name="connsiteX726" fmla="*/ 22229 w 2997200"/>
              <a:gd name="connsiteY726" fmla="*/ 1276654 h 2995613"/>
              <a:gd name="connsiteX727" fmla="*/ 15878 w 2997200"/>
              <a:gd name="connsiteY727" fmla="*/ 1265014 h 2995613"/>
              <a:gd name="connsiteX728" fmla="*/ 10056 w 2997200"/>
              <a:gd name="connsiteY728" fmla="*/ 1253374 h 2995613"/>
              <a:gd name="connsiteX729" fmla="*/ 5822 w 2997200"/>
              <a:gd name="connsiteY729" fmla="*/ 1241206 h 2995613"/>
              <a:gd name="connsiteX730" fmla="*/ 2646 w 2997200"/>
              <a:gd name="connsiteY730" fmla="*/ 1229037 h 2995613"/>
              <a:gd name="connsiteX731" fmla="*/ 1059 w 2997200"/>
              <a:gd name="connsiteY731" fmla="*/ 1215810 h 2995613"/>
              <a:gd name="connsiteX732" fmla="*/ 0 w 2997200"/>
              <a:gd name="connsiteY732" fmla="*/ 1203112 h 2995613"/>
              <a:gd name="connsiteX733" fmla="*/ 1059 w 2997200"/>
              <a:gd name="connsiteY733" fmla="*/ 1190415 h 2995613"/>
              <a:gd name="connsiteX734" fmla="*/ 2646 w 2997200"/>
              <a:gd name="connsiteY734" fmla="*/ 1177188 h 2995613"/>
              <a:gd name="connsiteX735" fmla="*/ 5822 w 2997200"/>
              <a:gd name="connsiteY735" fmla="*/ 1165019 h 2995613"/>
              <a:gd name="connsiteX736" fmla="*/ 10056 w 2997200"/>
              <a:gd name="connsiteY736" fmla="*/ 1152851 h 2995613"/>
              <a:gd name="connsiteX737" fmla="*/ 15878 w 2997200"/>
              <a:gd name="connsiteY737" fmla="*/ 1141211 h 2995613"/>
              <a:gd name="connsiteX738" fmla="*/ 22229 w 2997200"/>
              <a:gd name="connsiteY738" fmla="*/ 1130100 h 2995613"/>
              <a:gd name="connsiteX739" fmla="*/ 26463 w 2997200"/>
              <a:gd name="connsiteY739" fmla="*/ 1124281 h 2995613"/>
              <a:gd name="connsiteX740" fmla="*/ 30168 w 2997200"/>
              <a:gd name="connsiteY740" fmla="*/ 1118990 h 2995613"/>
              <a:gd name="connsiteX741" fmla="*/ 34931 w 2997200"/>
              <a:gd name="connsiteY741" fmla="*/ 1113699 h 2995613"/>
              <a:gd name="connsiteX742" fmla="*/ 39165 w 2997200"/>
              <a:gd name="connsiteY742" fmla="*/ 1108408 h 2995613"/>
              <a:gd name="connsiteX743" fmla="*/ 44458 w 2997200"/>
              <a:gd name="connsiteY743" fmla="*/ 1104176 h 2995613"/>
              <a:gd name="connsiteX744" fmla="*/ 49221 w 2997200"/>
              <a:gd name="connsiteY744" fmla="*/ 1099414 h 2995613"/>
              <a:gd name="connsiteX745" fmla="*/ 55043 w 2997200"/>
              <a:gd name="connsiteY745" fmla="*/ 1095711 h 2995613"/>
              <a:gd name="connsiteX746" fmla="*/ 60336 w 2997200"/>
              <a:gd name="connsiteY746" fmla="*/ 1092007 h 2995613"/>
              <a:gd name="connsiteX747" fmla="*/ 71450 w 2997200"/>
              <a:gd name="connsiteY747" fmla="*/ 1085129 h 2995613"/>
              <a:gd name="connsiteX748" fmla="*/ 83623 w 2997200"/>
              <a:gd name="connsiteY748" fmla="*/ 1079309 h 2995613"/>
              <a:gd name="connsiteX749" fmla="*/ 95796 w 2997200"/>
              <a:gd name="connsiteY749" fmla="*/ 1075077 h 2995613"/>
              <a:gd name="connsiteX750" fmla="*/ 107969 w 2997200"/>
              <a:gd name="connsiteY750" fmla="*/ 1072431 h 2995613"/>
              <a:gd name="connsiteX751" fmla="*/ 120671 w 2997200"/>
              <a:gd name="connsiteY751" fmla="*/ 1070315 h 2995613"/>
              <a:gd name="connsiteX752" fmla="*/ 133903 w 2997200"/>
              <a:gd name="connsiteY752" fmla="*/ 1069786 h 2995613"/>
              <a:gd name="connsiteX753" fmla="*/ 146605 w 2997200"/>
              <a:gd name="connsiteY753" fmla="*/ 1070315 h 2995613"/>
              <a:gd name="connsiteX754" fmla="*/ 158778 w 2997200"/>
              <a:gd name="connsiteY754" fmla="*/ 1072431 h 2995613"/>
              <a:gd name="connsiteX755" fmla="*/ 172010 w 2997200"/>
              <a:gd name="connsiteY755" fmla="*/ 1075077 h 2995613"/>
              <a:gd name="connsiteX756" fmla="*/ 184183 w 2997200"/>
              <a:gd name="connsiteY756" fmla="*/ 1079309 h 2995613"/>
              <a:gd name="connsiteX757" fmla="*/ 195826 w 2997200"/>
              <a:gd name="connsiteY757" fmla="*/ 1085129 h 2995613"/>
              <a:gd name="connsiteX758" fmla="*/ 206941 w 2997200"/>
              <a:gd name="connsiteY758" fmla="*/ 1092007 h 2995613"/>
              <a:gd name="connsiteX759" fmla="*/ 212763 w 2997200"/>
              <a:gd name="connsiteY759" fmla="*/ 1095711 h 2995613"/>
              <a:gd name="connsiteX760" fmla="*/ 217526 w 2997200"/>
              <a:gd name="connsiteY760" fmla="*/ 1099414 h 2995613"/>
              <a:gd name="connsiteX761" fmla="*/ 223348 w 2997200"/>
              <a:gd name="connsiteY761" fmla="*/ 1104176 h 2995613"/>
              <a:gd name="connsiteX762" fmla="*/ 228640 w 2997200"/>
              <a:gd name="connsiteY762" fmla="*/ 1108408 h 2995613"/>
              <a:gd name="connsiteX763" fmla="*/ 239755 w 2997200"/>
              <a:gd name="connsiteY763" fmla="*/ 1119519 h 2995613"/>
              <a:gd name="connsiteX764" fmla="*/ 250869 w 2997200"/>
              <a:gd name="connsiteY764" fmla="*/ 1130629 h 2995613"/>
              <a:gd name="connsiteX765" fmla="*/ 262513 w 2997200"/>
              <a:gd name="connsiteY765" fmla="*/ 1140682 h 2995613"/>
              <a:gd name="connsiteX766" fmla="*/ 274686 w 2997200"/>
              <a:gd name="connsiteY766" fmla="*/ 1150734 h 2995613"/>
              <a:gd name="connsiteX767" fmla="*/ 287388 w 2997200"/>
              <a:gd name="connsiteY767" fmla="*/ 1160787 h 2995613"/>
              <a:gd name="connsiteX768" fmla="*/ 300090 w 2997200"/>
              <a:gd name="connsiteY768" fmla="*/ 1169781 h 2995613"/>
              <a:gd name="connsiteX769" fmla="*/ 312793 w 2997200"/>
              <a:gd name="connsiteY769" fmla="*/ 1179304 h 2995613"/>
              <a:gd name="connsiteX770" fmla="*/ 326554 w 2997200"/>
              <a:gd name="connsiteY770" fmla="*/ 1187240 h 2995613"/>
              <a:gd name="connsiteX771" fmla="*/ 339785 w 2997200"/>
              <a:gd name="connsiteY771" fmla="*/ 1196235 h 2995613"/>
              <a:gd name="connsiteX772" fmla="*/ 353546 w 2997200"/>
              <a:gd name="connsiteY772" fmla="*/ 1204171 h 2995613"/>
              <a:gd name="connsiteX773" fmla="*/ 367836 w 2997200"/>
              <a:gd name="connsiteY773" fmla="*/ 1212636 h 2995613"/>
              <a:gd name="connsiteX774" fmla="*/ 382126 w 2997200"/>
              <a:gd name="connsiteY774" fmla="*/ 1220572 h 2995613"/>
              <a:gd name="connsiteX775" fmla="*/ 396945 w 2997200"/>
              <a:gd name="connsiteY775" fmla="*/ 1227979 h 2995613"/>
              <a:gd name="connsiteX776" fmla="*/ 411236 w 2997200"/>
              <a:gd name="connsiteY776" fmla="*/ 1234857 h 2995613"/>
              <a:gd name="connsiteX777" fmla="*/ 441402 w 2997200"/>
              <a:gd name="connsiteY777" fmla="*/ 1248613 h 2995613"/>
              <a:gd name="connsiteX778" fmla="*/ 473158 w 2997200"/>
              <a:gd name="connsiteY778" fmla="*/ 1261311 h 2995613"/>
              <a:gd name="connsiteX779" fmla="*/ 505444 w 2997200"/>
              <a:gd name="connsiteY779" fmla="*/ 1272950 h 2995613"/>
              <a:gd name="connsiteX780" fmla="*/ 538258 w 2997200"/>
              <a:gd name="connsiteY780" fmla="*/ 1283532 h 2995613"/>
              <a:gd name="connsiteX781" fmla="*/ 572130 w 2997200"/>
              <a:gd name="connsiteY781" fmla="*/ 1293055 h 2995613"/>
              <a:gd name="connsiteX782" fmla="*/ 606532 w 2997200"/>
              <a:gd name="connsiteY782" fmla="*/ 1302578 h 2995613"/>
              <a:gd name="connsiteX783" fmla="*/ 641992 w 2997200"/>
              <a:gd name="connsiteY783" fmla="*/ 1310514 h 2995613"/>
              <a:gd name="connsiteX784" fmla="*/ 678512 w 2997200"/>
              <a:gd name="connsiteY784" fmla="*/ 1318450 h 2995613"/>
              <a:gd name="connsiteX785" fmla="*/ 715560 w 2997200"/>
              <a:gd name="connsiteY785" fmla="*/ 1325328 h 2995613"/>
              <a:gd name="connsiteX786" fmla="*/ 752078 w 2997200"/>
              <a:gd name="connsiteY786" fmla="*/ 1330619 h 2995613"/>
              <a:gd name="connsiteX787" fmla="*/ 790186 w 2997200"/>
              <a:gd name="connsiteY787" fmla="*/ 1336439 h 2995613"/>
              <a:gd name="connsiteX788" fmla="*/ 828822 w 2997200"/>
              <a:gd name="connsiteY788" fmla="*/ 1341201 h 2995613"/>
              <a:gd name="connsiteX789" fmla="*/ 867986 w 2997200"/>
              <a:gd name="connsiteY789" fmla="*/ 1345433 h 2995613"/>
              <a:gd name="connsiteX790" fmla="*/ 907152 w 2997200"/>
              <a:gd name="connsiteY790" fmla="*/ 1348608 h 2995613"/>
              <a:gd name="connsiteX791" fmla="*/ 947904 w 2997200"/>
              <a:gd name="connsiteY791" fmla="*/ 1351782 h 2995613"/>
              <a:gd name="connsiteX792" fmla="*/ 988128 w 2997200"/>
              <a:gd name="connsiteY792" fmla="*/ 1354957 h 2995613"/>
              <a:gd name="connsiteX793" fmla="*/ 1028882 w 2997200"/>
              <a:gd name="connsiteY793" fmla="*/ 1357073 h 2995613"/>
              <a:gd name="connsiteX794" fmla="*/ 1069634 w 2997200"/>
              <a:gd name="connsiteY794" fmla="*/ 1358660 h 2995613"/>
              <a:gd name="connsiteX795" fmla="*/ 1110916 w 2997200"/>
              <a:gd name="connsiteY795" fmla="*/ 1359718 h 2995613"/>
              <a:gd name="connsiteX796" fmla="*/ 1194540 w 2997200"/>
              <a:gd name="connsiteY796" fmla="*/ 1361834 h 2995613"/>
              <a:gd name="connsiteX797" fmla="*/ 1279222 w 2997200"/>
              <a:gd name="connsiteY797" fmla="*/ 1362893 h 2995613"/>
              <a:gd name="connsiteX798" fmla="*/ 1363374 w 2997200"/>
              <a:gd name="connsiteY798" fmla="*/ 1362893 h 2995613"/>
              <a:gd name="connsiteX799" fmla="*/ 1363374 w 2997200"/>
              <a:gd name="connsiteY799" fmla="*/ 1278241 h 2995613"/>
              <a:gd name="connsiteX800" fmla="*/ 1362316 w 2997200"/>
              <a:gd name="connsiteY800" fmla="*/ 1194118 h 2995613"/>
              <a:gd name="connsiteX801" fmla="*/ 1360728 w 2997200"/>
              <a:gd name="connsiteY801" fmla="*/ 1110525 h 2995613"/>
              <a:gd name="connsiteX802" fmla="*/ 1359140 w 2997200"/>
              <a:gd name="connsiteY802" fmla="*/ 1069257 h 2995613"/>
              <a:gd name="connsiteX803" fmla="*/ 1357552 w 2997200"/>
              <a:gd name="connsiteY803" fmla="*/ 1027989 h 2995613"/>
              <a:gd name="connsiteX804" fmla="*/ 1355436 w 2997200"/>
              <a:gd name="connsiteY804" fmla="*/ 987251 h 2995613"/>
              <a:gd name="connsiteX805" fmla="*/ 1352788 w 2997200"/>
              <a:gd name="connsiteY805" fmla="*/ 947041 h 2995613"/>
              <a:gd name="connsiteX806" fmla="*/ 1349614 w 2997200"/>
              <a:gd name="connsiteY806" fmla="*/ 907360 h 2995613"/>
              <a:gd name="connsiteX807" fmla="*/ 1346438 w 2997200"/>
              <a:gd name="connsiteY807" fmla="*/ 867151 h 2995613"/>
              <a:gd name="connsiteX808" fmla="*/ 1341674 w 2997200"/>
              <a:gd name="connsiteY808" fmla="*/ 827999 h 2995613"/>
              <a:gd name="connsiteX809" fmla="*/ 1337440 w 2997200"/>
              <a:gd name="connsiteY809" fmla="*/ 789906 h 2995613"/>
              <a:gd name="connsiteX810" fmla="*/ 1331618 w 2997200"/>
              <a:gd name="connsiteY810" fmla="*/ 752342 h 2995613"/>
              <a:gd name="connsiteX811" fmla="*/ 1325796 w 2997200"/>
              <a:gd name="connsiteY811" fmla="*/ 714778 h 2995613"/>
              <a:gd name="connsiteX812" fmla="*/ 1318916 w 2997200"/>
              <a:gd name="connsiteY812" fmla="*/ 677743 h 2995613"/>
              <a:gd name="connsiteX813" fmla="*/ 1311506 w 2997200"/>
              <a:gd name="connsiteY813" fmla="*/ 641766 h 2995613"/>
              <a:gd name="connsiteX814" fmla="*/ 1303038 w 2997200"/>
              <a:gd name="connsiteY814" fmla="*/ 606847 h 2995613"/>
              <a:gd name="connsiteX815" fmla="*/ 1294040 w 2997200"/>
              <a:gd name="connsiteY815" fmla="*/ 571928 h 2995613"/>
              <a:gd name="connsiteX816" fmla="*/ 1283984 w 2997200"/>
              <a:gd name="connsiteY816" fmla="*/ 537538 h 2995613"/>
              <a:gd name="connsiteX817" fmla="*/ 1273400 w 2997200"/>
              <a:gd name="connsiteY817" fmla="*/ 504736 h 2995613"/>
              <a:gd name="connsiteX818" fmla="*/ 1261756 w 2997200"/>
              <a:gd name="connsiteY818" fmla="*/ 472991 h 2995613"/>
              <a:gd name="connsiteX819" fmla="*/ 1249584 w 2997200"/>
              <a:gd name="connsiteY819" fmla="*/ 441776 h 2995613"/>
              <a:gd name="connsiteX820" fmla="*/ 1235294 w 2997200"/>
              <a:gd name="connsiteY820" fmla="*/ 410561 h 2995613"/>
              <a:gd name="connsiteX821" fmla="*/ 1228942 w 2997200"/>
              <a:gd name="connsiteY821" fmla="*/ 396276 h 2995613"/>
              <a:gd name="connsiteX822" fmla="*/ 1221004 w 2997200"/>
              <a:gd name="connsiteY822" fmla="*/ 381462 h 2995613"/>
              <a:gd name="connsiteX823" fmla="*/ 1213594 w 2997200"/>
              <a:gd name="connsiteY823" fmla="*/ 367177 h 2995613"/>
              <a:gd name="connsiteX824" fmla="*/ 1205126 w 2997200"/>
              <a:gd name="connsiteY824" fmla="*/ 352892 h 2995613"/>
              <a:gd name="connsiteX825" fmla="*/ 1196658 w 2997200"/>
              <a:gd name="connsiteY825" fmla="*/ 339136 h 2995613"/>
              <a:gd name="connsiteX826" fmla="*/ 1188188 w 2997200"/>
              <a:gd name="connsiteY826" fmla="*/ 325909 h 2995613"/>
              <a:gd name="connsiteX827" fmla="*/ 1179192 w 2997200"/>
              <a:gd name="connsiteY827" fmla="*/ 312682 h 2995613"/>
              <a:gd name="connsiteX828" fmla="*/ 1170724 w 2997200"/>
              <a:gd name="connsiteY828" fmla="*/ 299455 h 2995613"/>
              <a:gd name="connsiteX829" fmla="*/ 1161196 w 2997200"/>
              <a:gd name="connsiteY829" fmla="*/ 287287 h 2995613"/>
              <a:gd name="connsiteX830" fmla="*/ 1151670 w 2997200"/>
              <a:gd name="connsiteY830" fmla="*/ 274060 h 2995613"/>
              <a:gd name="connsiteX831" fmla="*/ 1141614 w 2997200"/>
              <a:gd name="connsiteY831" fmla="*/ 262420 h 2995613"/>
              <a:gd name="connsiteX832" fmla="*/ 1131558 w 2997200"/>
              <a:gd name="connsiteY832" fmla="*/ 250251 h 2995613"/>
              <a:gd name="connsiteX833" fmla="*/ 1120444 w 2997200"/>
              <a:gd name="connsiteY833" fmla="*/ 239141 h 2995613"/>
              <a:gd name="connsiteX834" fmla="*/ 1109330 w 2997200"/>
              <a:gd name="connsiteY834" fmla="*/ 227501 h 2995613"/>
              <a:gd name="connsiteX835" fmla="*/ 1105096 w 2997200"/>
              <a:gd name="connsiteY835" fmla="*/ 222740 h 2995613"/>
              <a:gd name="connsiteX836" fmla="*/ 1100332 w 2997200"/>
              <a:gd name="connsiteY836" fmla="*/ 217449 h 2995613"/>
              <a:gd name="connsiteX837" fmla="*/ 1096098 w 2997200"/>
              <a:gd name="connsiteY837" fmla="*/ 212158 h 2995613"/>
              <a:gd name="connsiteX838" fmla="*/ 1092922 w 2997200"/>
              <a:gd name="connsiteY838" fmla="*/ 206338 h 2995613"/>
              <a:gd name="connsiteX839" fmla="*/ 1086042 w 2997200"/>
              <a:gd name="connsiteY839" fmla="*/ 195228 h 2995613"/>
              <a:gd name="connsiteX840" fmla="*/ 1080220 w 2997200"/>
              <a:gd name="connsiteY840" fmla="*/ 183588 h 2995613"/>
              <a:gd name="connsiteX841" fmla="*/ 1075986 w 2997200"/>
              <a:gd name="connsiteY841" fmla="*/ 171420 h 2995613"/>
              <a:gd name="connsiteX842" fmla="*/ 1073340 w 2997200"/>
              <a:gd name="connsiteY842" fmla="*/ 158722 h 2995613"/>
              <a:gd name="connsiteX843" fmla="*/ 1070694 w 2997200"/>
              <a:gd name="connsiteY843" fmla="*/ 146024 h 2995613"/>
              <a:gd name="connsiteX844" fmla="*/ 1070164 w 2997200"/>
              <a:gd name="connsiteY844" fmla="*/ 133326 h 2995613"/>
              <a:gd name="connsiteX845" fmla="*/ 1070694 w 2997200"/>
              <a:gd name="connsiteY845" fmla="*/ 120099 h 2995613"/>
              <a:gd name="connsiteX846" fmla="*/ 1073340 w 2997200"/>
              <a:gd name="connsiteY846" fmla="*/ 107931 h 2995613"/>
              <a:gd name="connsiteX847" fmla="*/ 1075986 w 2997200"/>
              <a:gd name="connsiteY847" fmla="*/ 95233 h 2995613"/>
              <a:gd name="connsiteX848" fmla="*/ 1080220 w 2997200"/>
              <a:gd name="connsiteY848" fmla="*/ 83064 h 2995613"/>
              <a:gd name="connsiteX849" fmla="*/ 1086042 w 2997200"/>
              <a:gd name="connsiteY849" fmla="*/ 70896 h 2995613"/>
              <a:gd name="connsiteX850" fmla="*/ 1092922 w 2997200"/>
              <a:gd name="connsiteY850" fmla="*/ 59785 h 2995613"/>
              <a:gd name="connsiteX851" fmla="*/ 1096098 w 2997200"/>
              <a:gd name="connsiteY851" fmla="*/ 54494 h 2995613"/>
              <a:gd name="connsiteX852" fmla="*/ 1100332 w 2997200"/>
              <a:gd name="connsiteY852" fmla="*/ 49204 h 2995613"/>
              <a:gd name="connsiteX853" fmla="*/ 1105096 w 2997200"/>
              <a:gd name="connsiteY853" fmla="*/ 43384 h 2995613"/>
              <a:gd name="connsiteX854" fmla="*/ 1109330 w 2997200"/>
              <a:gd name="connsiteY854" fmla="*/ 39151 h 2995613"/>
              <a:gd name="connsiteX855" fmla="*/ 1114622 w 2997200"/>
              <a:gd name="connsiteY855" fmla="*/ 33861 h 2995613"/>
              <a:gd name="connsiteX856" fmla="*/ 1119386 w 2997200"/>
              <a:gd name="connsiteY856" fmla="*/ 29628 h 2995613"/>
              <a:gd name="connsiteX857" fmla="*/ 1125208 w 2997200"/>
              <a:gd name="connsiteY857" fmla="*/ 25924 h 2995613"/>
              <a:gd name="connsiteX858" fmla="*/ 1130500 w 2997200"/>
              <a:gd name="connsiteY858" fmla="*/ 21692 h 2995613"/>
              <a:gd name="connsiteX859" fmla="*/ 1142144 w 2997200"/>
              <a:gd name="connsiteY859" fmla="*/ 15343 h 2995613"/>
              <a:gd name="connsiteX860" fmla="*/ 1153788 w 2997200"/>
              <a:gd name="connsiteY860" fmla="*/ 9523 h 2995613"/>
              <a:gd name="connsiteX861" fmla="*/ 1165960 w 2997200"/>
              <a:gd name="connsiteY861" fmla="*/ 4762 h 2995613"/>
              <a:gd name="connsiteX862" fmla="*/ 1178132 w 2997200"/>
              <a:gd name="connsiteY862" fmla="*/ 2116 h 2995613"/>
              <a:gd name="connsiteX863" fmla="*/ 1191364 w 2997200"/>
              <a:gd name="connsiteY863" fmla="*/ 529 h 299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Lst>
            <a:rect l="l" t="t" r="r" b="b"/>
            <a:pathLst>
              <a:path w="2997200" h="2995613">
                <a:moveTo>
                  <a:pt x="2605030" y="2022475"/>
                </a:moveTo>
                <a:lnTo>
                  <a:pt x="2611384" y="2022475"/>
                </a:lnTo>
                <a:lnTo>
                  <a:pt x="2618270" y="2022475"/>
                </a:lnTo>
                <a:lnTo>
                  <a:pt x="2624096" y="2023535"/>
                </a:lnTo>
                <a:lnTo>
                  <a:pt x="2630450" y="2025125"/>
                </a:lnTo>
                <a:lnTo>
                  <a:pt x="2636806" y="2026715"/>
                </a:lnTo>
                <a:lnTo>
                  <a:pt x="2642630" y="2029365"/>
                </a:lnTo>
                <a:lnTo>
                  <a:pt x="2648456" y="2033075"/>
                </a:lnTo>
                <a:lnTo>
                  <a:pt x="2653752" y="2036786"/>
                </a:lnTo>
                <a:lnTo>
                  <a:pt x="2659048" y="2042086"/>
                </a:lnTo>
                <a:lnTo>
                  <a:pt x="2663284" y="2046856"/>
                </a:lnTo>
                <a:lnTo>
                  <a:pt x="2667522" y="2052156"/>
                </a:lnTo>
                <a:lnTo>
                  <a:pt x="2670698" y="2057986"/>
                </a:lnTo>
                <a:lnTo>
                  <a:pt x="2673346" y="2063816"/>
                </a:lnTo>
                <a:lnTo>
                  <a:pt x="2675994" y="2070176"/>
                </a:lnTo>
                <a:lnTo>
                  <a:pt x="2677054" y="2076006"/>
                </a:lnTo>
                <a:lnTo>
                  <a:pt x="2678112" y="2082896"/>
                </a:lnTo>
                <a:lnTo>
                  <a:pt x="2678112" y="2089257"/>
                </a:lnTo>
                <a:lnTo>
                  <a:pt x="2678112" y="2095087"/>
                </a:lnTo>
                <a:lnTo>
                  <a:pt x="2677054" y="2101977"/>
                </a:lnTo>
                <a:lnTo>
                  <a:pt x="2675994" y="2107807"/>
                </a:lnTo>
                <a:lnTo>
                  <a:pt x="2673346" y="2114167"/>
                </a:lnTo>
                <a:lnTo>
                  <a:pt x="2670698" y="2119997"/>
                </a:lnTo>
                <a:lnTo>
                  <a:pt x="2667522" y="2125827"/>
                </a:lnTo>
                <a:lnTo>
                  <a:pt x="2663284" y="2131127"/>
                </a:lnTo>
                <a:lnTo>
                  <a:pt x="2659048" y="2135897"/>
                </a:lnTo>
                <a:lnTo>
                  <a:pt x="2127342" y="2668028"/>
                </a:lnTo>
                <a:lnTo>
                  <a:pt x="2122574" y="2672798"/>
                </a:lnTo>
                <a:lnTo>
                  <a:pt x="2116750" y="2676508"/>
                </a:lnTo>
                <a:lnTo>
                  <a:pt x="2110924" y="2679688"/>
                </a:lnTo>
                <a:lnTo>
                  <a:pt x="2105098" y="2682868"/>
                </a:lnTo>
                <a:lnTo>
                  <a:pt x="2098744" y="2684988"/>
                </a:lnTo>
                <a:lnTo>
                  <a:pt x="2092918" y="2686578"/>
                </a:lnTo>
                <a:lnTo>
                  <a:pt x="2086562" y="2687638"/>
                </a:lnTo>
                <a:lnTo>
                  <a:pt x="2079678" y="2687638"/>
                </a:lnTo>
                <a:lnTo>
                  <a:pt x="2073852" y="2687638"/>
                </a:lnTo>
                <a:lnTo>
                  <a:pt x="2067498" y="2686578"/>
                </a:lnTo>
                <a:lnTo>
                  <a:pt x="2060612" y="2684988"/>
                </a:lnTo>
                <a:lnTo>
                  <a:pt x="2054788" y="2682868"/>
                </a:lnTo>
                <a:lnTo>
                  <a:pt x="2048962" y="2679688"/>
                </a:lnTo>
                <a:lnTo>
                  <a:pt x="2043666" y="2676508"/>
                </a:lnTo>
                <a:lnTo>
                  <a:pt x="2037840" y="2672798"/>
                </a:lnTo>
                <a:lnTo>
                  <a:pt x="2032544" y="2668028"/>
                </a:lnTo>
                <a:lnTo>
                  <a:pt x="2028308" y="2663258"/>
                </a:lnTo>
                <a:lnTo>
                  <a:pt x="2024600" y="2657428"/>
                </a:lnTo>
                <a:lnTo>
                  <a:pt x="2020894" y="2651598"/>
                </a:lnTo>
                <a:lnTo>
                  <a:pt x="2018246" y="2646297"/>
                </a:lnTo>
                <a:lnTo>
                  <a:pt x="2016128" y="2639937"/>
                </a:lnTo>
                <a:lnTo>
                  <a:pt x="2014538" y="2634107"/>
                </a:lnTo>
                <a:lnTo>
                  <a:pt x="2013480" y="2627217"/>
                </a:lnTo>
                <a:lnTo>
                  <a:pt x="2012950" y="2620857"/>
                </a:lnTo>
                <a:lnTo>
                  <a:pt x="2013480" y="2614497"/>
                </a:lnTo>
                <a:lnTo>
                  <a:pt x="2014538" y="2608137"/>
                </a:lnTo>
                <a:lnTo>
                  <a:pt x="2016128" y="2601777"/>
                </a:lnTo>
                <a:lnTo>
                  <a:pt x="2018246" y="2595946"/>
                </a:lnTo>
                <a:lnTo>
                  <a:pt x="2020894" y="2589586"/>
                </a:lnTo>
                <a:lnTo>
                  <a:pt x="2024600" y="2584286"/>
                </a:lnTo>
                <a:lnTo>
                  <a:pt x="2028308" y="2578986"/>
                </a:lnTo>
                <a:lnTo>
                  <a:pt x="2032544" y="2573686"/>
                </a:lnTo>
                <a:lnTo>
                  <a:pt x="2564252" y="2042086"/>
                </a:lnTo>
                <a:lnTo>
                  <a:pt x="2569548" y="2036786"/>
                </a:lnTo>
                <a:lnTo>
                  <a:pt x="2574844" y="2033075"/>
                </a:lnTo>
                <a:lnTo>
                  <a:pt x="2580668" y="2029365"/>
                </a:lnTo>
                <a:lnTo>
                  <a:pt x="2585964" y="2026715"/>
                </a:lnTo>
                <a:lnTo>
                  <a:pt x="2592320" y="2025125"/>
                </a:lnTo>
                <a:lnTo>
                  <a:pt x="2598674" y="2023535"/>
                </a:lnTo>
                <a:close/>
                <a:moveTo>
                  <a:pt x="2267400" y="1895475"/>
                </a:moveTo>
                <a:lnTo>
                  <a:pt x="2273228" y="1896004"/>
                </a:lnTo>
                <a:lnTo>
                  <a:pt x="2280116" y="1897063"/>
                </a:lnTo>
                <a:lnTo>
                  <a:pt x="2285944" y="1898121"/>
                </a:lnTo>
                <a:lnTo>
                  <a:pt x="2292302" y="1900238"/>
                </a:lnTo>
                <a:lnTo>
                  <a:pt x="2298128" y="1902884"/>
                </a:lnTo>
                <a:lnTo>
                  <a:pt x="2303426" y="1906588"/>
                </a:lnTo>
                <a:lnTo>
                  <a:pt x="2309254" y="1910292"/>
                </a:lnTo>
                <a:lnTo>
                  <a:pt x="2314022" y="1915054"/>
                </a:lnTo>
                <a:lnTo>
                  <a:pt x="2318790" y="1919817"/>
                </a:lnTo>
                <a:lnTo>
                  <a:pt x="2322500" y="1925638"/>
                </a:lnTo>
                <a:lnTo>
                  <a:pt x="2326208" y="1930929"/>
                </a:lnTo>
                <a:lnTo>
                  <a:pt x="2328856" y="1937279"/>
                </a:lnTo>
                <a:lnTo>
                  <a:pt x="2330976" y="1943100"/>
                </a:lnTo>
                <a:lnTo>
                  <a:pt x="2332566" y="1949450"/>
                </a:lnTo>
                <a:lnTo>
                  <a:pt x="2333096" y="1955800"/>
                </a:lnTo>
                <a:lnTo>
                  <a:pt x="2333624" y="1962150"/>
                </a:lnTo>
                <a:lnTo>
                  <a:pt x="2333096" y="1968500"/>
                </a:lnTo>
                <a:lnTo>
                  <a:pt x="2332566" y="1974850"/>
                </a:lnTo>
                <a:lnTo>
                  <a:pt x="2330976" y="1981200"/>
                </a:lnTo>
                <a:lnTo>
                  <a:pt x="2328856" y="1987550"/>
                </a:lnTo>
                <a:lnTo>
                  <a:pt x="2326208" y="1993371"/>
                </a:lnTo>
                <a:lnTo>
                  <a:pt x="2322500" y="1998663"/>
                </a:lnTo>
                <a:lnTo>
                  <a:pt x="2318790" y="2004484"/>
                </a:lnTo>
                <a:lnTo>
                  <a:pt x="2314022" y="2009246"/>
                </a:lnTo>
                <a:lnTo>
                  <a:pt x="1999856" y="2323571"/>
                </a:lnTo>
                <a:lnTo>
                  <a:pt x="1995088" y="2327804"/>
                </a:lnTo>
                <a:lnTo>
                  <a:pt x="1989790" y="2332038"/>
                </a:lnTo>
                <a:lnTo>
                  <a:pt x="1983962" y="2335213"/>
                </a:lnTo>
                <a:lnTo>
                  <a:pt x="1978134" y="2337859"/>
                </a:lnTo>
                <a:lnTo>
                  <a:pt x="1971776" y="2339975"/>
                </a:lnTo>
                <a:lnTo>
                  <a:pt x="1965948" y="2342092"/>
                </a:lnTo>
                <a:lnTo>
                  <a:pt x="1959062" y="2342621"/>
                </a:lnTo>
                <a:lnTo>
                  <a:pt x="1952704" y="2343150"/>
                </a:lnTo>
                <a:lnTo>
                  <a:pt x="1946876" y="2342621"/>
                </a:lnTo>
                <a:lnTo>
                  <a:pt x="1939988" y="2342092"/>
                </a:lnTo>
                <a:lnTo>
                  <a:pt x="1933632" y="2339975"/>
                </a:lnTo>
                <a:lnTo>
                  <a:pt x="1927804" y="2337859"/>
                </a:lnTo>
                <a:lnTo>
                  <a:pt x="1921976" y="2335213"/>
                </a:lnTo>
                <a:lnTo>
                  <a:pt x="1915618" y="2332038"/>
                </a:lnTo>
                <a:lnTo>
                  <a:pt x="1910850" y="2327804"/>
                </a:lnTo>
                <a:lnTo>
                  <a:pt x="1905552" y="2323571"/>
                </a:lnTo>
                <a:lnTo>
                  <a:pt x="1901314" y="2318279"/>
                </a:lnTo>
                <a:lnTo>
                  <a:pt x="1896546" y="2312988"/>
                </a:lnTo>
                <a:lnTo>
                  <a:pt x="1893368" y="2307167"/>
                </a:lnTo>
                <a:lnTo>
                  <a:pt x="1891248" y="2300817"/>
                </a:lnTo>
                <a:lnTo>
                  <a:pt x="1889128" y="2294996"/>
                </a:lnTo>
                <a:lnTo>
                  <a:pt x="1887010" y="2288646"/>
                </a:lnTo>
                <a:lnTo>
                  <a:pt x="1885950" y="2282296"/>
                </a:lnTo>
                <a:lnTo>
                  <a:pt x="1885950" y="2275946"/>
                </a:lnTo>
                <a:lnTo>
                  <a:pt x="1885950" y="2269596"/>
                </a:lnTo>
                <a:lnTo>
                  <a:pt x="1887010" y="2263246"/>
                </a:lnTo>
                <a:lnTo>
                  <a:pt x="1889128" y="2257425"/>
                </a:lnTo>
                <a:lnTo>
                  <a:pt x="1891248" y="2251075"/>
                </a:lnTo>
                <a:lnTo>
                  <a:pt x="1893368" y="2245254"/>
                </a:lnTo>
                <a:lnTo>
                  <a:pt x="1896546" y="2239434"/>
                </a:lnTo>
                <a:lnTo>
                  <a:pt x="1901314" y="2233613"/>
                </a:lnTo>
                <a:lnTo>
                  <a:pt x="1905552" y="2228850"/>
                </a:lnTo>
                <a:lnTo>
                  <a:pt x="2219720" y="1915054"/>
                </a:lnTo>
                <a:lnTo>
                  <a:pt x="2225018" y="1910292"/>
                </a:lnTo>
                <a:lnTo>
                  <a:pt x="2230316" y="1906588"/>
                </a:lnTo>
                <a:lnTo>
                  <a:pt x="2235614" y="1902884"/>
                </a:lnTo>
                <a:lnTo>
                  <a:pt x="2241970" y="1900238"/>
                </a:lnTo>
                <a:lnTo>
                  <a:pt x="2248328" y="1898121"/>
                </a:lnTo>
                <a:lnTo>
                  <a:pt x="2254156" y="1897063"/>
                </a:lnTo>
                <a:lnTo>
                  <a:pt x="2260514" y="1896004"/>
                </a:lnTo>
                <a:close/>
                <a:moveTo>
                  <a:pt x="1946936" y="1738312"/>
                </a:moveTo>
                <a:lnTo>
                  <a:pt x="1952748" y="1738312"/>
                </a:lnTo>
                <a:lnTo>
                  <a:pt x="1959086" y="1738312"/>
                </a:lnTo>
                <a:lnTo>
                  <a:pt x="1965952" y="1739369"/>
                </a:lnTo>
                <a:lnTo>
                  <a:pt x="1971762" y="1740953"/>
                </a:lnTo>
                <a:lnTo>
                  <a:pt x="1978100" y="1743066"/>
                </a:lnTo>
                <a:lnTo>
                  <a:pt x="1983912" y="1745707"/>
                </a:lnTo>
                <a:lnTo>
                  <a:pt x="1989722" y="1748876"/>
                </a:lnTo>
                <a:lnTo>
                  <a:pt x="1995004" y="1753102"/>
                </a:lnTo>
                <a:lnTo>
                  <a:pt x="1999758" y="1757328"/>
                </a:lnTo>
                <a:lnTo>
                  <a:pt x="2005040" y="1763138"/>
                </a:lnTo>
                <a:lnTo>
                  <a:pt x="2008736" y="1767892"/>
                </a:lnTo>
                <a:lnTo>
                  <a:pt x="2011906" y="1773702"/>
                </a:lnTo>
                <a:lnTo>
                  <a:pt x="2015076" y="1780040"/>
                </a:lnTo>
                <a:lnTo>
                  <a:pt x="2016660" y="1785851"/>
                </a:lnTo>
                <a:lnTo>
                  <a:pt x="2018244" y="1792189"/>
                </a:lnTo>
                <a:lnTo>
                  <a:pt x="2019300" y="1797999"/>
                </a:lnTo>
                <a:lnTo>
                  <a:pt x="2019300" y="1804866"/>
                </a:lnTo>
                <a:lnTo>
                  <a:pt x="2019300" y="1811205"/>
                </a:lnTo>
                <a:lnTo>
                  <a:pt x="2018244" y="1817543"/>
                </a:lnTo>
                <a:lnTo>
                  <a:pt x="2016660" y="1823882"/>
                </a:lnTo>
                <a:lnTo>
                  <a:pt x="2015076" y="1830220"/>
                </a:lnTo>
                <a:lnTo>
                  <a:pt x="2011906" y="1835502"/>
                </a:lnTo>
                <a:lnTo>
                  <a:pt x="2008736" y="1841312"/>
                </a:lnTo>
                <a:lnTo>
                  <a:pt x="2005040" y="1846594"/>
                </a:lnTo>
                <a:lnTo>
                  <a:pt x="1999758" y="1851876"/>
                </a:lnTo>
                <a:lnTo>
                  <a:pt x="1842352" y="2009282"/>
                </a:lnTo>
                <a:lnTo>
                  <a:pt x="1837070" y="2014035"/>
                </a:lnTo>
                <a:lnTo>
                  <a:pt x="1832316" y="2017733"/>
                </a:lnTo>
                <a:lnTo>
                  <a:pt x="1826506" y="2020902"/>
                </a:lnTo>
                <a:lnTo>
                  <a:pt x="1820696" y="2024071"/>
                </a:lnTo>
                <a:lnTo>
                  <a:pt x="1814358" y="2026184"/>
                </a:lnTo>
                <a:lnTo>
                  <a:pt x="1808018" y="2027769"/>
                </a:lnTo>
                <a:lnTo>
                  <a:pt x="1802208" y="2028297"/>
                </a:lnTo>
                <a:lnTo>
                  <a:pt x="1795342" y="2028825"/>
                </a:lnTo>
                <a:lnTo>
                  <a:pt x="1789004" y="2028297"/>
                </a:lnTo>
                <a:lnTo>
                  <a:pt x="1782664" y="2027769"/>
                </a:lnTo>
                <a:lnTo>
                  <a:pt x="1776326" y="2026184"/>
                </a:lnTo>
                <a:lnTo>
                  <a:pt x="1769988" y="2024071"/>
                </a:lnTo>
                <a:lnTo>
                  <a:pt x="1764706" y="2020902"/>
                </a:lnTo>
                <a:lnTo>
                  <a:pt x="1758368" y="2017733"/>
                </a:lnTo>
                <a:lnTo>
                  <a:pt x="1753614" y="2014035"/>
                </a:lnTo>
                <a:lnTo>
                  <a:pt x="1748332" y="2009282"/>
                </a:lnTo>
                <a:lnTo>
                  <a:pt x="1744106" y="2004528"/>
                </a:lnTo>
                <a:lnTo>
                  <a:pt x="1739880" y="1998718"/>
                </a:lnTo>
                <a:lnTo>
                  <a:pt x="1736712" y="1993435"/>
                </a:lnTo>
                <a:lnTo>
                  <a:pt x="1734070" y="1987625"/>
                </a:lnTo>
                <a:lnTo>
                  <a:pt x="1731430" y="1981287"/>
                </a:lnTo>
                <a:lnTo>
                  <a:pt x="1729844" y="1974948"/>
                </a:lnTo>
                <a:lnTo>
                  <a:pt x="1728788" y="1968610"/>
                </a:lnTo>
                <a:lnTo>
                  <a:pt x="1728788" y="1962271"/>
                </a:lnTo>
                <a:lnTo>
                  <a:pt x="1728788" y="1955933"/>
                </a:lnTo>
                <a:lnTo>
                  <a:pt x="1729844" y="1949594"/>
                </a:lnTo>
                <a:lnTo>
                  <a:pt x="1731430" y="1943256"/>
                </a:lnTo>
                <a:lnTo>
                  <a:pt x="1734070" y="1937446"/>
                </a:lnTo>
                <a:lnTo>
                  <a:pt x="1736712" y="1931107"/>
                </a:lnTo>
                <a:lnTo>
                  <a:pt x="1739880" y="1925825"/>
                </a:lnTo>
                <a:lnTo>
                  <a:pt x="1744106" y="1920015"/>
                </a:lnTo>
                <a:lnTo>
                  <a:pt x="1748332" y="1915261"/>
                </a:lnTo>
                <a:lnTo>
                  <a:pt x="1905736" y="1757328"/>
                </a:lnTo>
                <a:lnTo>
                  <a:pt x="1911018" y="1753102"/>
                </a:lnTo>
                <a:lnTo>
                  <a:pt x="1915772" y="1748876"/>
                </a:lnTo>
                <a:lnTo>
                  <a:pt x="1922112" y="1745707"/>
                </a:lnTo>
                <a:lnTo>
                  <a:pt x="1927922" y="1743066"/>
                </a:lnTo>
                <a:lnTo>
                  <a:pt x="1933732" y="1740953"/>
                </a:lnTo>
                <a:lnTo>
                  <a:pt x="1940070" y="1739369"/>
                </a:lnTo>
                <a:close/>
                <a:moveTo>
                  <a:pt x="1195122" y="966787"/>
                </a:moveTo>
                <a:lnTo>
                  <a:pt x="1201496" y="966787"/>
                </a:lnTo>
                <a:lnTo>
                  <a:pt x="1207868" y="966787"/>
                </a:lnTo>
                <a:lnTo>
                  <a:pt x="1214242" y="967843"/>
                </a:lnTo>
                <a:lnTo>
                  <a:pt x="1220614" y="969428"/>
                </a:lnTo>
                <a:lnTo>
                  <a:pt x="1226456" y="971012"/>
                </a:lnTo>
                <a:lnTo>
                  <a:pt x="1232830" y="973653"/>
                </a:lnTo>
                <a:lnTo>
                  <a:pt x="1238672" y="977351"/>
                </a:lnTo>
                <a:lnTo>
                  <a:pt x="1243452" y="981048"/>
                </a:lnTo>
                <a:lnTo>
                  <a:pt x="1249294" y="986330"/>
                </a:lnTo>
                <a:lnTo>
                  <a:pt x="1253542" y="991084"/>
                </a:lnTo>
                <a:lnTo>
                  <a:pt x="1257260" y="996366"/>
                </a:lnTo>
                <a:lnTo>
                  <a:pt x="1260978" y="1002177"/>
                </a:lnTo>
                <a:lnTo>
                  <a:pt x="1263634" y="1007987"/>
                </a:lnTo>
                <a:lnTo>
                  <a:pt x="1265758" y="1014325"/>
                </a:lnTo>
                <a:lnTo>
                  <a:pt x="1266820" y="1020136"/>
                </a:lnTo>
                <a:lnTo>
                  <a:pt x="1268412" y="1027002"/>
                </a:lnTo>
                <a:lnTo>
                  <a:pt x="1268412" y="1033341"/>
                </a:lnTo>
                <a:lnTo>
                  <a:pt x="1268412" y="1039151"/>
                </a:lnTo>
                <a:lnTo>
                  <a:pt x="1266820" y="1046018"/>
                </a:lnTo>
                <a:lnTo>
                  <a:pt x="1265758" y="1052356"/>
                </a:lnTo>
                <a:lnTo>
                  <a:pt x="1263634" y="1058166"/>
                </a:lnTo>
                <a:lnTo>
                  <a:pt x="1260978" y="1063977"/>
                </a:lnTo>
                <a:lnTo>
                  <a:pt x="1257260" y="1069787"/>
                </a:lnTo>
                <a:lnTo>
                  <a:pt x="1253542" y="1075069"/>
                </a:lnTo>
                <a:lnTo>
                  <a:pt x="1249294" y="1079823"/>
                </a:lnTo>
                <a:lnTo>
                  <a:pt x="1090498" y="1237756"/>
                </a:lnTo>
                <a:lnTo>
                  <a:pt x="1085718" y="1241982"/>
                </a:lnTo>
                <a:lnTo>
                  <a:pt x="1079876" y="1246207"/>
                </a:lnTo>
                <a:lnTo>
                  <a:pt x="1074564" y="1249377"/>
                </a:lnTo>
                <a:lnTo>
                  <a:pt x="1068192" y="1252018"/>
                </a:lnTo>
                <a:lnTo>
                  <a:pt x="1061818" y="1254131"/>
                </a:lnTo>
                <a:lnTo>
                  <a:pt x="1055976" y="1256243"/>
                </a:lnTo>
                <a:lnTo>
                  <a:pt x="1049604" y="1257300"/>
                </a:lnTo>
                <a:lnTo>
                  <a:pt x="1042700" y="1257300"/>
                </a:lnTo>
                <a:lnTo>
                  <a:pt x="1036858" y="1257300"/>
                </a:lnTo>
                <a:lnTo>
                  <a:pt x="1030484" y="1256243"/>
                </a:lnTo>
                <a:lnTo>
                  <a:pt x="1023580" y="1254131"/>
                </a:lnTo>
                <a:lnTo>
                  <a:pt x="1017738" y="1252018"/>
                </a:lnTo>
                <a:lnTo>
                  <a:pt x="1011896" y="1249377"/>
                </a:lnTo>
                <a:lnTo>
                  <a:pt x="1006586" y="1246207"/>
                </a:lnTo>
                <a:lnTo>
                  <a:pt x="1000744" y="1241982"/>
                </a:lnTo>
                <a:lnTo>
                  <a:pt x="995964" y="1237756"/>
                </a:lnTo>
                <a:lnTo>
                  <a:pt x="991184" y="1232474"/>
                </a:lnTo>
                <a:lnTo>
                  <a:pt x="987466" y="1227192"/>
                </a:lnTo>
                <a:lnTo>
                  <a:pt x="983748" y="1221382"/>
                </a:lnTo>
                <a:lnTo>
                  <a:pt x="981092" y="1215572"/>
                </a:lnTo>
                <a:lnTo>
                  <a:pt x="978968" y="1209761"/>
                </a:lnTo>
                <a:lnTo>
                  <a:pt x="977376" y="1203423"/>
                </a:lnTo>
                <a:lnTo>
                  <a:pt x="976844" y="1196556"/>
                </a:lnTo>
                <a:lnTo>
                  <a:pt x="976312" y="1190746"/>
                </a:lnTo>
                <a:lnTo>
                  <a:pt x="976844" y="1183879"/>
                </a:lnTo>
                <a:lnTo>
                  <a:pt x="977376" y="1177541"/>
                </a:lnTo>
                <a:lnTo>
                  <a:pt x="978968" y="1171730"/>
                </a:lnTo>
                <a:lnTo>
                  <a:pt x="981092" y="1165392"/>
                </a:lnTo>
                <a:lnTo>
                  <a:pt x="983748" y="1159582"/>
                </a:lnTo>
                <a:lnTo>
                  <a:pt x="987466" y="1153771"/>
                </a:lnTo>
                <a:lnTo>
                  <a:pt x="991184" y="1148489"/>
                </a:lnTo>
                <a:lnTo>
                  <a:pt x="995964" y="1143736"/>
                </a:lnTo>
                <a:lnTo>
                  <a:pt x="1154228" y="986330"/>
                </a:lnTo>
                <a:lnTo>
                  <a:pt x="1159008" y="981048"/>
                </a:lnTo>
                <a:lnTo>
                  <a:pt x="1164850" y="977351"/>
                </a:lnTo>
                <a:lnTo>
                  <a:pt x="1170692" y="973653"/>
                </a:lnTo>
                <a:lnTo>
                  <a:pt x="1176004" y="971012"/>
                </a:lnTo>
                <a:lnTo>
                  <a:pt x="1182376" y="969428"/>
                </a:lnTo>
                <a:lnTo>
                  <a:pt x="1188218" y="967843"/>
                </a:lnTo>
                <a:close/>
                <a:moveTo>
                  <a:pt x="1036638" y="652462"/>
                </a:moveTo>
                <a:lnTo>
                  <a:pt x="1042458" y="652462"/>
                </a:lnTo>
                <a:lnTo>
                  <a:pt x="1049338" y="652462"/>
                </a:lnTo>
                <a:lnTo>
                  <a:pt x="1055688" y="653518"/>
                </a:lnTo>
                <a:lnTo>
                  <a:pt x="1061508" y="655629"/>
                </a:lnTo>
                <a:lnTo>
                  <a:pt x="1067858" y="657741"/>
                </a:lnTo>
                <a:lnTo>
                  <a:pt x="1074208" y="660380"/>
                </a:lnTo>
                <a:lnTo>
                  <a:pt x="1079500" y="663548"/>
                </a:lnTo>
                <a:lnTo>
                  <a:pt x="1085322" y="667771"/>
                </a:lnTo>
                <a:lnTo>
                  <a:pt x="1090084" y="671995"/>
                </a:lnTo>
                <a:lnTo>
                  <a:pt x="1094846" y="677274"/>
                </a:lnTo>
                <a:lnTo>
                  <a:pt x="1098550" y="682553"/>
                </a:lnTo>
                <a:lnTo>
                  <a:pt x="1102254" y="688360"/>
                </a:lnTo>
                <a:lnTo>
                  <a:pt x="1104900" y="694167"/>
                </a:lnTo>
                <a:lnTo>
                  <a:pt x="1107018" y="699974"/>
                </a:lnTo>
                <a:lnTo>
                  <a:pt x="1108076" y="706309"/>
                </a:lnTo>
                <a:lnTo>
                  <a:pt x="1109134" y="713172"/>
                </a:lnTo>
                <a:lnTo>
                  <a:pt x="1109664" y="718979"/>
                </a:lnTo>
                <a:lnTo>
                  <a:pt x="1109134" y="725842"/>
                </a:lnTo>
                <a:lnTo>
                  <a:pt x="1108076" y="731649"/>
                </a:lnTo>
                <a:lnTo>
                  <a:pt x="1107018" y="737984"/>
                </a:lnTo>
                <a:lnTo>
                  <a:pt x="1104900" y="744319"/>
                </a:lnTo>
                <a:lnTo>
                  <a:pt x="1102254" y="750126"/>
                </a:lnTo>
                <a:lnTo>
                  <a:pt x="1098550" y="755933"/>
                </a:lnTo>
                <a:lnTo>
                  <a:pt x="1094846" y="760684"/>
                </a:lnTo>
                <a:lnTo>
                  <a:pt x="1090084" y="765963"/>
                </a:lnTo>
                <a:lnTo>
                  <a:pt x="776288" y="1079017"/>
                </a:lnTo>
                <a:lnTo>
                  <a:pt x="770996" y="1083768"/>
                </a:lnTo>
                <a:lnTo>
                  <a:pt x="765704" y="1087991"/>
                </a:lnTo>
                <a:lnTo>
                  <a:pt x="759884" y="1091687"/>
                </a:lnTo>
                <a:lnTo>
                  <a:pt x="754064" y="1093799"/>
                </a:lnTo>
                <a:lnTo>
                  <a:pt x="747712" y="1095910"/>
                </a:lnTo>
                <a:lnTo>
                  <a:pt x="741364" y="1097494"/>
                </a:lnTo>
                <a:lnTo>
                  <a:pt x="735542" y="1098550"/>
                </a:lnTo>
                <a:lnTo>
                  <a:pt x="728664" y="1098550"/>
                </a:lnTo>
                <a:lnTo>
                  <a:pt x="722312" y="1098550"/>
                </a:lnTo>
                <a:lnTo>
                  <a:pt x="716492" y="1097494"/>
                </a:lnTo>
                <a:lnTo>
                  <a:pt x="710142" y="1095910"/>
                </a:lnTo>
                <a:lnTo>
                  <a:pt x="704322" y="1093799"/>
                </a:lnTo>
                <a:lnTo>
                  <a:pt x="697972" y="1091687"/>
                </a:lnTo>
                <a:lnTo>
                  <a:pt x="692150" y="1087991"/>
                </a:lnTo>
                <a:lnTo>
                  <a:pt x="686858" y="1083768"/>
                </a:lnTo>
                <a:lnTo>
                  <a:pt x="681568" y="1079017"/>
                </a:lnTo>
                <a:lnTo>
                  <a:pt x="677334" y="1074266"/>
                </a:lnTo>
                <a:lnTo>
                  <a:pt x="673100" y="1068987"/>
                </a:lnTo>
                <a:lnTo>
                  <a:pt x="669926" y="1063179"/>
                </a:lnTo>
                <a:lnTo>
                  <a:pt x="667280" y="1057372"/>
                </a:lnTo>
                <a:lnTo>
                  <a:pt x="665164" y="1051565"/>
                </a:lnTo>
                <a:lnTo>
                  <a:pt x="663046" y="1045230"/>
                </a:lnTo>
                <a:lnTo>
                  <a:pt x="662518" y="1038367"/>
                </a:lnTo>
                <a:lnTo>
                  <a:pt x="661988" y="1032560"/>
                </a:lnTo>
                <a:lnTo>
                  <a:pt x="662518" y="1026225"/>
                </a:lnTo>
                <a:lnTo>
                  <a:pt x="663046" y="1019363"/>
                </a:lnTo>
                <a:lnTo>
                  <a:pt x="665164" y="1013555"/>
                </a:lnTo>
                <a:lnTo>
                  <a:pt x="667280" y="1007221"/>
                </a:lnTo>
                <a:lnTo>
                  <a:pt x="669926" y="1001413"/>
                </a:lnTo>
                <a:lnTo>
                  <a:pt x="673100" y="995606"/>
                </a:lnTo>
                <a:lnTo>
                  <a:pt x="677334" y="990327"/>
                </a:lnTo>
                <a:lnTo>
                  <a:pt x="681568" y="985576"/>
                </a:lnTo>
                <a:lnTo>
                  <a:pt x="995892" y="671995"/>
                </a:lnTo>
                <a:lnTo>
                  <a:pt x="1000654" y="667771"/>
                </a:lnTo>
                <a:lnTo>
                  <a:pt x="1006476" y="663548"/>
                </a:lnTo>
                <a:lnTo>
                  <a:pt x="1011768" y="660380"/>
                </a:lnTo>
                <a:lnTo>
                  <a:pt x="1017588" y="657741"/>
                </a:lnTo>
                <a:lnTo>
                  <a:pt x="1023408" y="655629"/>
                </a:lnTo>
                <a:lnTo>
                  <a:pt x="1030288" y="653518"/>
                </a:lnTo>
                <a:close/>
                <a:moveTo>
                  <a:pt x="910224" y="307975"/>
                </a:moveTo>
                <a:lnTo>
                  <a:pt x="916042" y="307975"/>
                </a:lnTo>
                <a:lnTo>
                  <a:pt x="922386" y="307975"/>
                </a:lnTo>
                <a:lnTo>
                  <a:pt x="929260" y="309032"/>
                </a:lnTo>
                <a:lnTo>
                  <a:pt x="935076" y="310090"/>
                </a:lnTo>
                <a:lnTo>
                  <a:pt x="941420" y="312205"/>
                </a:lnTo>
                <a:lnTo>
                  <a:pt x="947238" y="315377"/>
                </a:lnTo>
                <a:lnTo>
                  <a:pt x="953054" y="318550"/>
                </a:lnTo>
                <a:lnTo>
                  <a:pt x="958340" y="322251"/>
                </a:lnTo>
                <a:lnTo>
                  <a:pt x="963100" y="327010"/>
                </a:lnTo>
                <a:lnTo>
                  <a:pt x="967858" y="332297"/>
                </a:lnTo>
                <a:lnTo>
                  <a:pt x="972088" y="337584"/>
                </a:lnTo>
                <a:lnTo>
                  <a:pt x="975260" y="342872"/>
                </a:lnTo>
                <a:lnTo>
                  <a:pt x="977904" y="349217"/>
                </a:lnTo>
                <a:lnTo>
                  <a:pt x="980020" y="355562"/>
                </a:lnTo>
                <a:lnTo>
                  <a:pt x="981606" y="361378"/>
                </a:lnTo>
                <a:lnTo>
                  <a:pt x="982664" y="367723"/>
                </a:lnTo>
                <a:lnTo>
                  <a:pt x="982664" y="374597"/>
                </a:lnTo>
                <a:lnTo>
                  <a:pt x="982664" y="380413"/>
                </a:lnTo>
                <a:lnTo>
                  <a:pt x="981606" y="387287"/>
                </a:lnTo>
                <a:lnTo>
                  <a:pt x="980020" y="393631"/>
                </a:lnTo>
                <a:lnTo>
                  <a:pt x="977904" y="399448"/>
                </a:lnTo>
                <a:lnTo>
                  <a:pt x="975260" y="405264"/>
                </a:lnTo>
                <a:lnTo>
                  <a:pt x="972088" y="410551"/>
                </a:lnTo>
                <a:lnTo>
                  <a:pt x="967858" y="416367"/>
                </a:lnTo>
                <a:lnTo>
                  <a:pt x="963100" y="421126"/>
                </a:lnTo>
                <a:lnTo>
                  <a:pt x="432768" y="951986"/>
                </a:lnTo>
                <a:lnTo>
                  <a:pt x="427480" y="956745"/>
                </a:lnTo>
                <a:lnTo>
                  <a:pt x="422194" y="960446"/>
                </a:lnTo>
                <a:lnTo>
                  <a:pt x="416906" y="963619"/>
                </a:lnTo>
                <a:lnTo>
                  <a:pt x="410560" y="966791"/>
                </a:lnTo>
                <a:lnTo>
                  <a:pt x="404745" y="968906"/>
                </a:lnTo>
                <a:lnTo>
                  <a:pt x="398400" y="970492"/>
                </a:lnTo>
                <a:lnTo>
                  <a:pt x="392055" y="971021"/>
                </a:lnTo>
                <a:lnTo>
                  <a:pt x="385710" y="971550"/>
                </a:lnTo>
                <a:lnTo>
                  <a:pt x="379365" y="971021"/>
                </a:lnTo>
                <a:lnTo>
                  <a:pt x="372491" y="970492"/>
                </a:lnTo>
                <a:lnTo>
                  <a:pt x="366675" y="968906"/>
                </a:lnTo>
                <a:lnTo>
                  <a:pt x="360330" y="966791"/>
                </a:lnTo>
                <a:lnTo>
                  <a:pt x="354514" y="963619"/>
                </a:lnTo>
                <a:lnTo>
                  <a:pt x="348698" y="960446"/>
                </a:lnTo>
                <a:lnTo>
                  <a:pt x="343410" y="956745"/>
                </a:lnTo>
                <a:lnTo>
                  <a:pt x="338652" y="951986"/>
                </a:lnTo>
                <a:lnTo>
                  <a:pt x="333893" y="947228"/>
                </a:lnTo>
                <a:lnTo>
                  <a:pt x="329663" y="941411"/>
                </a:lnTo>
                <a:lnTo>
                  <a:pt x="326490" y="936124"/>
                </a:lnTo>
                <a:lnTo>
                  <a:pt x="323847" y="930308"/>
                </a:lnTo>
                <a:lnTo>
                  <a:pt x="321732" y="923963"/>
                </a:lnTo>
                <a:lnTo>
                  <a:pt x="320145" y="917618"/>
                </a:lnTo>
                <a:lnTo>
                  <a:pt x="319088" y="911273"/>
                </a:lnTo>
                <a:lnTo>
                  <a:pt x="319088" y="904928"/>
                </a:lnTo>
                <a:lnTo>
                  <a:pt x="319088" y="898583"/>
                </a:lnTo>
                <a:lnTo>
                  <a:pt x="320145" y="892238"/>
                </a:lnTo>
                <a:lnTo>
                  <a:pt x="321732" y="885893"/>
                </a:lnTo>
                <a:lnTo>
                  <a:pt x="323847" y="880077"/>
                </a:lnTo>
                <a:lnTo>
                  <a:pt x="326490" y="873732"/>
                </a:lnTo>
                <a:lnTo>
                  <a:pt x="329663" y="868445"/>
                </a:lnTo>
                <a:lnTo>
                  <a:pt x="333893" y="862628"/>
                </a:lnTo>
                <a:lnTo>
                  <a:pt x="338652" y="857870"/>
                </a:lnTo>
                <a:lnTo>
                  <a:pt x="869512" y="327010"/>
                </a:lnTo>
                <a:lnTo>
                  <a:pt x="874270" y="322251"/>
                </a:lnTo>
                <a:lnTo>
                  <a:pt x="879558" y="318550"/>
                </a:lnTo>
                <a:lnTo>
                  <a:pt x="885374" y="315377"/>
                </a:lnTo>
                <a:lnTo>
                  <a:pt x="891190" y="312205"/>
                </a:lnTo>
                <a:lnTo>
                  <a:pt x="897006" y="310090"/>
                </a:lnTo>
                <a:lnTo>
                  <a:pt x="903352" y="309032"/>
                </a:lnTo>
                <a:close/>
                <a:moveTo>
                  <a:pt x="1204066" y="0"/>
                </a:moveTo>
                <a:lnTo>
                  <a:pt x="1216768" y="529"/>
                </a:lnTo>
                <a:lnTo>
                  <a:pt x="1229472" y="2116"/>
                </a:lnTo>
                <a:lnTo>
                  <a:pt x="1242174" y="4762"/>
                </a:lnTo>
                <a:lnTo>
                  <a:pt x="1253818" y="9523"/>
                </a:lnTo>
                <a:lnTo>
                  <a:pt x="1265990" y="15343"/>
                </a:lnTo>
                <a:lnTo>
                  <a:pt x="1277634" y="21692"/>
                </a:lnTo>
                <a:lnTo>
                  <a:pt x="1282926" y="25924"/>
                </a:lnTo>
                <a:lnTo>
                  <a:pt x="1288220" y="29628"/>
                </a:lnTo>
                <a:lnTo>
                  <a:pt x="1293512" y="33861"/>
                </a:lnTo>
                <a:lnTo>
                  <a:pt x="1298276" y="39151"/>
                </a:lnTo>
                <a:lnTo>
                  <a:pt x="1312566" y="53965"/>
                </a:lnTo>
                <a:lnTo>
                  <a:pt x="1326856" y="68779"/>
                </a:lnTo>
                <a:lnTo>
                  <a:pt x="1340086" y="84123"/>
                </a:lnTo>
                <a:lnTo>
                  <a:pt x="1353318" y="99466"/>
                </a:lnTo>
                <a:lnTo>
                  <a:pt x="1366020" y="115338"/>
                </a:lnTo>
                <a:lnTo>
                  <a:pt x="1378722" y="131739"/>
                </a:lnTo>
                <a:lnTo>
                  <a:pt x="1390366" y="147611"/>
                </a:lnTo>
                <a:lnTo>
                  <a:pt x="1402010" y="164542"/>
                </a:lnTo>
                <a:lnTo>
                  <a:pt x="1413654" y="181472"/>
                </a:lnTo>
                <a:lnTo>
                  <a:pt x="1424240" y="197873"/>
                </a:lnTo>
                <a:lnTo>
                  <a:pt x="1434824" y="215333"/>
                </a:lnTo>
                <a:lnTo>
                  <a:pt x="1444880" y="233321"/>
                </a:lnTo>
                <a:lnTo>
                  <a:pt x="1454406" y="250780"/>
                </a:lnTo>
                <a:lnTo>
                  <a:pt x="1463934" y="269298"/>
                </a:lnTo>
                <a:lnTo>
                  <a:pt x="1472930" y="287287"/>
                </a:lnTo>
                <a:lnTo>
                  <a:pt x="1481928" y="305275"/>
                </a:lnTo>
                <a:lnTo>
                  <a:pt x="1489868" y="324322"/>
                </a:lnTo>
                <a:lnTo>
                  <a:pt x="1498336" y="342839"/>
                </a:lnTo>
                <a:lnTo>
                  <a:pt x="1505744" y="361886"/>
                </a:lnTo>
                <a:lnTo>
                  <a:pt x="1513684" y="381462"/>
                </a:lnTo>
                <a:lnTo>
                  <a:pt x="1521094" y="401037"/>
                </a:lnTo>
                <a:lnTo>
                  <a:pt x="1527444" y="420613"/>
                </a:lnTo>
                <a:lnTo>
                  <a:pt x="1540676" y="460294"/>
                </a:lnTo>
                <a:lnTo>
                  <a:pt x="1552320" y="501561"/>
                </a:lnTo>
                <a:lnTo>
                  <a:pt x="1562906" y="542829"/>
                </a:lnTo>
                <a:lnTo>
                  <a:pt x="1572960" y="584626"/>
                </a:lnTo>
                <a:lnTo>
                  <a:pt x="1581430" y="627481"/>
                </a:lnTo>
                <a:lnTo>
                  <a:pt x="1589368" y="670336"/>
                </a:lnTo>
                <a:lnTo>
                  <a:pt x="1596248" y="714249"/>
                </a:lnTo>
                <a:lnTo>
                  <a:pt x="1602600" y="758162"/>
                </a:lnTo>
                <a:lnTo>
                  <a:pt x="1607892" y="802604"/>
                </a:lnTo>
                <a:lnTo>
                  <a:pt x="1612656" y="847575"/>
                </a:lnTo>
                <a:lnTo>
                  <a:pt x="1616360" y="893076"/>
                </a:lnTo>
                <a:lnTo>
                  <a:pt x="1620066" y="939105"/>
                </a:lnTo>
                <a:lnTo>
                  <a:pt x="1622712" y="985134"/>
                </a:lnTo>
                <a:lnTo>
                  <a:pt x="1624828" y="1031164"/>
                </a:lnTo>
                <a:lnTo>
                  <a:pt x="1626946" y="1078251"/>
                </a:lnTo>
                <a:lnTo>
                  <a:pt x="1628534" y="1125339"/>
                </a:lnTo>
                <a:lnTo>
                  <a:pt x="1629592" y="1172426"/>
                </a:lnTo>
                <a:lnTo>
                  <a:pt x="1630650" y="1267130"/>
                </a:lnTo>
                <a:lnTo>
                  <a:pt x="1630650" y="1361305"/>
                </a:lnTo>
                <a:lnTo>
                  <a:pt x="1725918" y="1361305"/>
                </a:lnTo>
                <a:lnTo>
                  <a:pt x="1820126" y="1363422"/>
                </a:lnTo>
                <a:lnTo>
                  <a:pt x="1867230" y="1363951"/>
                </a:lnTo>
                <a:lnTo>
                  <a:pt x="1914334" y="1365538"/>
                </a:lnTo>
                <a:lnTo>
                  <a:pt x="1961438" y="1367125"/>
                </a:lnTo>
                <a:lnTo>
                  <a:pt x="2008012" y="1369771"/>
                </a:lnTo>
                <a:lnTo>
                  <a:pt x="2054058" y="1372945"/>
                </a:lnTo>
                <a:lnTo>
                  <a:pt x="2100104" y="1376119"/>
                </a:lnTo>
                <a:lnTo>
                  <a:pt x="2145620" y="1379823"/>
                </a:lnTo>
                <a:lnTo>
                  <a:pt x="2191136" y="1385114"/>
                </a:lnTo>
                <a:lnTo>
                  <a:pt x="2235594" y="1390404"/>
                </a:lnTo>
                <a:lnTo>
                  <a:pt x="2280052" y="1396753"/>
                </a:lnTo>
                <a:lnTo>
                  <a:pt x="2323452" y="1404160"/>
                </a:lnTo>
                <a:lnTo>
                  <a:pt x="2366852" y="1412096"/>
                </a:lnTo>
                <a:lnTo>
                  <a:pt x="2409192" y="1421091"/>
                </a:lnTo>
                <a:lnTo>
                  <a:pt x="2451532" y="1430614"/>
                </a:lnTo>
                <a:lnTo>
                  <a:pt x="2493344" y="1441725"/>
                </a:lnTo>
                <a:lnTo>
                  <a:pt x="2533568" y="1453364"/>
                </a:lnTo>
                <a:lnTo>
                  <a:pt x="2573792" y="1466591"/>
                </a:lnTo>
                <a:lnTo>
                  <a:pt x="2593374" y="1473469"/>
                </a:lnTo>
                <a:lnTo>
                  <a:pt x="2612958" y="1480876"/>
                </a:lnTo>
                <a:lnTo>
                  <a:pt x="2632540" y="1488812"/>
                </a:lnTo>
                <a:lnTo>
                  <a:pt x="2651594" y="1496219"/>
                </a:lnTo>
                <a:lnTo>
                  <a:pt x="2670646" y="1504155"/>
                </a:lnTo>
                <a:lnTo>
                  <a:pt x="2689170" y="1512620"/>
                </a:lnTo>
                <a:lnTo>
                  <a:pt x="2708224" y="1521615"/>
                </a:lnTo>
                <a:lnTo>
                  <a:pt x="2726218" y="1531138"/>
                </a:lnTo>
                <a:lnTo>
                  <a:pt x="2744744" y="1540661"/>
                </a:lnTo>
                <a:lnTo>
                  <a:pt x="2762208" y="1550185"/>
                </a:lnTo>
                <a:lnTo>
                  <a:pt x="2779674" y="1560766"/>
                </a:lnTo>
                <a:lnTo>
                  <a:pt x="2797140" y="1570818"/>
                </a:lnTo>
                <a:lnTo>
                  <a:pt x="2814606" y="1581929"/>
                </a:lnTo>
                <a:lnTo>
                  <a:pt x="2831542" y="1593040"/>
                </a:lnTo>
                <a:lnTo>
                  <a:pt x="2847948" y="1605208"/>
                </a:lnTo>
                <a:lnTo>
                  <a:pt x="2864884" y="1617377"/>
                </a:lnTo>
                <a:lnTo>
                  <a:pt x="2880762" y="1629546"/>
                </a:lnTo>
                <a:lnTo>
                  <a:pt x="2896640" y="1642243"/>
                </a:lnTo>
                <a:lnTo>
                  <a:pt x="2912518" y="1655999"/>
                </a:lnTo>
                <a:lnTo>
                  <a:pt x="2927338" y="1669226"/>
                </a:lnTo>
                <a:lnTo>
                  <a:pt x="2942686" y="1683511"/>
                </a:lnTo>
                <a:lnTo>
                  <a:pt x="2958034" y="1697796"/>
                </a:lnTo>
                <a:lnTo>
                  <a:pt x="2962268" y="1703087"/>
                </a:lnTo>
                <a:lnTo>
                  <a:pt x="2967032" y="1707848"/>
                </a:lnTo>
                <a:lnTo>
                  <a:pt x="2971266" y="1713668"/>
                </a:lnTo>
                <a:lnTo>
                  <a:pt x="2974972" y="1718430"/>
                </a:lnTo>
                <a:lnTo>
                  <a:pt x="2981852" y="1730069"/>
                </a:lnTo>
                <a:lnTo>
                  <a:pt x="2987144" y="1742239"/>
                </a:lnTo>
                <a:lnTo>
                  <a:pt x="2991378" y="1754407"/>
                </a:lnTo>
                <a:lnTo>
                  <a:pt x="2994024" y="1766576"/>
                </a:lnTo>
                <a:lnTo>
                  <a:pt x="2996670" y="1779803"/>
                </a:lnTo>
                <a:lnTo>
                  <a:pt x="2997200" y="1792501"/>
                </a:lnTo>
                <a:lnTo>
                  <a:pt x="2996670" y="1804669"/>
                </a:lnTo>
                <a:lnTo>
                  <a:pt x="2994024" y="1817367"/>
                </a:lnTo>
                <a:lnTo>
                  <a:pt x="2991378" y="1830594"/>
                </a:lnTo>
                <a:lnTo>
                  <a:pt x="2987144" y="1842233"/>
                </a:lnTo>
                <a:lnTo>
                  <a:pt x="2981852" y="1854402"/>
                </a:lnTo>
                <a:lnTo>
                  <a:pt x="2974972" y="1865513"/>
                </a:lnTo>
                <a:lnTo>
                  <a:pt x="2971266" y="1871332"/>
                </a:lnTo>
                <a:lnTo>
                  <a:pt x="2967032" y="1876623"/>
                </a:lnTo>
                <a:lnTo>
                  <a:pt x="2962268" y="1881385"/>
                </a:lnTo>
                <a:lnTo>
                  <a:pt x="2958034" y="1886676"/>
                </a:lnTo>
                <a:lnTo>
                  <a:pt x="2952742" y="1891437"/>
                </a:lnTo>
                <a:lnTo>
                  <a:pt x="2947978" y="1896199"/>
                </a:lnTo>
                <a:lnTo>
                  <a:pt x="2942156" y="1899902"/>
                </a:lnTo>
                <a:lnTo>
                  <a:pt x="2936864" y="1903606"/>
                </a:lnTo>
                <a:lnTo>
                  <a:pt x="2925220" y="1910484"/>
                </a:lnTo>
                <a:lnTo>
                  <a:pt x="2913576" y="1916304"/>
                </a:lnTo>
                <a:lnTo>
                  <a:pt x="2901404" y="1920007"/>
                </a:lnTo>
                <a:lnTo>
                  <a:pt x="2889232" y="1923182"/>
                </a:lnTo>
                <a:lnTo>
                  <a:pt x="2876000" y="1925298"/>
                </a:lnTo>
                <a:lnTo>
                  <a:pt x="2863298" y="1925827"/>
                </a:lnTo>
                <a:lnTo>
                  <a:pt x="2851124" y="1925298"/>
                </a:lnTo>
                <a:lnTo>
                  <a:pt x="2837892" y="1923182"/>
                </a:lnTo>
                <a:lnTo>
                  <a:pt x="2825190" y="1920007"/>
                </a:lnTo>
                <a:lnTo>
                  <a:pt x="2813546" y="1916304"/>
                </a:lnTo>
                <a:lnTo>
                  <a:pt x="2801904" y="1910484"/>
                </a:lnTo>
                <a:lnTo>
                  <a:pt x="2789730" y="1903606"/>
                </a:lnTo>
                <a:lnTo>
                  <a:pt x="2784438" y="1899902"/>
                </a:lnTo>
                <a:lnTo>
                  <a:pt x="2779144" y="1896199"/>
                </a:lnTo>
                <a:lnTo>
                  <a:pt x="2774382" y="1891437"/>
                </a:lnTo>
                <a:lnTo>
                  <a:pt x="2769088" y="1886676"/>
                </a:lnTo>
                <a:lnTo>
                  <a:pt x="2757446" y="1875036"/>
                </a:lnTo>
                <a:lnTo>
                  <a:pt x="2746330" y="1864454"/>
                </a:lnTo>
                <a:lnTo>
                  <a:pt x="2734158" y="1854402"/>
                </a:lnTo>
                <a:lnTo>
                  <a:pt x="2721456" y="1844350"/>
                </a:lnTo>
                <a:lnTo>
                  <a:pt x="2709282" y="1834297"/>
                </a:lnTo>
                <a:lnTo>
                  <a:pt x="2696580" y="1824774"/>
                </a:lnTo>
                <a:lnTo>
                  <a:pt x="2683348" y="1815780"/>
                </a:lnTo>
                <a:lnTo>
                  <a:pt x="2670118" y="1806785"/>
                </a:lnTo>
                <a:lnTo>
                  <a:pt x="2656356" y="1797791"/>
                </a:lnTo>
                <a:lnTo>
                  <a:pt x="2642066" y="1789855"/>
                </a:lnTo>
                <a:lnTo>
                  <a:pt x="2628306" y="1781919"/>
                </a:lnTo>
                <a:lnTo>
                  <a:pt x="2613486" y="1773983"/>
                </a:lnTo>
                <a:lnTo>
                  <a:pt x="2599196" y="1766047"/>
                </a:lnTo>
                <a:lnTo>
                  <a:pt x="2584376" y="1758640"/>
                </a:lnTo>
                <a:lnTo>
                  <a:pt x="2553680" y="1745413"/>
                </a:lnTo>
                <a:lnTo>
                  <a:pt x="2522454" y="1732715"/>
                </a:lnTo>
                <a:lnTo>
                  <a:pt x="2489640" y="1720017"/>
                </a:lnTo>
                <a:lnTo>
                  <a:pt x="2456826" y="1709436"/>
                </a:lnTo>
                <a:lnTo>
                  <a:pt x="2422424" y="1699383"/>
                </a:lnTo>
                <a:lnTo>
                  <a:pt x="2388022" y="1690389"/>
                </a:lnTo>
                <a:lnTo>
                  <a:pt x="2352032" y="1682453"/>
                </a:lnTo>
                <a:lnTo>
                  <a:pt x="2316572" y="1674517"/>
                </a:lnTo>
                <a:lnTo>
                  <a:pt x="2279524" y="1667639"/>
                </a:lnTo>
                <a:lnTo>
                  <a:pt x="2241946" y="1661290"/>
                </a:lnTo>
                <a:lnTo>
                  <a:pt x="2203840" y="1655999"/>
                </a:lnTo>
                <a:lnTo>
                  <a:pt x="2165204" y="1650708"/>
                </a:lnTo>
                <a:lnTo>
                  <a:pt x="2126038" y="1647005"/>
                </a:lnTo>
                <a:lnTo>
                  <a:pt x="2086344" y="1642772"/>
                </a:lnTo>
                <a:lnTo>
                  <a:pt x="2046648" y="1639598"/>
                </a:lnTo>
                <a:lnTo>
                  <a:pt x="2005896" y="1636953"/>
                </a:lnTo>
                <a:lnTo>
                  <a:pt x="1964614" y="1634836"/>
                </a:lnTo>
                <a:lnTo>
                  <a:pt x="1923860" y="1632720"/>
                </a:lnTo>
                <a:lnTo>
                  <a:pt x="1882578" y="1631662"/>
                </a:lnTo>
                <a:lnTo>
                  <a:pt x="1798426" y="1629546"/>
                </a:lnTo>
                <a:lnTo>
                  <a:pt x="1714802" y="1628487"/>
                </a:lnTo>
                <a:lnTo>
                  <a:pt x="1629592" y="1628487"/>
                </a:lnTo>
                <a:lnTo>
                  <a:pt x="1629592" y="1713668"/>
                </a:lnTo>
                <a:lnTo>
                  <a:pt x="1630650" y="1797262"/>
                </a:lnTo>
                <a:lnTo>
                  <a:pt x="1632238" y="1881385"/>
                </a:lnTo>
                <a:lnTo>
                  <a:pt x="1633826" y="1922653"/>
                </a:lnTo>
                <a:lnTo>
                  <a:pt x="1635414" y="1963920"/>
                </a:lnTo>
                <a:lnTo>
                  <a:pt x="1638060" y="2004659"/>
                </a:lnTo>
                <a:lnTo>
                  <a:pt x="1640706" y="2045398"/>
                </a:lnTo>
                <a:lnTo>
                  <a:pt x="1643882" y="2085078"/>
                </a:lnTo>
                <a:lnTo>
                  <a:pt x="1648116" y="2124758"/>
                </a:lnTo>
                <a:lnTo>
                  <a:pt x="1651820" y="2163910"/>
                </a:lnTo>
                <a:lnTo>
                  <a:pt x="1657114" y="2202532"/>
                </a:lnTo>
                <a:lnTo>
                  <a:pt x="1662406" y="2240626"/>
                </a:lnTo>
                <a:lnTo>
                  <a:pt x="1668758" y="2278190"/>
                </a:lnTo>
                <a:lnTo>
                  <a:pt x="1675638" y="2315225"/>
                </a:lnTo>
                <a:lnTo>
                  <a:pt x="1682518" y="2351731"/>
                </a:lnTo>
                <a:lnTo>
                  <a:pt x="1690986" y="2386650"/>
                </a:lnTo>
                <a:lnTo>
                  <a:pt x="1700512" y="2421569"/>
                </a:lnTo>
                <a:lnTo>
                  <a:pt x="1710568" y="2455429"/>
                </a:lnTo>
                <a:lnTo>
                  <a:pt x="1721154" y="2488761"/>
                </a:lnTo>
                <a:lnTo>
                  <a:pt x="1733856" y="2521034"/>
                </a:lnTo>
                <a:lnTo>
                  <a:pt x="1746030" y="2552250"/>
                </a:lnTo>
                <a:lnTo>
                  <a:pt x="1759790" y="2582936"/>
                </a:lnTo>
                <a:lnTo>
                  <a:pt x="1767200" y="2597750"/>
                </a:lnTo>
                <a:lnTo>
                  <a:pt x="1775138" y="2612035"/>
                </a:lnTo>
                <a:lnTo>
                  <a:pt x="1783078" y="2626849"/>
                </a:lnTo>
                <a:lnTo>
                  <a:pt x="1790488" y="2641134"/>
                </a:lnTo>
                <a:lnTo>
                  <a:pt x="1798956" y="2654890"/>
                </a:lnTo>
                <a:lnTo>
                  <a:pt x="1807424" y="2668646"/>
                </a:lnTo>
                <a:lnTo>
                  <a:pt x="1816420" y="2682402"/>
                </a:lnTo>
                <a:lnTo>
                  <a:pt x="1825948" y="2695099"/>
                </a:lnTo>
                <a:lnTo>
                  <a:pt x="1835474" y="2707797"/>
                </a:lnTo>
                <a:lnTo>
                  <a:pt x="1845000" y="2720495"/>
                </a:lnTo>
                <a:lnTo>
                  <a:pt x="1855586" y="2732664"/>
                </a:lnTo>
                <a:lnTo>
                  <a:pt x="1865642" y="2744832"/>
                </a:lnTo>
                <a:lnTo>
                  <a:pt x="1876228" y="2756472"/>
                </a:lnTo>
                <a:lnTo>
                  <a:pt x="1887342" y="2768112"/>
                </a:lnTo>
                <a:lnTo>
                  <a:pt x="1892634" y="2772873"/>
                </a:lnTo>
                <a:lnTo>
                  <a:pt x="1896868" y="2778164"/>
                </a:lnTo>
                <a:lnTo>
                  <a:pt x="1901102" y="2783455"/>
                </a:lnTo>
                <a:lnTo>
                  <a:pt x="1904808" y="2788745"/>
                </a:lnTo>
                <a:lnTo>
                  <a:pt x="1911688" y="2800385"/>
                </a:lnTo>
                <a:lnTo>
                  <a:pt x="1916980" y="2812025"/>
                </a:lnTo>
                <a:lnTo>
                  <a:pt x="1921214" y="2824193"/>
                </a:lnTo>
                <a:lnTo>
                  <a:pt x="1924390" y="2836891"/>
                </a:lnTo>
                <a:lnTo>
                  <a:pt x="1925978" y="2849589"/>
                </a:lnTo>
                <a:lnTo>
                  <a:pt x="1926506" y="2862287"/>
                </a:lnTo>
                <a:lnTo>
                  <a:pt x="1925978" y="2874984"/>
                </a:lnTo>
                <a:lnTo>
                  <a:pt x="1924390" y="2887682"/>
                </a:lnTo>
                <a:lnTo>
                  <a:pt x="1921214" y="2899851"/>
                </a:lnTo>
                <a:lnTo>
                  <a:pt x="1916980" y="2912020"/>
                </a:lnTo>
                <a:lnTo>
                  <a:pt x="1911688" y="2924188"/>
                </a:lnTo>
                <a:lnTo>
                  <a:pt x="1904808" y="2935828"/>
                </a:lnTo>
                <a:lnTo>
                  <a:pt x="1901102" y="2941119"/>
                </a:lnTo>
                <a:lnTo>
                  <a:pt x="1896868" y="2946409"/>
                </a:lnTo>
                <a:lnTo>
                  <a:pt x="1892634" y="2951171"/>
                </a:lnTo>
                <a:lnTo>
                  <a:pt x="1887342" y="2956462"/>
                </a:lnTo>
                <a:lnTo>
                  <a:pt x="1882578" y="2961223"/>
                </a:lnTo>
                <a:lnTo>
                  <a:pt x="1877286" y="2965985"/>
                </a:lnTo>
                <a:lnTo>
                  <a:pt x="1872522" y="2969689"/>
                </a:lnTo>
                <a:lnTo>
                  <a:pt x="1866700" y="2973921"/>
                </a:lnTo>
                <a:lnTo>
                  <a:pt x="1855056" y="2980270"/>
                </a:lnTo>
                <a:lnTo>
                  <a:pt x="1843412" y="2986090"/>
                </a:lnTo>
                <a:lnTo>
                  <a:pt x="1831240" y="2989793"/>
                </a:lnTo>
                <a:lnTo>
                  <a:pt x="1818538" y="2993497"/>
                </a:lnTo>
                <a:lnTo>
                  <a:pt x="1805836" y="2995084"/>
                </a:lnTo>
                <a:lnTo>
                  <a:pt x="1793662" y="2995613"/>
                </a:lnTo>
                <a:lnTo>
                  <a:pt x="1780432" y="2995084"/>
                </a:lnTo>
                <a:lnTo>
                  <a:pt x="1767728" y="2993497"/>
                </a:lnTo>
                <a:lnTo>
                  <a:pt x="1755556" y="2989793"/>
                </a:lnTo>
                <a:lnTo>
                  <a:pt x="1743382" y="2986090"/>
                </a:lnTo>
                <a:lnTo>
                  <a:pt x="1731210" y="2980270"/>
                </a:lnTo>
                <a:lnTo>
                  <a:pt x="1719566" y="2973921"/>
                </a:lnTo>
                <a:lnTo>
                  <a:pt x="1714802" y="2969689"/>
                </a:lnTo>
                <a:lnTo>
                  <a:pt x="1708980" y="2965985"/>
                </a:lnTo>
                <a:lnTo>
                  <a:pt x="1703688" y="2961223"/>
                </a:lnTo>
                <a:lnTo>
                  <a:pt x="1698924" y="2956462"/>
                </a:lnTo>
                <a:lnTo>
                  <a:pt x="1684106" y="2941648"/>
                </a:lnTo>
                <a:lnTo>
                  <a:pt x="1670344" y="2926834"/>
                </a:lnTo>
                <a:lnTo>
                  <a:pt x="1656584" y="2910961"/>
                </a:lnTo>
                <a:lnTo>
                  <a:pt x="1643352" y="2895618"/>
                </a:lnTo>
                <a:lnTo>
                  <a:pt x="1630650" y="2879746"/>
                </a:lnTo>
                <a:lnTo>
                  <a:pt x="1618478" y="2863345"/>
                </a:lnTo>
                <a:lnTo>
                  <a:pt x="1605776" y="2846944"/>
                </a:lnTo>
                <a:lnTo>
                  <a:pt x="1594132" y="2830542"/>
                </a:lnTo>
                <a:lnTo>
                  <a:pt x="1583016" y="2813083"/>
                </a:lnTo>
                <a:lnTo>
                  <a:pt x="1571902" y="2796152"/>
                </a:lnTo>
                <a:lnTo>
                  <a:pt x="1561318" y="2778693"/>
                </a:lnTo>
                <a:lnTo>
                  <a:pt x="1551262" y="2761234"/>
                </a:lnTo>
                <a:lnTo>
                  <a:pt x="1541734" y="2743245"/>
                </a:lnTo>
                <a:lnTo>
                  <a:pt x="1532208" y="2725257"/>
                </a:lnTo>
                <a:lnTo>
                  <a:pt x="1522682" y="2706739"/>
                </a:lnTo>
                <a:lnTo>
                  <a:pt x="1513684" y="2688222"/>
                </a:lnTo>
                <a:lnTo>
                  <a:pt x="1505216" y="2669175"/>
                </a:lnTo>
                <a:lnTo>
                  <a:pt x="1496748" y="2650128"/>
                </a:lnTo>
                <a:lnTo>
                  <a:pt x="1488808" y="2631082"/>
                </a:lnTo>
                <a:lnTo>
                  <a:pt x="1481928" y="2611506"/>
                </a:lnTo>
                <a:lnTo>
                  <a:pt x="1474518" y="2591930"/>
                </a:lnTo>
                <a:lnTo>
                  <a:pt x="1467108" y="2572354"/>
                </a:lnTo>
                <a:lnTo>
                  <a:pt x="1454406" y="2532674"/>
                </a:lnTo>
                <a:lnTo>
                  <a:pt x="1442764" y="2491935"/>
                </a:lnTo>
                <a:lnTo>
                  <a:pt x="1431120" y="2450668"/>
                </a:lnTo>
                <a:lnTo>
                  <a:pt x="1421592" y="2408342"/>
                </a:lnTo>
                <a:lnTo>
                  <a:pt x="1412596" y="2365487"/>
                </a:lnTo>
                <a:lnTo>
                  <a:pt x="1404656" y="2322632"/>
                </a:lnTo>
                <a:lnTo>
                  <a:pt x="1397776" y="2278719"/>
                </a:lnTo>
                <a:lnTo>
                  <a:pt x="1391424" y="2234277"/>
                </a:lnTo>
                <a:lnTo>
                  <a:pt x="1386132" y="2189834"/>
                </a:lnTo>
                <a:lnTo>
                  <a:pt x="1380840" y="2144334"/>
                </a:lnTo>
                <a:lnTo>
                  <a:pt x="1377134" y="2099363"/>
                </a:lnTo>
                <a:lnTo>
                  <a:pt x="1373430" y="2053334"/>
                </a:lnTo>
                <a:lnTo>
                  <a:pt x="1370784" y="2006775"/>
                </a:lnTo>
                <a:lnTo>
                  <a:pt x="1368138" y="1960217"/>
                </a:lnTo>
                <a:lnTo>
                  <a:pt x="1366550" y="1913129"/>
                </a:lnTo>
                <a:lnTo>
                  <a:pt x="1364962" y="1866042"/>
                </a:lnTo>
                <a:lnTo>
                  <a:pt x="1363374" y="1819483"/>
                </a:lnTo>
                <a:lnTo>
                  <a:pt x="1362316" y="1724779"/>
                </a:lnTo>
                <a:lnTo>
                  <a:pt x="1362316" y="1629546"/>
                </a:lnTo>
                <a:lnTo>
                  <a:pt x="1268108" y="1629546"/>
                </a:lnTo>
                <a:lnTo>
                  <a:pt x="1173370" y="1628487"/>
                </a:lnTo>
                <a:lnTo>
                  <a:pt x="1126266" y="1627429"/>
                </a:lnTo>
                <a:lnTo>
                  <a:pt x="1079162" y="1625842"/>
                </a:lnTo>
                <a:lnTo>
                  <a:pt x="1032058" y="1624255"/>
                </a:lnTo>
                <a:lnTo>
                  <a:pt x="986012" y="1621609"/>
                </a:lnTo>
                <a:lnTo>
                  <a:pt x="939966" y="1618964"/>
                </a:lnTo>
                <a:lnTo>
                  <a:pt x="893920" y="1615790"/>
                </a:lnTo>
                <a:lnTo>
                  <a:pt x="848404" y="1611557"/>
                </a:lnTo>
                <a:lnTo>
                  <a:pt x="803416" y="1607324"/>
                </a:lnTo>
                <a:lnTo>
                  <a:pt x="758960" y="1601505"/>
                </a:lnTo>
                <a:lnTo>
                  <a:pt x="715030" y="1595685"/>
                </a:lnTo>
                <a:lnTo>
                  <a:pt x="671102" y="1588278"/>
                </a:lnTo>
                <a:lnTo>
                  <a:pt x="628232" y="1580342"/>
                </a:lnTo>
                <a:lnTo>
                  <a:pt x="585362" y="1571877"/>
                </a:lnTo>
                <a:lnTo>
                  <a:pt x="543550" y="1561824"/>
                </a:lnTo>
                <a:lnTo>
                  <a:pt x="502268" y="1551243"/>
                </a:lnTo>
                <a:lnTo>
                  <a:pt x="460986" y="1539603"/>
                </a:lnTo>
                <a:lnTo>
                  <a:pt x="421292" y="1526376"/>
                </a:lnTo>
                <a:lnTo>
                  <a:pt x="401708" y="1520027"/>
                </a:lnTo>
                <a:lnTo>
                  <a:pt x="382126" y="1512620"/>
                </a:lnTo>
                <a:lnTo>
                  <a:pt x="362543" y="1505213"/>
                </a:lnTo>
                <a:lnTo>
                  <a:pt x="343490" y="1497277"/>
                </a:lnTo>
                <a:lnTo>
                  <a:pt x="324436" y="1489341"/>
                </a:lnTo>
                <a:lnTo>
                  <a:pt x="306442" y="1480876"/>
                </a:lnTo>
                <a:lnTo>
                  <a:pt x="287918" y="1472411"/>
                </a:lnTo>
                <a:lnTo>
                  <a:pt x="269393" y="1462887"/>
                </a:lnTo>
                <a:lnTo>
                  <a:pt x="251399" y="1453364"/>
                </a:lnTo>
                <a:lnTo>
                  <a:pt x="233404" y="1443841"/>
                </a:lnTo>
                <a:lnTo>
                  <a:pt x="215938" y="1433788"/>
                </a:lnTo>
                <a:lnTo>
                  <a:pt x="198473" y="1423207"/>
                </a:lnTo>
                <a:lnTo>
                  <a:pt x="182065" y="1412626"/>
                </a:lnTo>
                <a:lnTo>
                  <a:pt x="164600" y="1401515"/>
                </a:lnTo>
                <a:lnTo>
                  <a:pt x="148193" y="1389346"/>
                </a:lnTo>
                <a:lnTo>
                  <a:pt x="132315" y="1377707"/>
                </a:lnTo>
                <a:lnTo>
                  <a:pt x="115908" y="1365538"/>
                </a:lnTo>
                <a:lnTo>
                  <a:pt x="100030" y="1352840"/>
                </a:lnTo>
                <a:lnTo>
                  <a:pt x="84682" y="1339084"/>
                </a:lnTo>
                <a:lnTo>
                  <a:pt x="68804" y="1325857"/>
                </a:lnTo>
                <a:lnTo>
                  <a:pt x="54514" y="1311573"/>
                </a:lnTo>
                <a:lnTo>
                  <a:pt x="39165" y="1297817"/>
                </a:lnTo>
                <a:lnTo>
                  <a:pt x="34931" y="1292526"/>
                </a:lnTo>
                <a:lnTo>
                  <a:pt x="30168" y="1287235"/>
                </a:lnTo>
                <a:lnTo>
                  <a:pt x="26463" y="1281944"/>
                </a:lnTo>
                <a:lnTo>
                  <a:pt x="22229" y="1276654"/>
                </a:lnTo>
                <a:lnTo>
                  <a:pt x="15878" y="1265014"/>
                </a:lnTo>
                <a:lnTo>
                  <a:pt x="10056" y="1253374"/>
                </a:lnTo>
                <a:lnTo>
                  <a:pt x="5822" y="1241206"/>
                </a:lnTo>
                <a:lnTo>
                  <a:pt x="2646" y="1229037"/>
                </a:lnTo>
                <a:lnTo>
                  <a:pt x="1059" y="1215810"/>
                </a:lnTo>
                <a:lnTo>
                  <a:pt x="0" y="1203112"/>
                </a:lnTo>
                <a:lnTo>
                  <a:pt x="1059" y="1190415"/>
                </a:lnTo>
                <a:lnTo>
                  <a:pt x="2646" y="1177188"/>
                </a:lnTo>
                <a:lnTo>
                  <a:pt x="5822" y="1165019"/>
                </a:lnTo>
                <a:lnTo>
                  <a:pt x="10056" y="1152851"/>
                </a:lnTo>
                <a:lnTo>
                  <a:pt x="15878" y="1141211"/>
                </a:lnTo>
                <a:lnTo>
                  <a:pt x="22229" y="1130100"/>
                </a:lnTo>
                <a:lnTo>
                  <a:pt x="26463" y="1124281"/>
                </a:lnTo>
                <a:lnTo>
                  <a:pt x="30168" y="1118990"/>
                </a:lnTo>
                <a:lnTo>
                  <a:pt x="34931" y="1113699"/>
                </a:lnTo>
                <a:lnTo>
                  <a:pt x="39165" y="1108408"/>
                </a:lnTo>
                <a:lnTo>
                  <a:pt x="44458" y="1104176"/>
                </a:lnTo>
                <a:lnTo>
                  <a:pt x="49221" y="1099414"/>
                </a:lnTo>
                <a:lnTo>
                  <a:pt x="55043" y="1095711"/>
                </a:lnTo>
                <a:lnTo>
                  <a:pt x="60336" y="1092007"/>
                </a:lnTo>
                <a:lnTo>
                  <a:pt x="71450" y="1085129"/>
                </a:lnTo>
                <a:lnTo>
                  <a:pt x="83623" y="1079309"/>
                </a:lnTo>
                <a:lnTo>
                  <a:pt x="95796" y="1075077"/>
                </a:lnTo>
                <a:lnTo>
                  <a:pt x="107969" y="1072431"/>
                </a:lnTo>
                <a:lnTo>
                  <a:pt x="120671" y="1070315"/>
                </a:lnTo>
                <a:lnTo>
                  <a:pt x="133903" y="1069786"/>
                </a:lnTo>
                <a:lnTo>
                  <a:pt x="146605" y="1070315"/>
                </a:lnTo>
                <a:lnTo>
                  <a:pt x="158778" y="1072431"/>
                </a:lnTo>
                <a:lnTo>
                  <a:pt x="172010" y="1075077"/>
                </a:lnTo>
                <a:lnTo>
                  <a:pt x="184183" y="1079309"/>
                </a:lnTo>
                <a:lnTo>
                  <a:pt x="195826" y="1085129"/>
                </a:lnTo>
                <a:lnTo>
                  <a:pt x="206941" y="1092007"/>
                </a:lnTo>
                <a:lnTo>
                  <a:pt x="212763" y="1095711"/>
                </a:lnTo>
                <a:lnTo>
                  <a:pt x="217526" y="1099414"/>
                </a:lnTo>
                <a:lnTo>
                  <a:pt x="223348" y="1104176"/>
                </a:lnTo>
                <a:lnTo>
                  <a:pt x="228640" y="1108408"/>
                </a:lnTo>
                <a:lnTo>
                  <a:pt x="239755" y="1119519"/>
                </a:lnTo>
                <a:lnTo>
                  <a:pt x="250869" y="1130629"/>
                </a:lnTo>
                <a:lnTo>
                  <a:pt x="262513" y="1140682"/>
                </a:lnTo>
                <a:lnTo>
                  <a:pt x="274686" y="1150734"/>
                </a:lnTo>
                <a:lnTo>
                  <a:pt x="287388" y="1160787"/>
                </a:lnTo>
                <a:lnTo>
                  <a:pt x="300090" y="1169781"/>
                </a:lnTo>
                <a:lnTo>
                  <a:pt x="312793" y="1179304"/>
                </a:lnTo>
                <a:lnTo>
                  <a:pt x="326554" y="1187240"/>
                </a:lnTo>
                <a:lnTo>
                  <a:pt x="339785" y="1196235"/>
                </a:lnTo>
                <a:lnTo>
                  <a:pt x="353546" y="1204171"/>
                </a:lnTo>
                <a:lnTo>
                  <a:pt x="367836" y="1212636"/>
                </a:lnTo>
                <a:lnTo>
                  <a:pt x="382126" y="1220572"/>
                </a:lnTo>
                <a:lnTo>
                  <a:pt x="396945" y="1227979"/>
                </a:lnTo>
                <a:lnTo>
                  <a:pt x="411236" y="1234857"/>
                </a:lnTo>
                <a:lnTo>
                  <a:pt x="441402" y="1248613"/>
                </a:lnTo>
                <a:lnTo>
                  <a:pt x="473158" y="1261311"/>
                </a:lnTo>
                <a:lnTo>
                  <a:pt x="505444" y="1272950"/>
                </a:lnTo>
                <a:lnTo>
                  <a:pt x="538258" y="1283532"/>
                </a:lnTo>
                <a:lnTo>
                  <a:pt x="572130" y="1293055"/>
                </a:lnTo>
                <a:lnTo>
                  <a:pt x="606532" y="1302578"/>
                </a:lnTo>
                <a:lnTo>
                  <a:pt x="641992" y="1310514"/>
                </a:lnTo>
                <a:lnTo>
                  <a:pt x="678512" y="1318450"/>
                </a:lnTo>
                <a:lnTo>
                  <a:pt x="715560" y="1325328"/>
                </a:lnTo>
                <a:lnTo>
                  <a:pt x="752078" y="1330619"/>
                </a:lnTo>
                <a:lnTo>
                  <a:pt x="790186" y="1336439"/>
                </a:lnTo>
                <a:lnTo>
                  <a:pt x="828822" y="1341201"/>
                </a:lnTo>
                <a:lnTo>
                  <a:pt x="867986" y="1345433"/>
                </a:lnTo>
                <a:lnTo>
                  <a:pt x="907152" y="1348608"/>
                </a:lnTo>
                <a:lnTo>
                  <a:pt x="947904" y="1351782"/>
                </a:lnTo>
                <a:lnTo>
                  <a:pt x="988128" y="1354957"/>
                </a:lnTo>
                <a:lnTo>
                  <a:pt x="1028882" y="1357073"/>
                </a:lnTo>
                <a:lnTo>
                  <a:pt x="1069634" y="1358660"/>
                </a:lnTo>
                <a:lnTo>
                  <a:pt x="1110916" y="1359718"/>
                </a:lnTo>
                <a:lnTo>
                  <a:pt x="1194540" y="1361834"/>
                </a:lnTo>
                <a:lnTo>
                  <a:pt x="1279222" y="1362893"/>
                </a:lnTo>
                <a:lnTo>
                  <a:pt x="1363374" y="1362893"/>
                </a:lnTo>
                <a:lnTo>
                  <a:pt x="1363374" y="1278241"/>
                </a:lnTo>
                <a:lnTo>
                  <a:pt x="1362316" y="1194118"/>
                </a:lnTo>
                <a:lnTo>
                  <a:pt x="1360728" y="1110525"/>
                </a:lnTo>
                <a:lnTo>
                  <a:pt x="1359140" y="1069257"/>
                </a:lnTo>
                <a:lnTo>
                  <a:pt x="1357552" y="1027989"/>
                </a:lnTo>
                <a:lnTo>
                  <a:pt x="1355436" y="987251"/>
                </a:lnTo>
                <a:lnTo>
                  <a:pt x="1352788" y="947041"/>
                </a:lnTo>
                <a:lnTo>
                  <a:pt x="1349614" y="907360"/>
                </a:lnTo>
                <a:lnTo>
                  <a:pt x="1346438" y="867151"/>
                </a:lnTo>
                <a:lnTo>
                  <a:pt x="1341674" y="827999"/>
                </a:lnTo>
                <a:lnTo>
                  <a:pt x="1337440" y="789906"/>
                </a:lnTo>
                <a:lnTo>
                  <a:pt x="1331618" y="752342"/>
                </a:lnTo>
                <a:lnTo>
                  <a:pt x="1325796" y="714778"/>
                </a:lnTo>
                <a:lnTo>
                  <a:pt x="1318916" y="677743"/>
                </a:lnTo>
                <a:lnTo>
                  <a:pt x="1311506" y="641766"/>
                </a:lnTo>
                <a:lnTo>
                  <a:pt x="1303038" y="606847"/>
                </a:lnTo>
                <a:lnTo>
                  <a:pt x="1294040" y="571928"/>
                </a:lnTo>
                <a:lnTo>
                  <a:pt x="1283984" y="537538"/>
                </a:lnTo>
                <a:lnTo>
                  <a:pt x="1273400" y="504736"/>
                </a:lnTo>
                <a:lnTo>
                  <a:pt x="1261756" y="472991"/>
                </a:lnTo>
                <a:lnTo>
                  <a:pt x="1249584" y="441776"/>
                </a:lnTo>
                <a:lnTo>
                  <a:pt x="1235294" y="410561"/>
                </a:lnTo>
                <a:lnTo>
                  <a:pt x="1228942" y="396276"/>
                </a:lnTo>
                <a:lnTo>
                  <a:pt x="1221004" y="381462"/>
                </a:lnTo>
                <a:lnTo>
                  <a:pt x="1213594" y="367177"/>
                </a:lnTo>
                <a:lnTo>
                  <a:pt x="1205126" y="352892"/>
                </a:lnTo>
                <a:lnTo>
                  <a:pt x="1196658" y="339136"/>
                </a:lnTo>
                <a:lnTo>
                  <a:pt x="1188188" y="325909"/>
                </a:lnTo>
                <a:lnTo>
                  <a:pt x="1179192" y="312682"/>
                </a:lnTo>
                <a:lnTo>
                  <a:pt x="1170724" y="299455"/>
                </a:lnTo>
                <a:lnTo>
                  <a:pt x="1161196" y="287287"/>
                </a:lnTo>
                <a:lnTo>
                  <a:pt x="1151670" y="274060"/>
                </a:lnTo>
                <a:lnTo>
                  <a:pt x="1141614" y="262420"/>
                </a:lnTo>
                <a:lnTo>
                  <a:pt x="1131558" y="250251"/>
                </a:lnTo>
                <a:lnTo>
                  <a:pt x="1120444" y="239141"/>
                </a:lnTo>
                <a:lnTo>
                  <a:pt x="1109330" y="227501"/>
                </a:lnTo>
                <a:lnTo>
                  <a:pt x="1105096" y="222740"/>
                </a:lnTo>
                <a:lnTo>
                  <a:pt x="1100332" y="217449"/>
                </a:lnTo>
                <a:lnTo>
                  <a:pt x="1096098" y="212158"/>
                </a:lnTo>
                <a:lnTo>
                  <a:pt x="1092922" y="206338"/>
                </a:lnTo>
                <a:lnTo>
                  <a:pt x="1086042" y="195228"/>
                </a:lnTo>
                <a:lnTo>
                  <a:pt x="1080220" y="183588"/>
                </a:lnTo>
                <a:lnTo>
                  <a:pt x="1075986" y="171420"/>
                </a:lnTo>
                <a:lnTo>
                  <a:pt x="1073340" y="158722"/>
                </a:lnTo>
                <a:lnTo>
                  <a:pt x="1070694" y="146024"/>
                </a:lnTo>
                <a:lnTo>
                  <a:pt x="1070164" y="133326"/>
                </a:lnTo>
                <a:lnTo>
                  <a:pt x="1070694" y="120099"/>
                </a:lnTo>
                <a:lnTo>
                  <a:pt x="1073340" y="107931"/>
                </a:lnTo>
                <a:lnTo>
                  <a:pt x="1075986" y="95233"/>
                </a:lnTo>
                <a:lnTo>
                  <a:pt x="1080220" y="83064"/>
                </a:lnTo>
                <a:lnTo>
                  <a:pt x="1086042" y="70896"/>
                </a:lnTo>
                <a:lnTo>
                  <a:pt x="1092922" y="59785"/>
                </a:lnTo>
                <a:lnTo>
                  <a:pt x="1096098" y="54494"/>
                </a:lnTo>
                <a:lnTo>
                  <a:pt x="1100332" y="49204"/>
                </a:lnTo>
                <a:lnTo>
                  <a:pt x="1105096" y="43384"/>
                </a:lnTo>
                <a:lnTo>
                  <a:pt x="1109330" y="39151"/>
                </a:lnTo>
                <a:lnTo>
                  <a:pt x="1114622" y="33861"/>
                </a:lnTo>
                <a:lnTo>
                  <a:pt x="1119386" y="29628"/>
                </a:lnTo>
                <a:lnTo>
                  <a:pt x="1125208" y="25924"/>
                </a:lnTo>
                <a:lnTo>
                  <a:pt x="1130500" y="21692"/>
                </a:lnTo>
                <a:lnTo>
                  <a:pt x="1142144" y="15343"/>
                </a:lnTo>
                <a:lnTo>
                  <a:pt x="1153788" y="9523"/>
                </a:lnTo>
                <a:lnTo>
                  <a:pt x="1165960" y="4762"/>
                </a:lnTo>
                <a:lnTo>
                  <a:pt x="1178132" y="2116"/>
                </a:lnTo>
                <a:lnTo>
                  <a:pt x="1191364" y="529"/>
                </a:lnTo>
                <a:close/>
              </a:path>
            </a:pathLst>
          </a:custGeom>
          <a:solidFill>
            <a:schemeClr val="tx1">
              <a:lumMod val="75000"/>
              <a:lumOff val="25000"/>
            </a:schemeClr>
          </a:solidFill>
          <a:ln>
            <a:noFill/>
          </a:ln>
        </p:spPr>
        <p:txBody>
          <a:bodyPr vert="horz" wrap="square" lIns="91412" tIns="45706" rIns="91412" bIns="45706" numCol="1" anchor="t" anchorCtr="0" compatLnSpc="1">
            <a:noAutofit/>
          </a:bodyPr>
          <a:lstStyle/>
          <a:p>
            <a:pPr defTabSz="914400">
              <a:defRPr/>
            </a:pPr>
            <a:endParaRPr lang="zh-CN" altLang="en-US" sz="2400" kern="0" dirty="0">
              <a:solidFill>
                <a:schemeClr val="tx1">
                  <a:lumMod val="75000"/>
                  <a:lumOff val="25000"/>
                </a:schemeClr>
              </a:solidFill>
              <a:latin typeface="小米兰亭_GB外压缩"/>
              <a:ea typeface="小米兰亭_GB外压缩"/>
            </a:endParaRPr>
          </a:p>
        </p:txBody>
      </p:sp>
      <p:sp>
        <p:nvSpPr>
          <p:cNvPr id="69" name="Freeform 6"/>
          <p:cNvSpPr/>
          <p:nvPr/>
        </p:nvSpPr>
        <p:spPr bwMode="auto">
          <a:xfrm>
            <a:off x="8368888" y="2343797"/>
            <a:ext cx="312727" cy="281556"/>
          </a:xfrm>
          <a:custGeom>
            <a:avLst/>
            <a:gdLst>
              <a:gd name="T0" fmla="*/ 370 w 2041"/>
              <a:gd name="T1" fmla="*/ 12 h 1837"/>
              <a:gd name="T2" fmla="*/ 219 w 2041"/>
              <a:gd name="T3" fmla="*/ 75 h 1837"/>
              <a:gd name="T4" fmla="*/ 110 w 2041"/>
              <a:gd name="T5" fmla="*/ 178 h 1837"/>
              <a:gd name="T6" fmla="*/ 42 w 2041"/>
              <a:gd name="T7" fmla="*/ 313 h 1837"/>
              <a:gd name="T8" fmla="*/ 0 w 2041"/>
              <a:gd name="T9" fmla="*/ 575 h 1837"/>
              <a:gd name="T10" fmla="*/ 32 w 2041"/>
              <a:gd name="T11" fmla="*/ 804 h 1837"/>
              <a:gd name="T12" fmla="*/ 416 w 2041"/>
              <a:gd name="T13" fmla="*/ 438 h 1837"/>
              <a:gd name="T14" fmla="*/ 452 w 2041"/>
              <a:gd name="T15" fmla="*/ 419 h 1837"/>
              <a:gd name="T16" fmla="*/ 496 w 2041"/>
              <a:gd name="T17" fmla="*/ 447 h 1837"/>
              <a:gd name="T18" fmla="*/ 635 w 2041"/>
              <a:gd name="T19" fmla="*/ 767 h 1837"/>
              <a:gd name="T20" fmla="*/ 666 w 2041"/>
              <a:gd name="T21" fmla="*/ 731 h 1837"/>
              <a:gd name="T22" fmla="*/ 703 w 2041"/>
              <a:gd name="T23" fmla="*/ 732 h 1837"/>
              <a:gd name="T24" fmla="*/ 808 w 2041"/>
              <a:gd name="T25" fmla="*/ 675 h 1837"/>
              <a:gd name="T26" fmla="*/ 851 w 2041"/>
              <a:gd name="T27" fmla="*/ 634 h 1837"/>
              <a:gd name="T28" fmla="*/ 889 w 2041"/>
              <a:gd name="T29" fmla="*/ 647 h 1837"/>
              <a:gd name="T30" fmla="*/ 1352 w 2041"/>
              <a:gd name="T31" fmla="*/ 766 h 1837"/>
              <a:gd name="T32" fmla="*/ 1464 w 2041"/>
              <a:gd name="T33" fmla="*/ 708 h 1837"/>
              <a:gd name="T34" fmla="*/ 1531 w 2041"/>
              <a:gd name="T35" fmla="*/ 725 h 1837"/>
              <a:gd name="T36" fmla="*/ 1587 w 2041"/>
              <a:gd name="T37" fmla="*/ 783 h 1837"/>
              <a:gd name="T38" fmla="*/ 1603 w 2041"/>
              <a:gd name="T39" fmla="*/ 852 h 1837"/>
              <a:gd name="T40" fmla="*/ 1580 w 2041"/>
              <a:gd name="T41" fmla="*/ 931 h 1837"/>
              <a:gd name="T42" fmla="*/ 1519 w 2041"/>
              <a:gd name="T43" fmla="*/ 983 h 1837"/>
              <a:gd name="T44" fmla="*/ 1443 w 2041"/>
              <a:gd name="T45" fmla="*/ 992 h 1837"/>
              <a:gd name="T46" fmla="*/ 1350 w 2041"/>
              <a:gd name="T47" fmla="*/ 936 h 1837"/>
              <a:gd name="T48" fmla="*/ 928 w 2041"/>
              <a:gd name="T49" fmla="*/ 904 h 1837"/>
              <a:gd name="T50" fmla="*/ 822 w 2041"/>
              <a:gd name="T51" fmla="*/ 990 h 1837"/>
              <a:gd name="T52" fmla="*/ 787 w 2041"/>
              <a:gd name="T53" fmla="*/ 1015 h 1837"/>
              <a:gd name="T54" fmla="*/ 754 w 2041"/>
              <a:gd name="T55" fmla="*/ 1006 h 1837"/>
              <a:gd name="T56" fmla="*/ 654 w 2041"/>
              <a:gd name="T57" fmla="*/ 1315 h 1837"/>
              <a:gd name="T58" fmla="*/ 623 w 2041"/>
              <a:gd name="T59" fmla="*/ 1357 h 1837"/>
              <a:gd name="T60" fmla="*/ 580 w 2041"/>
              <a:gd name="T61" fmla="*/ 1355 h 1837"/>
              <a:gd name="T62" fmla="*/ 449 w 2041"/>
              <a:gd name="T63" fmla="*/ 734 h 1837"/>
              <a:gd name="T64" fmla="*/ 400 w 2041"/>
              <a:gd name="T65" fmla="*/ 906 h 1837"/>
              <a:gd name="T66" fmla="*/ 75 w 2041"/>
              <a:gd name="T67" fmla="*/ 918 h 1837"/>
              <a:gd name="T68" fmla="*/ 205 w 2041"/>
              <a:gd name="T69" fmla="*/ 1118 h 1837"/>
              <a:gd name="T70" fmla="*/ 438 w 2041"/>
              <a:gd name="T71" fmla="*/ 1344 h 1837"/>
              <a:gd name="T72" fmla="*/ 896 w 2041"/>
              <a:gd name="T73" fmla="*/ 1718 h 1837"/>
              <a:gd name="T74" fmla="*/ 1086 w 2041"/>
              <a:gd name="T75" fmla="*/ 1760 h 1837"/>
              <a:gd name="T76" fmla="*/ 1587 w 2041"/>
              <a:gd name="T77" fmla="*/ 1341 h 1837"/>
              <a:gd name="T78" fmla="*/ 1847 w 2041"/>
              <a:gd name="T79" fmla="*/ 1085 h 1837"/>
              <a:gd name="T80" fmla="*/ 1996 w 2041"/>
              <a:gd name="T81" fmla="*/ 829 h 1837"/>
              <a:gd name="T82" fmla="*/ 2041 w 2041"/>
              <a:gd name="T83" fmla="*/ 575 h 1837"/>
              <a:gd name="T84" fmla="*/ 1990 w 2041"/>
              <a:gd name="T85" fmla="*/ 291 h 1837"/>
              <a:gd name="T86" fmla="*/ 1915 w 2041"/>
              <a:gd name="T87" fmla="*/ 161 h 1837"/>
              <a:gd name="T88" fmla="*/ 1799 w 2041"/>
              <a:gd name="T89" fmla="*/ 63 h 1837"/>
              <a:gd name="T90" fmla="*/ 1641 w 2041"/>
              <a:gd name="T91" fmla="*/ 8 h 1837"/>
              <a:gd name="T92" fmla="*/ 1475 w 2041"/>
              <a:gd name="T93" fmla="*/ 3 h 1837"/>
              <a:gd name="T94" fmla="*/ 1299 w 2041"/>
              <a:gd name="T95" fmla="*/ 50 h 1837"/>
              <a:gd name="T96" fmla="*/ 1175 w 2041"/>
              <a:gd name="T97" fmla="*/ 136 h 1837"/>
              <a:gd name="T98" fmla="*/ 1050 w 2041"/>
              <a:gd name="T99" fmla="*/ 308 h 1837"/>
              <a:gd name="T100" fmla="*/ 1015 w 2041"/>
              <a:gd name="T101" fmla="*/ 287 h 1837"/>
              <a:gd name="T102" fmla="*/ 900 w 2041"/>
              <a:gd name="T103" fmla="*/ 138 h 1837"/>
              <a:gd name="T104" fmla="*/ 766 w 2041"/>
              <a:gd name="T105" fmla="*/ 52 h 1837"/>
              <a:gd name="T106" fmla="*/ 575 w 2041"/>
              <a:gd name="T107" fmla="*/ 3 h 1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41" h="1837">
                <a:moveTo>
                  <a:pt x="496" y="0"/>
                </a:moveTo>
                <a:lnTo>
                  <a:pt x="496" y="0"/>
                </a:lnTo>
                <a:lnTo>
                  <a:pt x="463" y="0"/>
                </a:lnTo>
                <a:lnTo>
                  <a:pt x="430" y="3"/>
                </a:lnTo>
                <a:lnTo>
                  <a:pt x="400" y="7"/>
                </a:lnTo>
                <a:lnTo>
                  <a:pt x="370" y="12"/>
                </a:lnTo>
                <a:lnTo>
                  <a:pt x="342" y="19"/>
                </a:lnTo>
                <a:lnTo>
                  <a:pt x="314" y="28"/>
                </a:lnTo>
                <a:lnTo>
                  <a:pt x="289" y="38"/>
                </a:lnTo>
                <a:lnTo>
                  <a:pt x="265" y="49"/>
                </a:lnTo>
                <a:lnTo>
                  <a:pt x="240" y="61"/>
                </a:lnTo>
                <a:lnTo>
                  <a:pt x="219" y="75"/>
                </a:lnTo>
                <a:lnTo>
                  <a:pt x="198" y="89"/>
                </a:lnTo>
                <a:lnTo>
                  <a:pt x="179" y="105"/>
                </a:lnTo>
                <a:lnTo>
                  <a:pt x="160" y="122"/>
                </a:lnTo>
                <a:lnTo>
                  <a:pt x="142" y="140"/>
                </a:lnTo>
                <a:lnTo>
                  <a:pt x="126" y="159"/>
                </a:lnTo>
                <a:lnTo>
                  <a:pt x="110" y="178"/>
                </a:lnTo>
                <a:lnTo>
                  <a:pt x="96" y="199"/>
                </a:lnTo>
                <a:lnTo>
                  <a:pt x="84" y="220"/>
                </a:lnTo>
                <a:lnTo>
                  <a:pt x="72" y="243"/>
                </a:lnTo>
                <a:lnTo>
                  <a:pt x="60" y="266"/>
                </a:lnTo>
                <a:lnTo>
                  <a:pt x="51" y="289"/>
                </a:lnTo>
                <a:lnTo>
                  <a:pt x="42" y="313"/>
                </a:lnTo>
                <a:lnTo>
                  <a:pt x="26" y="362"/>
                </a:lnTo>
                <a:lnTo>
                  <a:pt x="14" y="413"/>
                </a:lnTo>
                <a:lnTo>
                  <a:pt x="7" y="466"/>
                </a:lnTo>
                <a:lnTo>
                  <a:pt x="2" y="520"/>
                </a:lnTo>
                <a:lnTo>
                  <a:pt x="0" y="575"/>
                </a:lnTo>
                <a:lnTo>
                  <a:pt x="0" y="575"/>
                </a:lnTo>
                <a:lnTo>
                  <a:pt x="0" y="604"/>
                </a:lnTo>
                <a:lnTo>
                  <a:pt x="2" y="634"/>
                </a:lnTo>
                <a:lnTo>
                  <a:pt x="5" y="664"/>
                </a:lnTo>
                <a:lnTo>
                  <a:pt x="9" y="694"/>
                </a:lnTo>
                <a:lnTo>
                  <a:pt x="18" y="750"/>
                </a:lnTo>
                <a:lnTo>
                  <a:pt x="32" y="804"/>
                </a:lnTo>
                <a:lnTo>
                  <a:pt x="328" y="804"/>
                </a:lnTo>
                <a:lnTo>
                  <a:pt x="405" y="462"/>
                </a:lnTo>
                <a:lnTo>
                  <a:pt x="405" y="462"/>
                </a:lnTo>
                <a:lnTo>
                  <a:pt x="407" y="454"/>
                </a:lnTo>
                <a:lnTo>
                  <a:pt x="410" y="447"/>
                </a:lnTo>
                <a:lnTo>
                  <a:pt x="416" y="438"/>
                </a:lnTo>
                <a:lnTo>
                  <a:pt x="421" y="433"/>
                </a:lnTo>
                <a:lnTo>
                  <a:pt x="428" y="427"/>
                </a:lnTo>
                <a:lnTo>
                  <a:pt x="435" y="424"/>
                </a:lnTo>
                <a:lnTo>
                  <a:pt x="444" y="420"/>
                </a:lnTo>
                <a:lnTo>
                  <a:pt x="452" y="419"/>
                </a:lnTo>
                <a:lnTo>
                  <a:pt x="452" y="419"/>
                </a:lnTo>
                <a:lnTo>
                  <a:pt x="461" y="420"/>
                </a:lnTo>
                <a:lnTo>
                  <a:pt x="470" y="422"/>
                </a:lnTo>
                <a:lnTo>
                  <a:pt x="477" y="426"/>
                </a:lnTo>
                <a:lnTo>
                  <a:pt x="486" y="431"/>
                </a:lnTo>
                <a:lnTo>
                  <a:pt x="491" y="438"/>
                </a:lnTo>
                <a:lnTo>
                  <a:pt x="496" y="447"/>
                </a:lnTo>
                <a:lnTo>
                  <a:pt x="502" y="455"/>
                </a:lnTo>
                <a:lnTo>
                  <a:pt x="503" y="466"/>
                </a:lnTo>
                <a:lnTo>
                  <a:pt x="600" y="995"/>
                </a:lnTo>
                <a:lnTo>
                  <a:pt x="633" y="776"/>
                </a:lnTo>
                <a:lnTo>
                  <a:pt x="633" y="776"/>
                </a:lnTo>
                <a:lnTo>
                  <a:pt x="635" y="767"/>
                </a:lnTo>
                <a:lnTo>
                  <a:pt x="638" y="759"/>
                </a:lnTo>
                <a:lnTo>
                  <a:pt x="642" y="752"/>
                </a:lnTo>
                <a:lnTo>
                  <a:pt x="647" y="745"/>
                </a:lnTo>
                <a:lnTo>
                  <a:pt x="652" y="739"/>
                </a:lnTo>
                <a:lnTo>
                  <a:pt x="659" y="734"/>
                </a:lnTo>
                <a:lnTo>
                  <a:pt x="666" y="731"/>
                </a:lnTo>
                <a:lnTo>
                  <a:pt x="673" y="729"/>
                </a:lnTo>
                <a:lnTo>
                  <a:pt x="673" y="729"/>
                </a:lnTo>
                <a:lnTo>
                  <a:pt x="680" y="727"/>
                </a:lnTo>
                <a:lnTo>
                  <a:pt x="689" y="727"/>
                </a:lnTo>
                <a:lnTo>
                  <a:pt x="696" y="729"/>
                </a:lnTo>
                <a:lnTo>
                  <a:pt x="703" y="732"/>
                </a:lnTo>
                <a:lnTo>
                  <a:pt x="710" y="736"/>
                </a:lnTo>
                <a:lnTo>
                  <a:pt x="715" y="741"/>
                </a:lnTo>
                <a:lnTo>
                  <a:pt x="721" y="748"/>
                </a:lnTo>
                <a:lnTo>
                  <a:pt x="726" y="755"/>
                </a:lnTo>
                <a:lnTo>
                  <a:pt x="766" y="825"/>
                </a:lnTo>
                <a:lnTo>
                  <a:pt x="808" y="675"/>
                </a:lnTo>
                <a:lnTo>
                  <a:pt x="808" y="675"/>
                </a:lnTo>
                <a:lnTo>
                  <a:pt x="815" y="659"/>
                </a:lnTo>
                <a:lnTo>
                  <a:pt x="824" y="648"/>
                </a:lnTo>
                <a:lnTo>
                  <a:pt x="836" y="639"/>
                </a:lnTo>
                <a:lnTo>
                  <a:pt x="844" y="636"/>
                </a:lnTo>
                <a:lnTo>
                  <a:pt x="851" y="634"/>
                </a:lnTo>
                <a:lnTo>
                  <a:pt x="851" y="634"/>
                </a:lnTo>
                <a:lnTo>
                  <a:pt x="858" y="634"/>
                </a:lnTo>
                <a:lnTo>
                  <a:pt x="865" y="634"/>
                </a:lnTo>
                <a:lnTo>
                  <a:pt x="872" y="636"/>
                </a:lnTo>
                <a:lnTo>
                  <a:pt x="877" y="639"/>
                </a:lnTo>
                <a:lnTo>
                  <a:pt x="889" y="647"/>
                </a:lnTo>
                <a:lnTo>
                  <a:pt x="900" y="659"/>
                </a:lnTo>
                <a:lnTo>
                  <a:pt x="987" y="804"/>
                </a:lnTo>
                <a:lnTo>
                  <a:pt x="1331" y="804"/>
                </a:lnTo>
                <a:lnTo>
                  <a:pt x="1331" y="804"/>
                </a:lnTo>
                <a:lnTo>
                  <a:pt x="1340" y="783"/>
                </a:lnTo>
                <a:lnTo>
                  <a:pt x="1352" y="766"/>
                </a:lnTo>
                <a:lnTo>
                  <a:pt x="1366" y="748"/>
                </a:lnTo>
                <a:lnTo>
                  <a:pt x="1382" y="734"/>
                </a:lnTo>
                <a:lnTo>
                  <a:pt x="1401" y="724"/>
                </a:lnTo>
                <a:lnTo>
                  <a:pt x="1420" y="715"/>
                </a:lnTo>
                <a:lnTo>
                  <a:pt x="1442" y="710"/>
                </a:lnTo>
                <a:lnTo>
                  <a:pt x="1464" y="708"/>
                </a:lnTo>
                <a:lnTo>
                  <a:pt x="1464" y="708"/>
                </a:lnTo>
                <a:lnTo>
                  <a:pt x="1478" y="708"/>
                </a:lnTo>
                <a:lnTo>
                  <a:pt x="1492" y="711"/>
                </a:lnTo>
                <a:lnTo>
                  <a:pt x="1505" y="715"/>
                </a:lnTo>
                <a:lnTo>
                  <a:pt x="1519" y="718"/>
                </a:lnTo>
                <a:lnTo>
                  <a:pt x="1531" y="725"/>
                </a:lnTo>
                <a:lnTo>
                  <a:pt x="1541" y="732"/>
                </a:lnTo>
                <a:lnTo>
                  <a:pt x="1552" y="741"/>
                </a:lnTo>
                <a:lnTo>
                  <a:pt x="1563" y="750"/>
                </a:lnTo>
                <a:lnTo>
                  <a:pt x="1571" y="760"/>
                </a:lnTo>
                <a:lnTo>
                  <a:pt x="1580" y="771"/>
                </a:lnTo>
                <a:lnTo>
                  <a:pt x="1587" y="783"/>
                </a:lnTo>
                <a:lnTo>
                  <a:pt x="1592" y="796"/>
                </a:lnTo>
                <a:lnTo>
                  <a:pt x="1598" y="810"/>
                </a:lnTo>
                <a:lnTo>
                  <a:pt x="1601" y="822"/>
                </a:lnTo>
                <a:lnTo>
                  <a:pt x="1603" y="836"/>
                </a:lnTo>
                <a:lnTo>
                  <a:pt x="1603" y="852"/>
                </a:lnTo>
                <a:lnTo>
                  <a:pt x="1603" y="852"/>
                </a:lnTo>
                <a:lnTo>
                  <a:pt x="1603" y="866"/>
                </a:lnTo>
                <a:lnTo>
                  <a:pt x="1601" y="880"/>
                </a:lnTo>
                <a:lnTo>
                  <a:pt x="1598" y="894"/>
                </a:lnTo>
                <a:lnTo>
                  <a:pt x="1592" y="908"/>
                </a:lnTo>
                <a:lnTo>
                  <a:pt x="1587" y="920"/>
                </a:lnTo>
                <a:lnTo>
                  <a:pt x="1580" y="931"/>
                </a:lnTo>
                <a:lnTo>
                  <a:pt x="1571" y="943"/>
                </a:lnTo>
                <a:lnTo>
                  <a:pt x="1563" y="952"/>
                </a:lnTo>
                <a:lnTo>
                  <a:pt x="1552" y="962"/>
                </a:lnTo>
                <a:lnTo>
                  <a:pt x="1541" y="969"/>
                </a:lnTo>
                <a:lnTo>
                  <a:pt x="1531" y="976"/>
                </a:lnTo>
                <a:lnTo>
                  <a:pt x="1519" y="983"/>
                </a:lnTo>
                <a:lnTo>
                  <a:pt x="1505" y="988"/>
                </a:lnTo>
                <a:lnTo>
                  <a:pt x="1492" y="992"/>
                </a:lnTo>
                <a:lnTo>
                  <a:pt x="1478" y="994"/>
                </a:lnTo>
                <a:lnTo>
                  <a:pt x="1464" y="994"/>
                </a:lnTo>
                <a:lnTo>
                  <a:pt x="1464" y="994"/>
                </a:lnTo>
                <a:lnTo>
                  <a:pt x="1443" y="992"/>
                </a:lnTo>
                <a:lnTo>
                  <a:pt x="1426" y="988"/>
                </a:lnTo>
                <a:lnTo>
                  <a:pt x="1408" y="981"/>
                </a:lnTo>
                <a:lnTo>
                  <a:pt x="1391" y="973"/>
                </a:lnTo>
                <a:lnTo>
                  <a:pt x="1375" y="962"/>
                </a:lnTo>
                <a:lnTo>
                  <a:pt x="1363" y="950"/>
                </a:lnTo>
                <a:lnTo>
                  <a:pt x="1350" y="936"/>
                </a:lnTo>
                <a:lnTo>
                  <a:pt x="1340" y="918"/>
                </a:lnTo>
                <a:lnTo>
                  <a:pt x="961" y="918"/>
                </a:lnTo>
                <a:lnTo>
                  <a:pt x="961" y="918"/>
                </a:lnTo>
                <a:lnTo>
                  <a:pt x="949" y="917"/>
                </a:lnTo>
                <a:lnTo>
                  <a:pt x="938" y="913"/>
                </a:lnTo>
                <a:lnTo>
                  <a:pt x="928" y="904"/>
                </a:lnTo>
                <a:lnTo>
                  <a:pt x="921" y="894"/>
                </a:lnTo>
                <a:lnTo>
                  <a:pt x="873" y="820"/>
                </a:lnTo>
                <a:lnTo>
                  <a:pt x="829" y="976"/>
                </a:lnTo>
                <a:lnTo>
                  <a:pt x="829" y="976"/>
                </a:lnTo>
                <a:lnTo>
                  <a:pt x="828" y="983"/>
                </a:lnTo>
                <a:lnTo>
                  <a:pt x="822" y="990"/>
                </a:lnTo>
                <a:lnTo>
                  <a:pt x="819" y="997"/>
                </a:lnTo>
                <a:lnTo>
                  <a:pt x="814" y="1002"/>
                </a:lnTo>
                <a:lnTo>
                  <a:pt x="808" y="1008"/>
                </a:lnTo>
                <a:lnTo>
                  <a:pt x="801" y="1011"/>
                </a:lnTo>
                <a:lnTo>
                  <a:pt x="794" y="1013"/>
                </a:lnTo>
                <a:lnTo>
                  <a:pt x="787" y="1015"/>
                </a:lnTo>
                <a:lnTo>
                  <a:pt x="787" y="1015"/>
                </a:lnTo>
                <a:lnTo>
                  <a:pt x="780" y="1015"/>
                </a:lnTo>
                <a:lnTo>
                  <a:pt x="773" y="1015"/>
                </a:lnTo>
                <a:lnTo>
                  <a:pt x="766" y="1013"/>
                </a:lnTo>
                <a:lnTo>
                  <a:pt x="759" y="1009"/>
                </a:lnTo>
                <a:lnTo>
                  <a:pt x="754" y="1006"/>
                </a:lnTo>
                <a:lnTo>
                  <a:pt x="749" y="1001"/>
                </a:lnTo>
                <a:lnTo>
                  <a:pt x="744" y="995"/>
                </a:lnTo>
                <a:lnTo>
                  <a:pt x="738" y="988"/>
                </a:lnTo>
                <a:lnTo>
                  <a:pt x="712" y="941"/>
                </a:lnTo>
                <a:lnTo>
                  <a:pt x="654" y="1315"/>
                </a:lnTo>
                <a:lnTo>
                  <a:pt x="654" y="1315"/>
                </a:lnTo>
                <a:lnTo>
                  <a:pt x="652" y="1323"/>
                </a:lnTo>
                <a:lnTo>
                  <a:pt x="649" y="1332"/>
                </a:lnTo>
                <a:lnTo>
                  <a:pt x="644" y="1341"/>
                </a:lnTo>
                <a:lnTo>
                  <a:pt x="637" y="1348"/>
                </a:lnTo>
                <a:lnTo>
                  <a:pt x="630" y="1353"/>
                </a:lnTo>
                <a:lnTo>
                  <a:pt x="623" y="1357"/>
                </a:lnTo>
                <a:lnTo>
                  <a:pt x="614" y="1360"/>
                </a:lnTo>
                <a:lnTo>
                  <a:pt x="605" y="1362"/>
                </a:lnTo>
                <a:lnTo>
                  <a:pt x="605" y="1362"/>
                </a:lnTo>
                <a:lnTo>
                  <a:pt x="596" y="1360"/>
                </a:lnTo>
                <a:lnTo>
                  <a:pt x="587" y="1358"/>
                </a:lnTo>
                <a:lnTo>
                  <a:pt x="580" y="1355"/>
                </a:lnTo>
                <a:lnTo>
                  <a:pt x="573" y="1350"/>
                </a:lnTo>
                <a:lnTo>
                  <a:pt x="566" y="1343"/>
                </a:lnTo>
                <a:lnTo>
                  <a:pt x="561" y="1334"/>
                </a:lnTo>
                <a:lnTo>
                  <a:pt x="558" y="1325"/>
                </a:lnTo>
                <a:lnTo>
                  <a:pt x="556" y="1316"/>
                </a:lnTo>
                <a:lnTo>
                  <a:pt x="449" y="734"/>
                </a:lnTo>
                <a:lnTo>
                  <a:pt x="417" y="876"/>
                </a:lnTo>
                <a:lnTo>
                  <a:pt x="417" y="876"/>
                </a:lnTo>
                <a:lnTo>
                  <a:pt x="414" y="885"/>
                </a:lnTo>
                <a:lnTo>
                  <a:pt x="410" y="894"/>
                </a:lnTo>
                <a:lnTo>
                  <a:pt x="405" y="901"/>
                </a:lnTo>
                <a:lnTo>
                  <a:pt x="400" y="906"/>
                </a:lnTo>
                <a:lnTo>
                  <a:pt x="393" y="911"/>
                </a:lnTo>
                <a:lnTo>
                  <a:pt x="384" y="915"/>
                </a:lnTo>
                <a:lnTo>
                  <a:pt x="377" y="918"/>
                </a:lnTo>
                <a:lnTo>
                  <a:pt x="368" y="918"/>
                </a:lnTo>
                <a:lnTo>
                  <a:pt x="75" y="918"/>
                </a:lnTo>
                <a:lnTo>
                  <a:pt x="75" y="918"/>
                </a:lnTo>
                <a:lnTo>
                  <a:pt x="95" y="953"/>
                </a:lnTo>
                <a:lnTo>
                  <a:pt x="114" y="988"/>
                </a:lnTo>
                <a:lnTo>
                  <a:pt x="135" y="1022"/>
                </a:lnTo>
                <a:lnTo>
                  <a:pt x="156" y="1055"/>
                </a:lnTo>
                <a:lnTo>
                  <a:pt x="181" y="1087"/>
                </a:lnTo>
                <a:lnTo>
                  <a:pt x="205" y="1118"/>
                </a:lnTo>
                <a:lnTo>
                  <a:pt x="231" y="1148"/>
                </a:lnTo>
                <a:lnTo>
                  <a:pt x="258" y="1178"/>
                </a:lnTo>
                <a:lnTo>
                  <a:pt x="286" y="1206"/>
                </a:lnTo>
                <a:lnTo>
                  <a:pt x="316" y="1234"/>
                </a:lnTo>
                <a:lnTo>
                  <a:pt x="375" y="1290"/>
                </a:lnTo>
                <a:lnTo>
                  <a:pt x="438" y="1344"/>
                </a:lnTo>
                <a:lnTo>
                  <a:pt x="503" y="1397"/>
                </a:lnTo>
                <a:lnTo>
                  <a:pt x="637" y="1502"/>
                </a:lnTo>
                <a:lnTo>
                  <a:pt x="703" y="1555"/>
                </a:lnTo>
                <a:lnTo>
                  <a:pt x="770" y="1607"/>
                </a:lnTo>
                <a:lnTo>
                  <a:pt x="835" y="1662"/>
                </a:lnTo>
                <a:lnTo>
                  <a:pt x="896" y="1718"/>
                </a:lnTo>
                <a:lnTo>
                  <a:pt x="956" y="1776"/>
                </a:lnTo>
                <a:lnTo>
                  <a:pt x="986" y="1807"/>
                </a:lnTo>
                <a:lnTo>
                  <a:pt x="1012" y="1837"/>
                </a:lnTo>
                <a:lnTo>
                  <a:pt x="1012" y="1837"/>
                </a:lnTo>
                <a:lnTo>
                  <a:pt x="1049" y="1798"/>
                </a:lnTo>
                <a:lnTo>
                  <a:pt x="1086" y="1760"/>
                </a:lnTo>
                <a:lnTo>
                  <a:pt x="1124" y="1723"/>
                </a:lnTo>
                <a:lnTo>
                  <a:pt x="1164" y="1686"/>
                </a:lnTo>
                <a:lnTo>
                  <a:pt x="1247" y="1614"/>
                </a:lnTo>
                <a:lnTo>
                  <a:pt x="1331" y="1544"/>
                </a:lnTo>
                <a:lnTo>
                  <a:pt x="1503" y="1409"/>
                </a:lnTo>
                <a:lnTo>
                  <a:pt x="1587" y="1341"/>
                </a:lnTo>
                <a:lnTo>
                  <a:pt x="1668" y="1271"/>
                </a:lnTo>
                <a:lnTo>
                  <a:pt x="1706" y="1234"/>
                </a:lnTo>
                <a:lnTo>
                  <a:pt x="1743" y="1199"/>
                </a:lnTo>
                <a:lnTo>
                  <a:pt x="1780" y="1162"/>
                </a:lnTo>
                <a:lnTo>
                  <a:pt x="1815" y="1123"/>
                </a:lnTo>
                <a:lnTo>
                  <a:pt x="1847" y="1085"/>
                </a:lnTo>
                <a:lnTo>
                  <a:pt x="1878" y="1046"/>
                </a:lnTo>
                <a:lnTo>
                  <a:pt x="1906" y="1006"/>
                </a:lnTo>
                <a:lnTo>
                  <a:pt x="1933" y="964"/>
                </a:lnTo>
                <a:lnTo>
                  <a:pt x="1957" y="920"/>
                </a:lnTo>
                <a:lnTo>
                  <a:pt x="1978" y="876"/>
                </a:lnTo>
                <a:lnTo>
                  <a:pt x="1996" y="829"/>
                </a:lnTo>
                <a:lnTo>
                  <a:pt x="2011" y="782"/>
                </a:lnTo>
                <a:lnTo>
                  <a:pt x="2024" y="732"/>
                </a:lnTo>
                <a:lnTo>
                  <a:pt x="2033" y="682"/>
                </a:lnTo>
                <a:lnTo>
                  <a:pt x="2040" y="629"/>
                </a:lnTo>
                <a:lnTo>
                  <a:pt x="2041" y="575"/>
                </a:lnTo>
                <a:lnTo>
                  <a:pt x="2041" y="575"/>
                </a:lnTo>
                <a:lnTo>
                  <a:pt x="2040" y="520"/>
                </a:lnTo>
                <a:lnTo>
                  <a:pt x="2034" y="466"/>
                </a:lnTo>
                <a:lnTo>
                  <a:pt x="2025" y="415"/>
                </a:lnTo>
                <a:lnTo>
                  <a:pt x="2015" y="364"/>
                </a:lnTo>
                <a:lnTo>
                  <a:pt x="1999" y="313"/>
                </a:lnTo>
                <a:lnTo>
                  <a:pt x="1990" y="291"/>
                </a:lnTo>
                <a:lnTo>
                  <a:pt x="1980" y="266"/>
                </a:lnTo>
                <a:lnTo>
                  <a:pt x="1969" y="243"/>
                </a:lnTo>
                <a:lnTo>
                  <a:pt x="1957" y="222"/>
                </a:lnTo>
                <a:lnTo>
                  <a:pt x="1943" y="201"/>
                </a:lnTo>
                <a:lnTo>
                  <a:pt x="1929" y="180"/>
                </a:lnTo>
                <a:lnTo>
                  <a:pt x="1915" y="161"/>
                </a:lnTo>
                <a:lnTo>
                  <a:pt x="1897" y="142"/>
                </a:lnTo>
                <a:lnTo>
                  <a:pt x="1880" y="124"/>
                </a:lnTo>
                <a:lnTo>
                  <a:pt x="1862" y="106"/>
                </a:lnTo>
                <a:lnTo>
                  <a:pt x="1843" y="91"/>
                </a:lnTo>
                <a:lnTo>
                  <a:pt x="1822" y="77"/>
                </a:lnTo>
                <a:lnTo>
                  <a:pt x="1799" y="63"/>
                </a:lnTo>
                <a:lnTo>
                  <a:pt x="1776" y="50"/>
                </a:lnTo>
                <a:lnTo>
                  <a:pt x="1752" y="40"/>
                </a:lnTo>
                <a:lnTo>
                  <a:pt x="1726" y="29"/>
                </a:lnTo>
                <a:lnTo>
                  <a:pt x="1699" y="21"/>
                </a:lnTo>
                <a:lnTo>
                  <a:pt x="1671" y="14"/>
                </a:lnTo>
                <a:lnTo>
                  <a:pt x="1641" y="8"/>
                </a:lnTo>
                <a:lnTo>
                  <a:pt x="1610" y="3"/>
                </a:lnTo>
                <a:lnTo>
                  <a:pt x="1578" y="1"/>
                </a:lnTo>
                <a:lnTo>
                  <a:pt x="1545" y="0"/>
                </a:lnTo>
                <a:lnTo>
                  <a:pt x="1545" y="0"/>
                </a:lnTo>
                <a:lnTo>
                  <a:pt x="1508" y="0"/>
                </a:lnTo>
                <a:lnTo>
                  <a:pt x="1475" y="3"/>
                </a:lnTo>
                <a:lnTo>
                  <a:pt x="1442" y="7"/>
                </a:lnTo>
                <a:lnTo>
                  <a:pt x="1410" y="14"/>
                </a:lnTo>
                <a:lnTo>
                  <a:pt x="1380" y="21"/>
                </a:lnTo>
                <a:lnTo>
                  <a:pt x="1352" y="29"/>
                </a:lnTo>
                <a:lnTo>
                  <a:pt x="1326" y="40"/>
                </a:lnTo>
                <a:lnTo>
                  <a:pt x="1299" y="50"/>
                </a:lnTo>
                <a:lnTo>
                  <a:pt x="1277" y="63"/>
                </a:lnTo>
                <a:lnTo>
                  <a:pt x="1254" y="77"/>
                </a:lnTo>
                <a:lnTo>
                  <a:pt x="1233" y="91"/>
                </a:lnTo>
                <a:lnTo>
                  <a:pt x="1212" y="105"/>
                </a:lnTo>
                <a:lnTo>
                  <a:pt x="1192" y="120"/>
                </a:lnTo>
                <a:lnTo>
                  <a:pt x="1175" y="136"/>
                </a:lnTo>
                <a:lnTo>
                  <a:pt x="1143" y="168"/>
                </a:lnTo>
                <a:lnTo>
                  <a:pt x="1117" y="199"/>
                </a:lnTo>
                <a:lnTo>
                  <a:pt x="1094" y="231"/>
                </a:lnTo>
                <a:lnTo>
                  <a:pt x="1077" y="259"/>
                </a:lnTo>
                <a:lnTo>
                  <a:pt x="1061" y="285"/>
                </a:lnTo>
                <a:lnTo>
                  <a:pt x="1050" y="308"/>
                </a:lnTo>
                <a:lnTo>
                  <a:pt x="1043" y="324"/>
                </a:lnTo>
                <a:lnTo>
                  <a:pt x="1036" y="340"/>
                </a:lnTo>
                <a:lnTo>
                  <a:pt x="1036" y="340"/>
                </a:lnTo>
                <a:lnTo>
                  <a:pt x="1031" y="324"/>
                </a:lnTo>
                <a:lnTo>
                  <a:pt x="1024" y="308"/>
                </a:lnTo>
                <a:lnTo>
                  <a:pt x="1015" y="287"/>
                </a:lnTo>
                <a:lnTo>
                  <a:pt x="1001" y="261"/>
                </a:lnTo>
                <a:lnTo>
                  <a:pt x="982" y="231"/>
                </a:lnTo>
                <a:lnTo>
                  <a:pt x="959" y="201"/>
                </a:lnTo>
                <a:lnTo>
                  <a:pt x="933" y="170"/>
                </a:lnTo>
                <a:lnTo>
                  <a:pt x="917" y="154"/>
                </a:lnTo>
                <a:lnTo>
                  <a:pt x="900" y="138"/>
                </a:lnTo>
                <a:lnTo>
                  <a:pt x="880" y="122"/>
                </a:lnTo>
                <a:lnTo>
                  <a:pt x="861" y="106"/>
                </a:lnTo>
                <a:lnTo>
                  <a:pt x="840" y="92"/>
                </a:lnTo>
                <a:lnTo>
                  <a:pt x="817" y="78"/>
                </a:lnTo>
                <a:lnTo>
                  <a:pt x="793" y="64"/>
                </a:lnTo>
                <a:lnTo>
                  <a:pt x="766" y="52"/>
                </a:lnTo>
                <a:lnTo>
                  <a:pt x="740" y="42"/>
                </a:lnTo>
                <a:lnTo>
                  <a:pt x="710" y="31"/>
                </a:lnTo>
                <a:lnTo>
                  <a:pt x="679" y="22"/>
                </a:lnTo>
                <a:lnTo>
                  <a:pt x="647" y="14"/>
                </a:lnTo>
                <a:lnTo>
                  <a:pt x="612" y="8"/>
                </a:lnTo>
                <a:lnTo>
                  <a:pt x="575" y="3"/>
                </a:lnTo>
                <a:lnTo>
                  <a:pt x="537" y="1"/>
                </a:lnTo>
                <a:lnTo>
                  <a:pt x="496" y="0"/>
                </a:lnTo>
                <a:lnTo>
                  <a:pt x="496" y="0"/>
                </a:lnTo>
                <a:close/>
              </a:path>
            </a:pathLst>
          </a:custGeom>
          <a:solidFill>
            <a:srgbClr val="009EE2"/>
          </a:solidFill>
          <a:ln>
            <a:noFill/>
          </a:ln>
        </p:spPr>
        <p:txBody>
          <a:bodyPr vert="horz" wrap="square" lIns="91412" tIns="45706" rIns="91412" bIns="45706" numCol="1" anchor="t" anchorCtr="0" compatLnSpc="1"/>
          <a:lstStyle/>
          <a:p>
            <a:pPr defTabSz="914400">
              <a:defRPr/>
            </a:pPr>
            <a:endParaRPr lang="zh-CN" altLang="en-US" sz="2400" kern="0" dirty="0">
              <a:solidFill>
                <a:schemeClr val="tx1">
                  <a:lumMod val="75000"/>
                  <a:lumOff val="25000"/>
                </a:schemeClr>
              </a:solidFill>
              <a:latin typeface="小米兰亭_GB外压缩"/>
              <a:ea typeface="小米兰亭_GB外压缩"/>
            </a:endParaRPr>
          </a:p>
        </p:txBody>
      </p:sp>
      <p:sp>
        <p:nvSpPr>
          <p:cNvPr id="71" name="文本框 70"/>
          <p:cNvSpPr txBox="1"/>
          <p:nvPr/>
        </p:nvSpPr>
        <p:spPr>
          <a:xfrm>
            <a:off x="5448935" y="2287270"/>
            <a:ext cx="2506345" cy="706755"/>
          </a:xfrm>
          <a:prstGeom prst="rect">
            <a:avLst/>
          </a:prstGeom>
          <a:noFill/>
        </p:spPr>
        <p:txBody>
          <a:bodyPr wrap="square" rtlCol="0">
            <a:spAutoFit/>
          </a:bodyPr>
          <a:lstStyle/>
          <a:p>
            <a:r>
              <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rPr>
              <a:t>有分享欲，希望通过帖子与他人进行交流</a:t>
            </a:r>
            <a:endPar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endParaRPr>
          </a:p>
        </p:txBody>
      </p:sp>
      <p:sp>
        <p:nvSpPr>
          <p:cNvPr id="73" name="任意多边形 72"/>
          <p:cNvSpPr/>
          <p:nvPr/>
        </p:nvSpPr>
        <p:spPr bwMode="auto">
          <a:xfrm>
            <a:off x="4954130" y="3277861"/>
            <a:ext cx="311840" cy="309926"/>
          </a:xfrm>
          <a:custGeom>
            <a:avLst/>
            <a:gdLst>
              <a:gd name="connsiteX0" fmla="*/ 4192588 w 6902451"/>
              <a:gd name="connsiteY0" fmla="*/ 3644900 h 6858000"/>
              <a:gd name="connsiteX1" fmla="*/ 6076951 w 6902451"/>
              <a:gd name="connsiteY1" fmla="*/ 3644900 h 6858000"/>
              <a:gd name="connsiteX2" fmla="*/ 6076951 w 6902451"/>
              <a:gd name="connsiteY2" fmla="*/ 4966494 h 6858000"/>
              <a:gd name="connsiteX3" fmla="*/ 6075364 w 6902451"/>
              <a:gd name="connsiteY3" fmla="*/ 5014119 h 6858000"/>
              <a:gd name="connsiteX4" fmla="*/ 6072982 w 6902451"/>
              <a:gd name="connsiteY4" fmla="*/ 5062538 h 6858000"/>
              <a:gd name="connsiteX5" fmla="*/ 6065838 w 6902451"/>
              <a:gd name="connsiteY5" fmla="*/ 5109369 h 6858000"/>
              <a:gd name="connsiteX6" fmla="*/ 6057901 w 6902451"/>
              <a:gd name="connsiteY6" fmla="*/ 5156200 h 6858000"/>
              <a:gd name="connsiteX7" fmla="*/ 6048376 w 6902451"/>
              <a:gd name="connsiteY7" fmla="*/ 5201444 h 6858000"/>
              <a:gd name="connsiteX8" fmla="*/ 6035676 w 6902451"/>
              <a:gd name="connsiteY8" fmla="*/ 5246688 h 6858000"/>
              <a:gd name="connsiteX9" fmla="*/ 6020595 w 6902451"/>
              <a:gd name="connsiteY9" fmla="*/ 5290344 h 6858000"/>
              <a:gd name="connsiteX10" fmla="*/ 6002338 w 6902451"/>
              <a:gd name="connsiteY10" fmla="*/ 5333206 h 6858000"/>
              <a:gd name="connsiteX11" fmla="*/ 5984876 w 6902451"/>
              <a:gd name="connsiteY11" fmla="*/ 5374481 h 6858000"/>
              <a:gd name="connsiteX12" fmla="*/ 5964238 w 6902451"/>
              <a:gd name="connsiteY12" fmla="*/ 5415756 h 6858000"/>
              <a:gd name="connsiteX13" fmla="*/ 5941220 w 6902451"/>
              <a:gd name="connsiteY13" fmla="*/ 5455444 h 6858000"/>
              <a:gd name="connsiteX14" fmla="*/ 5915820 w 6902451"/>
              <a:gd name="connsiteY14" fmla="*/ 5493544 h 6858000"/>
              <a:gd name="connsiteX15" fmla="*/ 5890420 w 6902451"/>
              <a:gd name="connsiteY15" fmla="*/ 5529263 h 6858000"/>
              <a:gd name="connsiteX16" fmla="*/ 5862638 w 6902451"/>
              <a:gd name="connsiteY16" fmla="*/ 5564981 h 6858000"/>
              <a:gd name="connsiteX17" fmla="*/ 5832476 w 6902451"/>
              <a:gd name="connsiteY17" fmla="*/ 5599906 h 6858000"/>
              <a:gd name="connsiteX18" fmla="*/ 5800726 w 6902451"/>
              <a:gd name="connsiteY18" fmla="*/ 5632450 h 6858000"/>
              <a:gd name="connsiteX19" fmla="*/ 5768976 w 6902451"/>
              <a:gd name="connsiteY19" fmla="*/ 5664200 h 6858000"/>
              <a:gd name="connsiteX20" fmla="*/ 5734845 w 6902451"/>
              <a:gd name="connsiteY20" fmla="*/ 5692775 h 6858000"/>
              <a:gd name="connsiteX21" fmla="*/ 5699126 w 6902451"/>
              <a:gd name="connsiteY21" fmla="*/ 5722144 h 6858000"/>
              <a:gd name="connsiteX22" fmla="*/ 5661820 w 6902451"/>
              <a:gd name="connsiteY22" fmla="*/ 5748338 h 6858000"/>
              <a:gd name="connsiteX23" fmla="*/ 5623720 w 6902451"/>
              <a:gd name="connsiteY23" fmla="*/ 5772944 h 6858000"/>
              <a:gd name="connsiteX24" fmla="*/ 5584032 w 6902451"/>
              <a:gd name="connsiteY24" fmla="*/ 5794375 h 6858000"/>
              <a:gd name="connsiteX25" fmla="*/ 5543551 w 6902451"/>
              <a:gd name="connsiteY25" fmla="*/ 5815013 h 6858000"/>
              <a:gd name="connsiteX26" fmla="*/ 5501482 w 6902451"/>
              <a:gd name="connsiteY26" fmla="*/ 5834856 h 6858000"/>
              <a:gd name="connsiteX27" fmla="*/ 5458620 w 6902451"/>
              <a:gd name="connsiteY27" fmla="*/ 5850731 h 6858000"/>
              <a:gd name="connsiteX28" fmla="*/ 5414963 w 6902451"/>
              <a:gd name="connsiteY28" fmla="*/ 5865813 h 6858000"/>
              <a:gd name="connsiteX29" fmla="*/ 5370513 w 6902451"/>
              <a:gd name="connsiteY29" fmla="*/ 5878513 h 6858000"/>
              <a:gd name="connsiteX30" fmla="*/ 5325270 w 6902451"/>
              <a:gd name="connsiteY30" fmla="*/ 5889625 h 6858000"/>
              <a:gd name="connsiteX31" fmla="*/ 5278438 w 6902451"/>
              <a:gd name="connsiteY31" fmla="*/ 5897563 h 6858000"/>
              <a:gd name="connsiteX32" fmla="*/ 5230813 w 6902451"/>
              <a:gd name="connsiteY32" fmla="*/ 5903119 h 6858000"/>
              <a:gd name="connsiteX33" fmla="*/ 5183982 w 6902451"/>
              <a:gd name="connsiteY33" fmla="*/ 5907088 h 6858000"/>
              <a:gd name="connsiteX34" fmla="*/ 5134770 w 6902451"/>
              <a:gd name="connsiteY34" fmla="*/ 5908675 h 6858000"/>
              <a:gd name="connsiteX35" fmla="*/ 5086351 w 6902451"/>
              <a:gd name="connsiteY35" fmla="*/ 5907088 h 6858000"/>
              <a:gd name="connsiteX36" fmla="*/ 5038726 w 6902451"/>
              <a:gd name="connsiteY36" fmla="*/ 5903119 h 6858000"/>
              <a:gd name="connsiteX37" fmla="*/ 4991894 w 6902451"/>
              <a:gd name="connsiteY37" fmla="*/ 5897563 h 6858000"/>
              <a:gd name="connsiteX38" fmla="*/ 4945063 w 6902451"/>
              <a:gd name="connsiteY38" fmla="*/ 5889625 h 6858000"/>
              <a:gd name="connsiteX39" fmla="*/ 4899819 w 6902451"/>
              <a:gd name="connsiteY39" fmla="*/ 5878513 h 6858000"/>
              <a:gd name="connsiteX40" fmla="*/ 4854576 w 6902451"/>
              <a:gd name="connsiteY40" fmla="*/ 5865813 h 6858000"/>
              <a:gd name="connsiteX41" fmla="*/ 4810126 w 6902451"/>
              <a:gd name="connsiteY41" fmla="*/ 5850731 h 6858000"/>
              <a:gd name="connsiteX42" fmla="*/ 4768057 w 6902451"/>
              <a:gd name="connsiteY42" fmla="*/ 5834856 h 6858000"/>
              <a:gd name="connsiteX43" fmla="*/ 4726782 w 6902451"/>
              <a:gd name="connsiteY43" fmla="*/ 5815013 h 6858000"/>
              <a:gd name="connsiteX44" fmla="*/ 4685507 w 6902451"/>
              <a:gd name="connsiteY44" fmla="*/ 5794375 h 6858000"/>
              <a:gd name="connsiteX45" fmla="*/ 4646613 w 6902451"/>
              <a:gd name="connsiteY45" fmla="*/ 5772944 h 6858000"/>
              <a:gd name="connsiteX46" fmla="*/ 4608513 w 6902451"/>
              <a:gd name="connsiteY46" fmla="*/ 5748338 h 6858000"/>
              <a:gd name="connsiteX47" fmla="*/ 4571207 w 6902451"/>
              <a:gd name="connsiteY47" fmla="*/ 5722144 h 6858000"/>
              <a:gd name="connsiteX48" fmla="*/ 4535488 w 6902451"/>
              <a:gd name="connsiteY48" fmla="*/ 5692775 h 6858000"/>
              <a:gd name="connsiteX49" fmla="*/ 4501357 w 6902451"/>
              <a:gd name="connsiteY49" fmla="*/ 5664200 h 6858000"/>
              <a:gd name="connsiteX50" fmla="*/ 4468019 w 6902451"/>
              <a:gd name="connsiteY50" fmla="*/ 5632450 h 6858000"/>
              <a:gd name="connsiteX51" fmla="*/ 4437063 w 6902451"/>
              <a:gd name="connsiteY51" fmla="*/ 5599906 h 6858000"/>
              <a:gd name="connsiteX52" fmla="*/ 4407694 w 6902451"/>
              <a:gd name="connsiteY52" fmla="*/ 5564981 h 6858000"/>
              <a:gd name="connsiteX53" fmla="*/ 4380707 w 6902451"/>
              <a:gd name="connsiteY53" fmla="*/ 5529263 h 6858000"/>
              <a:gd name="connsiteX54" fmla="*/ 4352926 w 6902451"/>
              <a:gd name="connsiteY54" fmla="*/ 5493544 h 6858000"/>
              <a:gd name="connsiteX55" fmla="*/ 4329907 w 6902451"/>
              <a:gd name="connsiteY55" fmla="*/ 5455444 h 6858000"/>
              <a:gd name="connsiteX56" fmla="*/ 4306094 w 6902451"/>
              <a:gd name="connsiteY56" fmla="*/ 5415756 h 6858000"/>
              <a:gd name="connsiteX57" fmla="*/ 4285457 w 6902451"/>
              <a:gd name="connsiteY57" fmla="*/ 5374481 h 6858000"/>
              <a:gd name="connsiteX58" fmla="*/ 4266407 w 6902451"/>
              <a:gd name="connsiteY58" fmla="*/ 5333206 h 6858000"/>
              <a:gd name="connsiteX59" fmla="*/ 4249738 w 6902451"/>
              <a:gd name="connsiteY59" fmla="*/ 5290344 h 6858000"/>
              <a:gd name="connsiteX60" fmla="*/ 4234657 w 6902451"/>
              <a:gd name="connsiteY60" fmla="*/ 5246688 h 6858000"/>
              <a:gd name="connsiteX61" fmla="*/ 4222751 w 6902451"/>
              <a:gd name="connsiteY61" fmla="*/ 5201444 h 6858000"/>
              <a:gd name="connsiteX62" fmla="*/ 4211638 w 6902451"/>
              <a:gd name="connsiteY62" fmla="*/ 5156200 h 6858000"/>
              <a:gd name="connsiteX63" fmla="*/ 4202907 w 6902451"/>
              <a:gd name="connsiteY63" fmla="*/ 5109369 h 6858000"/>
              <a:gd name="connsiteX64" fmla="*/ 4198144 w 6902451"/>
              <a:gd name="connsiteY64" fmla="*/ 5062538 h 6858000"/>
              <a:gd name="connsiteX65" fmla="*/ 4193382 w 6902451"/>
              <a:gd name="connsiteY65" fmla="*/ 5014119 h 6858000"/>
              <a:gd name="connsiteX66" fmla="*/ 4192588 w 6902451"/>
              <a:gd name="connsiteY66" fmla="*/ 4966494 h 6858000"/>
              <a:gd name="connsiteX67" fmla="*/ 2123617 w 6902451"/>
              <a:gd name="connsiteY67" fmla="*/ 2914650 h 6858000"/>
              <a:gd name="connsiteX68" fmla="*/ 3008313 w 6902451"/>
              <a:gd name="connsiteY68" fmla="*/ 3799164 h 6858000"/>
              <a:gd name="connsiteX69" fmla="*/ 3008313 w 6902451"/>
              <a:gd name="connsiteY69" fmla="*/ 4695587 h 6858000"/>
              <a:gd name="connsiteX70" fmla="*/ 2521928 w 6902451"/>
              <a:gd name="connsiteY70" fmla="*/ 5181514 h 6858000"/>
              <a:gd name="connsiteX71" fmla="*/ 2486223 w 6902451"/>
              <a:gd name="connsiteY71" fmla="*/ 5216450 h 6858000"/>
              <a:gd name="connsiteX72" fmla="*/ 2449724 w 6902451"/>
              <a:gd name="connsiteY72" fmla="*/ 5246622 h 6858000"/>
              <a:gd name="connsiteX73" fmla="*/ 2412432 w 6902451"/>
              <a:gd name="connsiteY73" fmla="*/ 5276794 h 6858000"/>
              <a:gd name="connsiteX74" fmla="*/ 2373553 w 6902451"/>
              <a:gd name="connsiteY74" fmla="*/ 5302996 h 6858000"/>
              <a:gd name="connsiteX75" fmla="*/ 2333881 w 6902451"/>
              <a:gd name="connsiteY75" fmla="*/ 5327609 h 6858000"/>
              <a:gd name="connsiteX76" fmla="*/ 2292621 w 6902451"/>
              <a:gd name="connsiteY76" fmla="*/ 5350635 h 6858000"/>
              <a:gd name="connsiteX77" fmla="*/ 2251362 w 6902451"/>
              <a:gd name="connsiteY77" fmla="*/ 5371279 h 6858000"/>
              <a:gd name="connsiteX78" fmla="*/ 2210103 w 6902451"/>
              <a:gd name="connsiteY78" fmla="*/ 5389541 h 6858000"/>
              <a:gd name="connsiteX79" fmla="*/ 2166463 w 6902451"/>
              <a:gd name="connsiteY79" fmla="*/ 5406215 h 6858000"/>
              <a:gd name="connsiteX80" fmla="*/ 2123617 w 6902451"/>
              <a:gd name="connsiteY80" fmla="*/ 5419713 h 6858000"/>
              <a:gd name="connsiteX81" fmla="*/ 2079977 w 6902451"/>
              <a:gd name="connsiteY81" fmla="*/ 5431623 h 6858000"/>
              <a:gd name="connsiteX82" fmla="*/ 2034750 w 6902451"/>
              <a:gd name="connsiteY82" fmla="*/ 5441945 h 6858000"/>
              <a:gd name="connsiteX83" fmla="*/ 1991111 w 6902451"/>
              <a:gd name="connsiteY83" fmla="*/ 5448297 h 6858000"/>
              <a:gd name="connsiteX84" fmla="*/ 1945091 w 6902451"/>
              <a:gd name="connsiteY84" fmla="*/ 5453855 h 6858000"/>
              <a:gd name="connsiteX85" fmla="*/ 1899864 w 6902451"/>
              <a:gd name="connsiteY85" fmla="*/ 5457031 h 6858000"/>
              <a:gd name="connsiteX86" fmla="*/ 1854637 w 6902451"/>
              <a:gd name="connsiteY86" fmla="*/ 5457825 h 6858000"/>
              <a:gd name="connsiteX87" fmla="*/ 1809411 w 6902451"/>
              <a:gd name="connsiteY87" fmla="*/ 5457031 h 6858000"/>
              <a:gd name="connsiteX88" fmla="*/ 1765771 w 6902451"/>
              <a:gd name="connsiteY88" fmla="*/ 5453855 h 6858000"/>
              <a:gd name="connsiteX89" fmla="*/ 1720544 w 6902451"/>
              <a:gd name="connsiteY89" fmla="*/ 5448297 h 6858000"/>
              <a:gd name="connsiteX90" fmla="*/ 1675318 w 6902451"/>
              <a:gd name="connsiteY90" fmla="*/ 5441945 h 6858000"/>
              <a:gd name="connsiteX91" fmla="*/ 1630885 w 6902451"/>
              <a:gd name="connsiteY91" fmla="*/ 5431623 h 6858000"/>
              <a:gd name="connsiteX92" fmla="*/ 1587245 w 6902451"/>
              <a:gd name="connsiteY92" fmla="*/ 5419713 h 6858000"/>
              <a:gd name="connsiteX93" fmla="*/ 1542812 w 6902451"/>
              <a:gd name="connsiteY93" fmla="*/ 5406215 h 6858000"/>
              <a:gd name="connsiteX94" fmla="*/ 1500759 w 6902451"/>
              <a:gd name="connsiteY94" fmla="*/ 5389541 h 6858000"/>
              <a:gd name="connsiteX95" fmla="*/ 1459499 w 6902451"/>
              <a:gd name="connsiteY95" fmla="*/ 5371279 h 6858000"/>
              <a:gd name="connsiteX96" fmla="*/ 1416653 w 6902451"/>
              <a:gd name="connsiteY96" fmla="*/ 5350635 h 6858000"/>
              <a:gd name="connsiteX97" fmla="*/ 1376981 w 6902451"/>
              <a:gd name="connsiteY97" fmla="*/ 5327609 h 6858000"/>
              <a:gd name="connsiteX98" fmla="*/ 1337308 w 6902451"/>
              <a:gd name="connsiteY98" fmla="*/ 5302996 h 6858000"/>
              <a:gd name="connsiteX99" fmla="*/ 1298429 w 6902451"/>
              <a:gd name="connsiteY99" fmla="*/ 5276794 h 6858000"/>
              <a:gd name="connsiteX100" fmla="*/ 1260344 w 6902451"/>
              <a:gd name="connsiteY100" fmla="*/ 5246622 h 6858000"/>
              <a:gd name="connsiteX101" fmla="*/ 1224638 w 6902451"/>
              <a:gd name="connsiteY101" fmla="*/ 5216450 h 6858000"/>
              <a:gd name="connsiteX102" fmla="*/ 1188933 w 6902451"/>
              <a:gd name="connsiteY102" fmla="*/ 5181514 h 6858000"/>
              <a:gd name="connsiteX103" fmla="*/ 1155608 w 6902451"/>
              <a:gd name="connsiteY103" fmla="*/ 5147372 h 6858000"/>
              <a:gd name="connsiteX104" fmla="*/ 1124664 w 6902451"/>
              <a:gd name="connsiteY104" fmla="*/ 5110054 h 6858000"/>
              <a:gd name="connsiteX105" fmla="*/ 1095306 w 6902451"/>
              <a:gd name="connsiteY105" fmla="*/ 5073530 h 6858000"/>
              <a:gd name="connsiteX106" fmla="*/ 1068329 w 6902451"/>
              <a:gd name="connsiteY106" fmla="*/ 5034624 h 6858000"/>
              <a:gd name="connsiteX107" fmla="*/ 1042938 w 6902451"/>
              <a:gd name="connsiteY107" fmla="*/ 4994924 h 6858000"/>
              <a:gd name="connsiteX108" fmla="*/ 1021515 w 6902451"/>
              <a:gd name="connsiteY108" fmla="*/ 4953637 h 6858000"/>
              <a:gd name="connsiteX109" fmla="*/ 1000886 w 6902451"/>
              <a:gd name="connsiteY109" fmla="*/ 4912349 h 6858000"/>
              <a:gd name="connsiteX110" fmla="*/ 982636 w 6902451"/>
              <a:gd name="connsiteY110" fmla="*/ 4870267 h 6858000"/>
              <a:gd name="connsiteX111" fmla="*/ 966767 w 6902451"/>
              <a:gd name="connsiteY111" fmla="*/ 4827391 h 6858000"/>
              <a:gd name="connsiteX112" fmla="*/ 952485 w 6902451"/>
              <a:gd name="connsiteY112" fmla="*/ 4784515 h 6858000"/>
              <a:gd name="connsiteX113" fmla="*/ 940583 w 6902451"/>
              <a:gd name="connsiteY113" fmla="*/ 4740845 h 6858000"/>
              <a:gd name="connsiteX114" fmla="*/ 931062 w 6902451"/>
              <a:gd name="connsiteY114" fmla="*/ 4695587 h 6858000"/>
              <a:gd name="connsiteX115" fmla="*/ 922334 w 6902451"/>
              <a:gd name="connsiteY115" fmla="*/ 4651123 h 6858000"/>
              <a:gd name="connsiteX116" fmla="*/ 916780 w 6902451"/>
              <a:gd name="connsiteY116" fmla="*/ 4605866 h 6858000"/>
              <a:gd name="connsiteX117" fmla="*/ 914400 w 6902451"/>
              <a:gd name="connsiteY117" fmla="*/ 4560608 h 6858000"/>
              <a:gd name="connsiteX118" fmla="*/ 912813 w 6902451"/>
              <a:gd name="connsiteY118" fmla="*/ 4515350 h 6858000"/>
              <a:gd name="connsiteX119" fmla="*/ 914400 w 6902451"/>
              <a:gd name="connsiteY119" fmla="*/ 4470092 h 6858000"/>
              <a:gd name="connsiteX120" fmla="*/ 916780 w 6902451"/>
              <a:gd name="connsiteY120" fmla="*/ 4424834 h 6858000"/>
              <a:gd name="connsiteX121" fmla="*/ 922334 w 6902451"/>
              <a:gd name="connsiteY121" fmla="*/ 4380370 h 6858000"/>
              <a:gd name="connsiteX122" fmla="*/ 931062 w 6902451"/>
              <a:gd name="connsiteY122" fmla="*/ 4335112 h 6858000"/>
              <a:gd name="connsiteX123" fmla="*/ 940583 w 6902451"/>
              <a:gd name="connsiteY123" fmla="*/ 4291442 h 6858000"/>
              <a:gd name="connsiteX124" fmla="*/ 952485 w 6902451"/>
              <a:gd name="connsiteY124" fmla="*/ 4247773 h 6858000"/>
              <a:gd name="connsiteX125" fmla="*/ 966767 w 6902451"/>
              <a:gd name="connsiteY125" fmla="*/ 4203309 h 6858000"/>
              <a:gd name="connsiteX126" fmla="*/ 982636 w 6902451"/>
              <a:gd name="connsiteY126" fmla="*/ 4161227 h 6858000"/>
              <a:gd name="connsiteX127" fmla="*/ 1000886 w 6902451"/>
              <a:gd name="connsiteY127" fmla="*/ 4118351 h 6858000"/>
              <a:gd name="connsiteX128" fmla="*/ 1021515 w 6902451"/>
              <a:gd name="connsiteY128" fmla="*/ 4077063 h 6858000"/>
              <a:gd name="connsiteX129" fmla="*/ 1042938 w 6902451"/>
              <a:gd name="connsiteY129" fmla="*/ 4037363 h 6858000"/>
              <a:gd name="connsiteX130" fmla="*/ 1068329 w 6902451"/>
              <a:gd name="connsiteY130" fmla="*/ 3997663 h 6858000"/>
              <a:gd name="connsiteX131" fmla="*/ 1095306 w 6902451"/>
              <a:gd name="connsiteY131" fmla="*/ 3958757 h 6858000"/>
              <a:gd name="connsiteX132" fmla="*/ 1124664 w 6902451"/>
              <a:gd name="connsiteY132" fmla="*/ 3920645 h 6858000"/>
              <a:gd name="connsiteX133" fmla="*/ 1155608 w 6902451"/>
              <a:gd name="connsiteY133" fmla="*/ 3884915 h 6858000"/>
              <a:gd name="connsiteX134" fmla="*/ 1188933 w 6902451"/>
              <a:gd name="connsiteY134" fmla="*/ 3849186 h 6858000"/>
              <a:gd name="connsiteX135" fmla="*/ 3308350 w 6902451"/>
              <a:gd name="connsiteY135" fmla="*/ 681038 h 6858000"/>
              <a:gd name="connsiteX136" fmla="*/ 3283750 w 6902451"/>
              <a:gd name="connsiteY136" fmla="*/ 725488 h 6858000"/>
              <a:gd name="connsiteX137" fmla="*/ 3259149 w 6902451"/>
              <a:gd name="connsiteY137" fmla="*/ 769144 h 6858000"/>
              <a:gd name="connsiteX138" fmla="*/ 3236930 w 6902451"/>
              <a:gd name="connsiteY138" fmla="*/ 813594 h 6858000"/>
              <a:gd name="connsiteX139" fmla="*/ 3213123 w 6902451"/>
              <a:gd name="connsiteY139" fmla="*/ 858838 h 6858000"/>
              <a:gd name="connsiteX140" fmla="*/ 3193284 w 6902451"/>
              <a:gd name="connsiteY140" fmla="*/ 905669 h 6858000"/>
              <a:gd name="connsiteX141" fmla="*/ 3172651 w 6902451"/>
              <a:gd name="connsiteY141" fmla="*/ 950913 h 6858000"/>
              <a:gd name="connsiteX142" fmla="*/ 3154399 w 6902451"/>
              <a:gd name="connsiteY142" fmla="*/ 998538 h 6858000"/>
              <a:gd name="connsiteX143" fmla="*/ 3136941 w 6902451"/>
              <a:gd name="connsiteY143" fmla="*/ 1045369 h 6858000"/>
              <a:gd name="connsiteX144" fmla="*/ 3118689 w 6902451"/>
              <a:gd name="connsiteY144" fmla="*/ 1093788 h 6858000"/>
              <a:gd name="connsiteX145" fmla="*/ 3103611 w 6902451"/>
              <a:gd name="connsiteY145" fmla="*/ 1143001 h 6858000"/>
              <a:gd name="connsiteX146" fmla="*/ 3090121 w 6902451"/>
              <a:gd name="connsiteY146" fmla="*/ 1191419 h 6858000"/>
              <a:gd name="connsiteX147" fmla="*/ 3075837 w 6902451"/>
              <a:gd name="connsiteY147" fmla="*/ 1240632 h 6858000"/>
              <a:gd name="connsiteX148" fmla="*/ 3063934 w 6902451"/>
              <a:gd name="connsiteY148" fmla="*/ 1291432 h 6858000"/>
              <a:gd name="connsiteX149" fmla="*/ 3052824 w 6902451"/>
              <a:gd name="connsiteY149" fmla="*/ 1342232 h 6858000"/>
              <a:gd name="connsiteX150" fmla="*/ 3043301 w 6902451"/>
              <a:gd name="connsiteY150" fmla="*/ 1393032 h 6858000"/>
              <a:gd name="connsiteX151" fmla="*/ 3035365 w 6902451"/>
              <a:gd name="connsiteY151" fmla="*/ 1443832 h 6858000"/>
              <a:gd name="connsiteX152" fmla="*/ 821334 w 6902451"/>
              <a:gd name="connsiteY152" fmla="*/ 3656807 h 6858000"/>
              <a:gd name="connsiteX153" fmla="*/ 797527 w 6902451"/>
              <a:gd name="connsiteY153" fmla="*/ 3681413 h 6858000"/>
              <a:gd name="connsiteX154" fmla="*/ 774514 w 6902451"/>
              <a:gd name="connsiteY154" fmla="*/ 3707607 h 6858000"/>
              <a:gd name="connsiteX155" fmla="*/ 752294 w 6902451"/>
              <a:gd name="connsiteY155" fmla="*/ 3733007 h 6858000"/>
              <a:gd name="connsiteX156" fmla="*/ 730868 w 6902451"/>
              <a:gd name="connsiteY156" fmla="*/ 3758407 h 6858000"/>
              <a:gd name="connsiteX157" fmla="*/ 708649 w 6902451"/>
              <a:gd name="connsiteY157" fmla="*/ 3784601 h 6858000"/>
              <a:gd name="connsiteX158" fmla="*/ 689603 w 6902451"/>
              <a:gd name="connsiteY158" fmla="*/ 3812382 h 6858000"/>
              <a:gd name="connsiteX159" fmla="*/ 668971 w 6902451"/>
              <a:gd name="connsiteY159" fmla="*/ 3840163 h 6858000"/>
              <a:gd name="connsiteX160" fmla="*/ 650719 w 6902451"/>
              <a:gd name="connsiteY160" fmla="*/ 3867151 h 6858000"/>
              <a:gd name="connsiteX161" fmla="*/ 633260 w 6902451"/>
              <a:gd name="connsiteY161" fmla="*/ 3894932 h 6858000"/>
              <a:gd name="connsiteX162" fmla="*/ 615008 w 6902451"/>
              <a:gd name="connsiteY162" fmla="*/ 3923507 h 6858000"/>
              <a:gd name="connsiteX163" fmla="*/ 583266 w 6902451"/>
              <a:gd name="connsiteY163" fmla="*/ 3981451 h 6858000"/>
              <a:gd name="connsiteX164" fmla="*/ 554698 w 6902451"/>
              <a:gd name="connsiteY164" fmla="*/ 4040188 h 6858000"/>
              <a:gd name="connsiteX165" fmla="*/ 528510 w 6902451"/>
              <a:gd name="connsiteY165" fmla="*/ 4099719 h 6858000"/>
              <a:gd name="connsiteX166" fmla="*/ 505497 w 6902451"/>
              <a:gd name="connsiteY166" fmla="*/ 4161632 h 6858000"/>
              <a:gd name="connsiteX167" fmla="*/ 486452 w 6902451"/>
              <a:gd name="connsiteY167" fmla="*/ 4221957 h 6858000"/>
              <a:gd name="connsiteX168" fmla="*/ 469787 w 6902451"/>
              <a:gd name="connsiteY168" fmla="*/ 4284663 h 6858000"/>
              <a:gd name="connsiteX169" fmla="*/ 456297 w 6902451"/>
              <a:gd name="connsiteY169" fmla="*/ 4348163 h 6858000"/>
              <a:gd name="connsiteX170" fmla="*/ 445187 w 6902451"/>
              <a:gd name="connsiteY170" fmla="*/ 4411663 h 6858000"/>
              <a:gd name="connsiteX171" fmla="*/ 436458 w 6902451"/>
              <a:gd name="connsiteY171" fmla="*/ 4474369 h 6858000"/>
              <a:gd name="connsiteX172" fmla="*/ 432490 w 6902451"/>
              <a:gd name="connsiteY172" fmla="*/ 4538663 h 6858000"/>
              <a:gd name="connsiteX173" fmla="*/ 430903 w 6902451"/>
              <a:gd name="connsiteY173" fmla="*/ 4603751 h 6858000"/>
              <a:gd name="connsiteX174" fmla="*/ 432490 w 6902451"/>
              <a:gd name="connsiteY174" fmla="*/ 4666457 h 6858000"/>
              <a:gd name="connsiteX175" fmla="*/ 436458 w 6902451"/>
              <a:gd name="connsiteY175" fmla="*/ 4731544 h 6858000"/>
              <a:gd name="connsiteX176" fmla="*/ 445187 w 6902451"/>
              <a:gd name="connsiteY176" fmla="*/ 4795838 h 6858000"/>
              <a:gd name="connsiteX177" fmla="*/ 456297 w 6902451"/>
              <a:gd name="connsiteY177" fmla="*/ 4859338 h 6858000"/>
              <a:gd name="connsiteX178" fmla="*/ 469787 w 6902451"/>
              <a:gd name="connsiteY178" fmla="*/ 4922044 h 6858000"/>
              <a:gd name="connsiteX179" fmla="*/ 486452 w 6902451"/>
              <a:gd name="connsiteY179" fmla="*/ 4983957 h 6858000"/>
              <a:gd name="connsiteX180" fmla="*/ 505497 w 6902451"/>
              <a:gd name="connsiteY180" fmla="*/ 5045869 h 6858000"/>
              <a:gd name="connsiteX181" fmla="*/ 528510 w 6902451"/>
              <a:gd name="connsiteY181" fmla="*/ 5106194 h 6858000"/>
              <a:gd name="connsiteX182" fmla="*/ 554698 w 6902451"/>
              <a:gd name="connsiteY182" fmla="*/ 5166519 h 6858000"/>
              <a:gd name="connsiteX183" fmla="*/ 583266 w 6902451"/>
              <a:gd name="connsiteY183" fmla="*/ 5226051 h 6858000"/>
              <a:gd name="connsiteX184" fmla="*/ 615008 w 6902451"/>
              <a:gd name="connsiteY184" fmla="*/ 5283994 h 6858000"/>
              <a:gd name="connsiteX185" fmla="*/ 633260 w 6902451"/>
              <a:gd name="connsiteY185" fmla="*/ 5310982 h 6858000"/>
              <a:gd name="connsiteX186" fmla="*/ 650719 w 6902451"/>
              <a:gd name="connsiteY186" fmla="*/ 5340351 h 6858000"/>
              <a:gd name="connsiteX187" fmla="*/ 668971 w 6902451"/>
              <a:gd name="connsiteY187" fmla="*/ 5367338 h 6858000"/>
              <a:gd name="connsiteX188" fmla="*/ 689603 w 6902451"/>
              <a:gd name="connsiteY188" fmla="*/ 5395119 h 6858000"/>
              <a:gd name="connsiteX189" fmla="*/ 708649 w 6902451"/>
              <a:gd name="connsiteY189" fmla="*/ 5421313 h 6858000"/>
              <a:gd name="connsiteX190" fmla="*/ 730868 w 6902451"/>
              <a:gd name="connsiteY190" fmla="*/ 5447507 h 6858000"/>
              <a:gd name="connsiteX191" fmla="*/ 752294 w 6902451"/>
              <a:gd name="connsiteY191" fmla="*/ 5472907 h 6858000"/>
              <a:gd name="connsiteX192" fmla="*/ 774514 w 6902451"/>
              <a:gd name="connsiteY192" fmla="*/ 5499101 h 6858000"/>
              <a:gd name="connsiteX193" fmla="*/ 797527 w 6902451"/>
              <a:gd name="connsiteY193" fmla="*/ 5523707 h 6858000"/>
              <a:gd name="connsiteX194" fmla="*/ 821334 w 6902451"/>
              <a:gd name="connsiteY194" fmla="*/ 5549107 h 6858000"/>
              <a:gd name="connsiteX195" fmla="*/ 845934 w 6902451"/>
              <a:gd name="connsiteY195" fmla="*/ 5573713 h 6858000"/>
              <a:gd name="connsiteX196" fmla="*/ 872122 w 6902451"/>
              <a:gd name="connsiteY196" fmla="*/ 5596732 h 6858000"/>
              <a:gd name="connsiteX197" fmla="*/ 896722 w 6902451"/>
              <a:gd name="connsiteY197" fmla="*/ 5618957 h 6858000"/>
              <a:gd name="connsiteX198" fmla="*/ 922910 w 6902451"/>
              <a:gd name="connsiteY198" fmla="*/ 5641182 h 6858000"/>
              <a:gd name="connsiteX199" fmla="*/ 950684 w 6902451"/>
              <a:gd name="connsiteY199" fmla="*/ 5661819 h 6858000"/>
              <a:gd name="connsiteX200" fmla="*/ 976078 w 6902451"/>
              <a:gd name="connsiteY200" fmla="*/ 5681663 h 6858000"/>
              <a:gd name="connsiteX201" fmla="*/ 1003853 w 6902451"/>
              <a:gd name="connsiteY201" fmla="*/ 5701507 h 6858000"/>
              <a:gd name="connsiteX202" fmla="*/ 1031627 w 6902451"/>
              <a:gd name="connsiteY202" fmla="*/ 5720557 h 6858000"/>
              <a:gd name="connsiteX203" fmla="*/ 1058608 w 6902451"/>
              <a:gd name="connsiteY203" fmla="*/ 5738019 h 6858000"/>
              <a:gd name="connsiteX204" fmla="*/ 1087970 w 6902451"/>
              <a:gd name="connsiteY204" fmla="*/ 5754688 h 6858000"/>
              <a:gd name="connsiteX205" fmla="*/ 1145106 w 6902451"/>
              <a:gd name="connsiteY205" fmla="*/ 5788026 h 6858000"/>
              <a:gd name="connsiteX206" fmla="*/ 1204623 w 6902451"/>
              <a:gd name="connsiteY206" fmla="*/ 5816601 h 6858000"/>
              <a:gd name="connsiteX207" fmla="*/ 1263347 w 6902451"/>
              <a:gd name="connsiteY207" fmla="*/ 5842794 h 6858000"/>
              <a:gd name="connsiteX208" fmla="*/ 1325244 w 6902451"/>
              <a:gd name="connsiteY208" fmla="*/ 5865019 h 6858000"/>
              <a:gd name="connsiteX209" fmla="*/ 1387142 w 6902451"/>
              <a:gd name="connsiteY209" fmla="*/ 5885657 h 6858000"/>
              <a:gd name="connsiteX210" fmla="*/ 1449040 w 6902451"/>
              <a:gd name="connsiteY210" fmla="*/ 5901532 h 6858000"/>
              <a:gd name="connsiteX211" fmla="*/ 1511731 w 6902451"/>
              <a:gd name="connsiteY211" fmla="*/ 5915819 h 6858000"/>
              <a:gd name="connsiteX212" fmla="*/ 1575216 w 6902451"/>
              <a:gd name="connsiteY212" fmla="*/ 5926932 h 6858000"/>
              <a:gd name="connsiteX213" fmla="*/ 1638700 w 6902451"/>
              <a:gd name="connsiteY213" fmla="*/ 5933282 h 6858000"/>
              <a:gd name="connsiteX214" fmla="*/ 1702979 w 6902451"/>
              <a:gd name="connsiteY214" fmla="*/ 5938838 h 6858000"/>
              <a:gd name="connsiteX215" fmla="*/ 1767257 w 6902451"/>
              <a:gd name="connsiteY215" fmla="*/ 5940426 h 6858000"/>
              <a:gd name="connsiteX216" fmla="*/ 1832329 w 6902451"/>
              <a:gd name="connsiteY216" fmla="*/ 5938838 h 6858000"/>
              <a:gd name="connsiteX217" fmla="*/ 1895020 w 6902451"/>
              <a:gd name="connsiteY217" fmla="*/ 5933282 h 6858000"/>
              <a:gd name="connsiteX218" fmla="*/ 1959298 w 6902451"/>
              <a:gd name="connsiteY218" fmla="*/ 5926932 h 6858000"/>
              <a:gd name="connsiteX219" fmla="*/ 2022783 w 6902451"/>
              <a:gd name="connsiteY219" fmla="*/ 5915819 h 6858000"/>
              <a:gd name="connsiteX220" fmla="*/ 2086268 w 6902451"/>
              <a:gd name="connsiteY220" fmla="*/ 5901532 h 6858000"/>
              <a:gd name="connsiteX221" fmla="*/ 2148166 w 6902451"/>
              <a:gd name="connsiteY221" fmla="*/ 5885657 h 6858000"/>
              <a:gd name="connsiteX222" fmla="*/ 2209270 w 6902451"/>
              <a:gd name="connsiteY222" fmla="*/ 5865019 h 6858000"/>
              <a:gd name="connsiteX223" fmla="*/ 2270374 w 6902451"/>
              <a:gd name="connsiteY223" fmla="*/ 5842794 h 6858000"/>
              <a:gd name="connsiteX224" fmla="*/ 2330684 w 6902451"/>
              <a:gd name="connsiteY224" fmla="*/ 5816601 h 6858000"/>
              <a:gd name="connsiteX225" fmla="*/ 2389408 w 6902451"/>
              <a:gd name="connsiteY225" fmla="*/ 5788026 h 6858000"/>
              <a:gd name="connsiteX226" fmla="*/ 2447338 w 6902451"/>
              <a:gd name="connsiteY226" fmla="*/ 5754688 h 6858000"/>
              <a:gd name="connsiteX227" fmla="*/ 2474319 w 6902451"/>
              <a:gd name="connsiteY227" fmla="*/ 5738019 h 6858000"/>
              <a:gd name="connsiteX228" fmla="*/ 2503680 w 6902451"/>
              <a:gd name="connsiteY228" fmla="*/ 5720557 h 6858000"/>
              <a:gd name="connsiteX229" fmla="*/ 2530661 w 6902451"/>
              <a:gd name="connsiteY229" fmla="*/ 5701507 h 6858000"/>
              <a:gd name="connsiteX230" fmla="*/ 2558436 w 6902451"/>
              <a:gd name="connsiteY230" fmla="*/ 5681663 h 6858000"/>
              <a:gd name="connsiteX231" fmla="*/ 2584624 w 6902451"/>
              <a:gd name="connsiteY231" fmla="*/ 5661819 h 6858000"/>
              <a:gd name="connsiteX232" fmla="*/ 2610811 w 6902451"/>
              <a:gd name="connsiteY232" fmla="*/ 5641182 h 6858000"/>
              <a:gd name="connsiteX233" fmla="*/ 2636998 w 6902451"/>
              <a:gd name="connsiteY233" fmla="*/ 5618957 h 6858000"/>
              <a:gd name="connsiteX234" fmla="*/ 2663186 w 6902451"/>
              <a:gd name="connsiteY234" fmla="*/ 5596732 h 6858000"/>
              <a:gd name="connsiteX235" fmla="*/ 2687786 w 6902451"/>
              <a:gd name="connsiteY235" fmla="*/ 5573713 h 6858000"/>
              <a:gd name="connsiteX236" fmla="*/ 2712387 w 6902451"/>
              <a:gd name="connsiteY236" fmla="*/ 5549107 h 6858000"/>
              <a:gd name="connsiteX237" fmla="*/ 3014733 w 6902451"/>
              <a:gd name="connsiteY237" fmla="*/ 5246688 h 6858000"/>
              <a:gd name="connsiteX238" fmla="*/ 3021081 w 6902451"/>
              <a:gd name="connsiteY238" fmla="*/ 5312569 h 6858000"/>
              <a:gd name="connsiteX239" fmla="*/ 3028223 w 6902451"/>
              <a:gd name="connsiteY239" fmla="*/ 5376863 h 6858000"/>
              <a:gd name="connsiteX240" fmla="*/ 3037746 w 6902451"/>
              <a:gd name="connsiteY240" fmla="*/ 5442744 h 6858000"/>
              <a:gd name="connsiteX241" fmla="*/ 3050443 w 6902451"/>
              <a:gd name="connsiteY241" fmla="*/ 5506244 h 6858000"/>
              <a:gd name="connsiteX242" fmla="*/ 3063934 w 6902451"/>
              <a:gd name="connsiteY242" fmla="*/ 5569744 h 6858000"/>
              <a:gd name="connsiteX243" fmla="*/ 3079011 w 6902451"/>
              <a:gd name="connsiteY243" fmla="*/ 5632451 h 6858000"/>
              <a:gd name="connsiteX244" fmla="*/ 3096469 w 6902451"/>
              <a:gd name="connsiteY244" fmla="*/ 5694363 h 6858000"/>
              <a:gd name="connsiteX245" fmla="*/ 3116308 w 6902451"/>
              <a:gd name="connsiteY245" fmla="*/ 5754688 h 6858000"/>
              <a:gd name="connsiteX246" fmla="*/ 3017113 w 6902451"/>
              <a:gd name="connsiteY246" fmla="*/ 5853907 h 6858000"/>
              <a:gd name="connsiteX247" fmla="*/ 2983784 w 6902451"/>
              <a:gd name="connsiteY247" fmla="*/ 5885657 h 6858000"/>
              <a:gd name="connsiteX248" fmla="*/ 2951248 w 6902451"/>
              <a:gd name="connsiteY248" fmla="*/ 5916613 h 6858000"/>
              <a:gd name="connsiteX249" fmla="*/ 2917125 w 6902451"/>
              <a:gd name="connsiteY249" fmla="*/ 5945982 h 6858000"/>
              <a:gd name="connsiteX250" fmla="*/ 2882208 w 6902451"/>
              <a:gd name="connsiteY250" fmla="*/ 5974557 h 6858000"/>
              <a:gd name="connsiteX251" fmla="*/ 2848085 w 6902451"/>
              <a:gd name="connsiteY251" fmla="*/ 6002338 h 6858000"/>
              <a:gd name="connsiteX252" fmla="*/ 2812375 w 6902451"/>
              <a:gd name="connsiteY252" fmla="*/ 6029326 h 6858000"/>
              <a:gd name="connsiteX253" fmla="*/ 2776665 w 6902451"/>
              <a:gd name="connsiteY253" fmla="*/ 6055519 h 6858000"/>
              <a:gd name="connsiteX254" fmla="*/ 2739368 w 6902451"/>
              <a:gd name="connsiteY254" fmla="*/ 6080126 h 6858000"/>
              <a:gd name="connsiteX255" fmla="*/ 2702864 w 6902451"/>
              <a:gd name="connsiteY255" fmla="*/ 6103938 h 6858000"/>
              <a:gd name="connsiteX256" fmla="*/ 2665567 w 6902451"/>
              <a:gd name="connsiteY256" fmla="*/ 6126163 h 6858000"/>
              <a:gd name="connsiteX257" fmla="*/ 2628269 w 6902451"/>
              <a:gd name="connsiteY257" fmla="*/ 6147594 h 6858000"/>
              <a:gd name="connsiteX258" fmla="*/ 2590178 w 6902451"/>
              <a:gd name="connsiteY258" fmla="*/ 6168232 h 6858000"/>
              <a:gd name="connsiteX259" fmla="*/ 2551294 w 6902451"/>
              <a:gd name="connsiteY259" fmla="*/ 6188869 h 6858000"/>
              <a:gd name="connsiteX260" fmla="*/ 2511616 w 6902451"/>
              <a:gd name="connsiteY260" fmla="*/ 6207126 h 6858000"/>
              <a:gd name="connsiteX261" fmla="*/ 2471938 w 6902451"/>
              <a:gd name="connsiteY261" fmla="*/ 6224588 h 6858000"/>
              <a:gd name="connsiteX262" fmla="*/ 2432260 w 6902451"/>
              <a:gd name="connsiteY262" fmla="*/ 6241257 h 6858000"/>
              <a:gd name="connsiteX263" fmla="*/ 2392582 w 6902451"/>
              <a:gd name="connsiteY263" fmla="*/ 6257926 h 6858000"/>
              <a:gd name="connsiteX264" fmla="*/ 2352111 w 6902451"/>
              <a:gd name="connsiteY264" fmla="*/ 6271419 h 6858000"/>
              <a:gd name="connsiteX265" fmla="*/ 2311639 w 6902451"/>
              <a:gd name="connsiteY265" fmla="*/ 6284913 h 6858000"/>
              <a:gd name="connsiteX266" fmla="*/ 2271167 w 6902451"/>
              <a:gd name="connsiteY266" fmla="*/ 6297613 h 6858000"/>
              <a:gd name="connsiteX267" fmla="*/ 2229902 w 6902451"/>
              <a:gd name="connsiteY267" fmla="*/ 6309519 h 6858000"/>
              <a:gd name="connsiteX268" fmla="*/ 2187844 w 6902451"/>
              <a:gd name="connsiteY268" fmla="*/ 6320632 h 6858000"/>
              <a:gd name="connsiteX269" fmla="*/ 2146579 w 6902451"/>
              <a:gd name="connsiteY269" fmla="*/ 6330157 h 6858000"/>
              <a:gd name="connsiteX270" fmla="*/ 2105314 w 6902451"/>
              <a:gd name="connsiteY270" fmla="*/ 6338888 h 6858000"/>
              <a:gd name="connsiteX271" fmla="*/ 2062461 w 6902451"/>
              <a:gd name="connsiteY271" fmla="*/ 6345238 h 6858000"/>
              <a:gd name="connsiteX272" fmla="*/ 2021196 w 6902451"/>
              <a:gd name="connsiteY272" fmla="*/ 6352382 h 6858000"/>
              <a:gd name="connsiteX273" fmla="*/ 1979137 w 6902451"/>
              <a:gd name="connsiteY273" fmla="*/ 6357938 h 6858000"/>
              <a:gd name="connsiteX274" fmla="*/ 1936285 w 6902451"/>
              <a:gd name="connsiteY274" fmla="*/ 6361907 h 6858000"/>
              <a:gd name="connsiteX275" fmla="*/ 1893433 w 6902451"/>
              <a:gd name="connsiteY275" fmla="*/ 6365876 h 6858000"/>
              <a:gd name="connsiteX276" fmla="*/ 1852961 w 6902451"/>
              <a:gd name="connsiteY276" fmla="*/ 6369051 h 6858000"/>
              <a:gd name="connsiteX277" fmla="*/ 1810109 w 6902451"/>
              <a:gd name="connsiteY277" fmla="*/ 6370638 h 6858000"/>
              <a:gd name="connsiteX278" fmla="*/ 1767257 w 6902451"/>
              <a:gd name="connsiteY278" fmla="*/ 6370638 h 6858000"/>
              <a:gd name="connsiteX279" fmla="*/ 1725198 w 6902451"/>
              <a:gd name="connsiteY279" fmla="*/ 6370638 h 6858000"/>
              <a:gd name="connsiteX280" fmla="*/ 1682346 w 6902451"/>
              <a:gd name="connsiteY280" fmla="*/ 6369051 h 6858000"/>
              <a:gd name="connsiteX281" fmla="*/ 1639494 w 6902451"/>
              <a:gd name="connsiteY281" fmla="*/ 6365876 h 6858000"/>
              <a:gd name="connsiteX282" fmla="*/ 1597435 w 6902451"/>
              <a:gd name="connsiteY282" fmla="*/ 6361907 h 6858000"/>
              <a:gd name="connsiteX283" fmla="*/ 1556170 w 6902451"/>
              <a:gd name="connsiteY283" fmla="*/ 6357938 h 6858000"/>
              <a:gd name="connsiteX284" fmla="*/ 1513318 w 6902451"/>
              <a:gd name="connsiteY284" fmla="*/ 6352382 h 6858000"/>
              <a:gd name="connsiteX285" fmla="*/ 1470466 w 6902451"/>
              <a:gd name="connsiteY285" fmla="*/ 6345238 h 6858000"/>
              <a:gd name="connsiteX286" fmla="*/ 1429201 w 6902451"/>
              <a:gd name="connsiteY286" fmla="*/ 6338888 h 6858000"/>
              <a:gd name="connsiteX287" fmla="*/ 1387142 w 6902451"/>
              <a:gd name="connsiteY287" fmla="*/ 6330157 h 6858000"/>
              <a:gd name="connsiteX288" fmla="*/ 1345877 w 6902451"/>
              <a:gd name="connsiteY288" fmla="*/ 6320632 h 6858000"/>
              <a:gd name="connsiteX289" fmla="*/ 1304612 w 6902451"/>
              <a:gd name="connsiteY289" fmla="*/ 6309519 h 6858000"/>
              <a:gd name="connsiteX290" fmla="*/ 1263347 w 6902451"/>
              <a:gd name="connsiteY290" fmla="*/ 6297613 h 6858000"/>
              <a:gd name="connsiteX291" fmla="*/ 1222082 w 6902451"/>
              <a:gd name="connsiteY291" fmla="*/ 6284913 h 6858000"/>
              <a:gd name="connsiteX292" fmla="*/ 1182404 w 6902451"/>
              <a:gd name="connsiteY292" fmla="*/ 6271419 h 6858000"/>
              <a:gd name="connsiteX293" fmla="*/ 1141139 w 6902451"/>
              <a:gd name="connsiteY293" fmla="*/ 6257926 h 6858000"/>
              <a:gd name="connsiteX294" fmla="*/ 1101461 w 6902451"/>
              <a:gd name="connsiteY294" fmla="*/ 6241257 h 6858000"/>
              <a:gd name="connsiteX295" fmla="*/ 1061783 w 6902451"/>
              <a:gd name="connsiteY295" fmla="*/ 6224588 h 6858000"/>
              <a:gd name="connsiteX296" fmla="*/ 1022898 w 6902451"/>
              <a:gd name="connsiteY296" fmla="*/ 6207126 h 6858000"/>
              <a:gd name="connsiteX297" fmla="*/ 983220 w 6902451"/>
              <a:gd name="connsiteY297" fmla="*/ 6188869 h 6858000"/>
              <a:gd name="connsiteX298" fmla="*/ 945129 w 6902451"/>
              <a:gd name="connsiteY298" fmla="*/ 6168232 h 6858000"/>
              <a:gd name="connsiteX299" fmla="*/ 906245 w 6902451"/>
              <a:gd name="connsiteY299" fmla="*/ 6147594 h 6858000"/>
              <a:gd name="connsiteX300" fmla="*/ 868948 w 6902451"/>
              <a:gd name="connsiteY300" fmla="*/ 6126163 h 6858000"/>
              <a:gd name="connsiteX301" fmla="*/ 830857 w 6902451"/>
              <a:gd name="connsiteY301" fmla="*/ 6103938 h 6858000"/>
              <a:gd name="connsiteX302" fmla="*/ 793559 w 6902451"/>
              <a:gd name="connsiteY302" fmla="*/ 6080126 h 6858000"/>
              <a:gd name="connsiteX303" fmla="*/ 757849 w 6902451"/>
              <a:gd name="connsiteY303" fmla="*/ 6055519 h 6858000"/>
              <a:gd name="connsiteX304" fmla="*/ 722139 w 6902451"/>
              <a:gd name="connsiteY304" fmla="*/ 6029326 h 6858000"/>
              <a:gd name="connsiteX305" fmla="*/ 686429 w 6902451"/>
              <a:gd name="connsiteY305" fmla="*/ 6002338 h 6858000"/>
              <a:gd name="connsiteX306" fmla="*/ 650719 w 6902451"/>
              <a:gd name="connsiteY306" fmla="*/ 5974557 h 6858000"/>
              <a:gd name="connsiteX307" fmla="*/ 616596 w 6902451"/>
              <a:gd name="connsiteY307" fmla="*/ 5945982 h 6858000"/>
              <a:gd name="connsiteX308" fmla="*/ 583266 w 6902451"/>
              <a:gd name="connsiteY308" fmla="*/ 5916613 h 6858000"/>
              <a:gd name="connsiteX309" fmla="*/ 549143 w 6902451"/>
              <a:gd name="connsiteY309" fmla="*/ 5885657 h 6858000"/>
              <a:gd name="connsiteX310" fmla="*/ 517401 w 6902451"/>
              <a:gd name="connsiteY310" fmla="*/ 5853907 h 6858000"/>
              <a:gd name="connsiteX311" fmla="*/ 484865 w 6902451"/>
              <a:gd name="connsiteY311" fmla="*/ 5820569 h 6858000"/>
              <a:gd name="connsiteX312" fmla="*/ 454709 w 6902451"/>
              <a:gd name="connsiteY312" fmla="*/ 5788026 h 6858000"/>
              <a:gd name="connsiteX313" fmla="*/ 424554 w 6902451"/>
              <a:gd name="connsiteY313" fmla="*/ 5753101 h 6858000"/>
              <a:gd name="connsiteX314" fmla="*/ 395192 w 6902451"/>
              <a:gd name="connsiteY314" fmla="*/ 5718969 h 6858000"/>
              <a:gd name="connsiteX315" fmla="*/ 368211 w 6902451"/>
              <a:gd name="connsiteY315" fmla="*/ 5684838 h 6858000"/>
              <a:gd name="connsiteX316" fmla="*/ 342024 w 6902451"/>
              <a:gd name="connsiteY316" fmla="*/ 5649119 h 6858000"/>
              <a:gd name="connsiteX317" fmla="*/ 315836 w 6902451"/>
              <a:gd name="connsiteY317" fmla="*/ 5613401 h 6858000"/>
              <a:gd name="connsiteX318" fmla="*/ 291236 w 6902451"/>
              <a:gd name="connsiteY318" fmla="*/ 5576094 h 6858000"/>
              <a:gd name="connsiteX319" fmla="*/ 267429 w 6902451"/>
              <a:gd name="connsiteY319" fmla="*/ 5538788 h 6858000"/>
              <a:gd name="connsiteX320" fmla="*/ 244416 w 6902451"/>
              <a:gd name="connsiteY320" fmla="*/ 5502276 h 6858000"/>
              <a:gd name="connsiteX321" fmla="*/ 222196 w 6902451"/>
              <a:gd name="connsiteY321" fmla="*/ 5463382 h 6858000"/>
              <a:gd name="connsiteX322" fmla="*/ 201564 w 6902451"/>
              <a:gd name="connsiteY322" fmla="*/ 5426869 h 6858000"/>
              <a:gd name="connsiteX323" fmla="*/ 182518 w 6902451"/>
              <a:gd name="connsiteY323" fmla="*/ 5386388 h 6858000"/>
              <a:gd name="connsiteX324" fmla="*/ 163473 w 6902451"/>
              <a:gd name="connsiteY324" fmla="*/ 5348288 h 6858000"/>
              <a:gd name="connsiteX325" fmla="*/ 145221 w 6902451"/>
              <a:gd name="connsiteY325" fmla="*/ 5308601 h 6858000"/>
              <a:gd name="connsiteX326" fmla="*/ 129350 w 6902451"/>
              <a:gd name="connsiteY326" fmla="*/ 5268913 h 6858000"/>
              <a:gd name="connsiteX327" fmla="*/ 114272 w 6902451"/>
              <a:gd name="connsiteY327" fmla="*/ 5228432 h 6858000"/>
              <a:gd name="connsiteX328" fmla="*/ 99195 w 6902451"/>
              <a:gd name="connsiteY328" fmla="*/ 5188744 h 6858000"/>
              <a:gd name="connsiteX329" fmla="*/ 84911 w 6902451"/>
              <a:gd name="connsiteY329" fmla="*/ 5147469 h 6858000"/>
              <a:gd name="connsiteX330" fmla="*/ 73007 w 6902451"/>
              <a:gd name="connsiteY330" fmla="*/ 5106194 h 6858000"/>
              <a:gd name="connsiteX331" fmla="*/ 61897 w 6902451"/>
              <a:gd name="connsiteY331" fmla="*/ 5064919 h 6858000"/>
              <a:gd name="connsiteX332" fmla="*/ 50788 w 6902451"/>
              <a:gd name="connsiteY332" fmla="*/ 5023644 h 6858000"/>
              <a:gd name="connsiteX333" fmla="*/ 41265 w 6902451"/>
              <a:gd name="connsiteY333" fmla="*/ 4983163 h 6858000"/>
              <a:gd name="connsiteX334" fmla="*/ 33329 w 6902451"/>
              <a:gd name="connsiteY334" fmla="*/ 4941888 h 6858000"/>
              <a:gd name="connsiteX335" fmla="*/ 24600 w 6902451"/>
              <a:gd name="connsiteY335" fmla="*/ 4899026 h 6858000"/>
              <a:gd name="connsiteX336" fmla="*/ 17458 w 6902451"/>
              <a:gd name="connsiteY336" fmla="*/ 4857751 h 6858000"/>
              <a:gd name="connsiteX337" fmla="*/ 12697 w 6902451"/>
              <a:gd name="connsiteY337" fmla="*/ 4814888 h 6858000"/>
              <a:gd name="connsiteX338" fmla="*/ 7935 w 6902451"/>
              <a:gd name="connsiteY338" fmla="*/ 4772819 h 6858000"/>
              <a:gd name="connsiteX339" fmla="*/ 5555 w 6902451"/>
              <a:gd name="connsiteY339" fmla="*/ 4729957 h 6858000"/>
              <a:gd name="connsiteX340" fmla="*/ 2380 w 6902451"/>
              <a:gd name="connsiteY340" fmla="*/ 4688682 h 6858000"/>
              <a:gd name="connsiteX341" fmla="*/ 1587 w 6902451"/>
              <a:gd name="connsiteY341" fmla="*/ 4645819 h 6858000"/>
              <a:gd name="connsiteX342" fmla="*/ 0 w 6902451"/>
              <a:gd name="connsiteY342" fmla="*/ 4603751 h 6858000"/>
              <a:gd name="connsiteX343" fmla="*/ 1587 w 6902451"/>
              <a:gd name="connsiteY343" fmla="*/ 4560888 h 6858000"/>
              <a:gd name="connsiteX344" fmla="*/ 2380 w 6902451"/>
              <a:gd name="connsiteY344" fmla="*/ 4518819 h 6858000"/>
              <a:gd name="connsiteX345" fmla="*/ 5555 w 6902451"/>
              <a:gd name="connsiteY345" fmla="*/ 4475957 h 6858000"/>
              <a:gd name="connsiteX346" fmla="*/ 7935 w 6902451"/>
              <a:gd name="connsiteY346" fmla="*/ 4433094 h 6858000"/>
              <a:gd name="connsiteX347" fmla="*/ 12697 w 6902451"/>
              <a:gd name="connsiteY347" fmla="*/ 4391819 h 6858000"/>
              <a:gd name="connsiteX348" fmla="*/ 17458 w 6902451"/>
              <a:gd name="connsiteY348" fmla="*/ 4349751 h 6858000"/>
              <a:gd name="connsiteX349" fmla="*/ 24600 w 6902451"/>
              <a:gd name="connsiteY349" fmla="*/ 4306888 h 6858000"/>
              <a:gd name="connsiteX350" fmla="*/ 33329 w 6902451"/>
              <a:gd name="connsiteY350" fmla="*/ 4265613 h 6858000"/>
              <a:gd name="connsiteX351" fmla="*/ 41265 w 6902451"/>
              <a:gd name="connsiteY351" fmla="*/ 4222751 h 6858000"/>
              <a:gd name="connsiteX352" fmla="*/ 50788 w 6902451"/>
              <a:gd name="connsiteY352" fmla="*/ 4181476 h 6858000"/>
              <a:gd name="connsiteX353" fmla="*/ 61897 w 6902451"/>
              <a:gd name="connsiteY353" fmla="*/ 4140994 h 6858000"/>
              <a:gd name="connsiteX354" fmla="*/ 73007 w 6902451"/>
              <a:gd name="connsiteY354" fmla="*/ 4099719 h 6858000"/>
              <a:gd name="connsiteX355" fmla="*/ 84911 w 6902451"/>
              <a:gd name="connsiteY355" fmla="*/ 4058444 h 6858000"/>
              <a:gd name="connsiteX356" fmla="*/ 99195 w 6902451"/>
              <a:gd name="connsiteY356" fmla="*/ 4018757 h 6858000"/>
              <a:gd name="connsiteX357" fmla="*/ 114272 w 6902451"/>
              <a:gd name="connsiteY357" fmla="*/ 3977482 h 6858000"/>
              <a:gd name="connsiteX358" fmla="*/ 129350 w 6902451"/>
              <a:gd name="connsiteY358" fmla="*/ 3937001 h 6858000"/>
              <a:gd name="connsiteX359" fmla="*/ 145221 w 6902451"/>
              <a:gd name="connsiteY359" fmla="*/ 3897313 h 6858000"/>
              <a:gd name="connsiteX360" fmla="*/ 163473 w 6902451"/>
              <a:gd name="connsiteY360" fmla="*/ 3859213 h 6858000"/>
              <a:gd name="connsiteX361" fmla="*/ 182518 w 6902451"/>
              <a:gd name="connsiteY361" fmla="*/ 3819526 h 6858000"/>
              <a:gd name="connsiteX362" fmla="*/ 201564 w 6902451"/>
              <a:gd name="connsiteY362" fmla="*/ 3780632 h 6858000"/>
              <a:gd name="connsiteX363" fmla="*/ 222196 w 6902451"/>
              <a:gd name="connsiteY363" fmla="*/ 3742532 h 6858000"/>
              <a:gd name="connsiteX364" fmla="*/ 244416 w 6902451"/>
              <a:gd name="connsiteY364" fmla="*/ 3703638 h 6858000"/>
              <a:gd name="connsiteX365" fmla="*/ 267429 w 6902451"/>
              <a:gd name="connsiteY365" fmla="*/ 3666332 h 6858000"/>
              <a:gd name="connsiteX366" fmla="*/ 291236 w 6902451"/>
              <a:gd name="connsiteY366" fmla="*/ 3629819 h 6858000"/>
              <a:gd name="connsiteX367" fmla="*/ 315836 w 6902451"/>
              <a:gd name="connsiteY367" fmla="*/ 3594101 h 6858000"/>
              <a:gd name="connsiteX368" fmla="*/ 342024 w 6902451"/>
              <a:gd name="connsiteY368" fmla="*/ 3556794 h 6858000"/>
              <a:gd name="connsiteX369" fmla="*/ 368211 w 6902451"/>
              <a:gd name="connsiteY369" fmla="*/ 3522663 h 6858000"/>
              <a:gd name="connsiteX370" fmla="*/ 395192 w 6902451"/>
              <a:gd name="connsiteY370" fmla="*/ 3486944 h 6858000"/>
              <a:gd name="connsiteX371" fmla="*/ 424554 w 6902451"/>
              <a:gd name="connsiteY371" fmla="*/ 3452019 h 6858000"/>
              <a:gd name="connsiteX372" fmla="*/ 454709 w 6902451"/>
              <a:gd name="connsiteY372" fmla="*/ 3419476 h 6858000"/>
              <a:gd name="connsiteX373" fmla="*/ 484865 w 6902451"/>
              <a:gd name="connsiteY373" fmla="*/ 3385345 h 6858000"/>
              <a:gd name="connsiteX374" fmla="*/ 517401 w 6902451"/>
              <a:gd name="connsiteY374" fmla="*/ 3353594 h 6858000"/>
              <a:gd name="connsiteX375" fmla="*/ 2864750 w 6902451"/>
              <a:gd name="connsiteY375" fmla="*/ 1004094 h 6858000"/>
              <a:gd name="connsiteX376" fmla="*/ 2915538 w 6902451"/>
              <a:gd name="connsiteY376" fmla="*/ 954882 h 6858000"/>
              <a:gd name="connsiteX377" fmla="*/ 2967913 w 6902451"/>
              <a:gd name="connsiteY377" fmla="*/ 909638 h 6858000"/>
              <a:gd name="connsiteX378" fmla="*/ 3022668 w 6902451"/>
              <a:gd name="connsiteY378" fmla="*/ 865188 h 6858000"/>
              <a:gd name="connsiteX379" fmla="*/ 3077424 w 6902451"/>
              <a:gd name="connsiteY379" fmla="*/ 823119 h 6858000"/>
              <a:gd name="connsiteX380" fmla="*/ 3133767 w 6902451"/>
              <a:gd name="connsiteY380" fmla="*/ 784226 h 6858000"/>
              <a:gd name="connsiteX381" fmla="*/ 3190109 w 6902451"/>
              <a:gd name="connsiteY381" fmla="*/ 747713 h 6858000"/>
              <a:gd name="connsiteX382" fmla="*/ 3248833 w 6902451"/>
              <a:gd name="connsiteY382" fmla="*/ 712788 h 6858000"/>
              <a:gd name="connsiteX383" fmla="*/ 5100638 w 6902451"/>
              <a:gd name="connsiteY383" fmla="*/ 431144 h 6858000"/>
              <a:gd name="connsiteX384" fmla="*/ 5065713 w 6902451"/>
              <a:gd name="connsiteY384" fmla="*/ 432732 h 6858000"/>
              <a:gd name="connsiteX385" fmla="*/ 5031582 w 6902451"/>
              <a:gd name="connsiteY385" fmla="*/ 434320 h 6858000"/>
              <a:gd name="connsiteX386" fmla="*/ 4998244 w 6902451"/>
              <a:gd name="connsiteY386" fmla="*/ 438290 h 6858000"/>
              <a:gd name="connsiteX387" fmla="*/ 4964113 w 6902451"/>
              <a:gd name="connsiteY387" fmla="*/ 441466 h 6858000"/>
              <a:gd name="connsiteX388" fmla="*/ 4931570 w 6902451"/>
              <a:gd name="connsiteY388" fmla="*/ 447024 h 6858000"/>
              <a:gd name="connsiteX389" fmla="*/ 4898232 w 6902451"/>
              <a:gd name="connsiteY389" fmla="*/ 451788 h 6858000"/>
              <a:gd name="connsiteX390" fmla="*/ 4865688 w 6902451"/>
              <a:gd name="connsiteY390" fmla="*/ 457346 h 6858000"/>
              <a:gd name="connsiteX391" fmla="*/ 4833938 w 6902451"/>
              <a:gd name="connsiteY391" fmla="*/ 466080 h 6858000"/>
              <a:gd name="connsiteX392" fmla="*/ 4800601 w 6902451"/>
              <a:gd name="connsiteY392" fmla="*/ 472432 h 6858000"/>
              <a:gd name="connsiteX393" fmla="*/ 4737894 w 6902451"/>
              <a:gd name="connsiteY393" fmla="*/ 490694 h 6858000"/>
              <a:gd name="connsiteX394" fmla="*/ 4675982 w 6902451"/>
              <a:gd name="connsiteY394" fmla="*/ 512926 h 6858000"/>
              <a:gd name="connsiteX395" fmla="*/ 4615657 w 6902451"/>
              <a:gd name="connsiteY395" fmla="*/ 535952 h 6858000"/>
              <a:gd name="connsiteX396" fmla="*/ 4556126 w 6902451"/>
              <a:gd name="connsiteY396" fmla="*/ 563742 h 6858000"/>
              <a:gd name="connsiteX397" fmla="*/ 4498976 w 6902451"/>
              <a:gd name="connsiteY397" fmla="*/ 592326 h 6858000"/>
              <a:gd name="connsiteX398" fmla="*/ 4442619 w 6902451"/>
              <a:gd name="connsiteY398" fmla="*/ 625674 h 6858000"/>
              <a:gd name="connsiteX399" fmla="*/ 4387057 w 6902451"/>
              <a:gd name="connsiteY399" fmla="*/ 659816 h 6858000"/>
              <a:gd name="connsiteX400" fmla="*/ 4335463 w 6902451"/>
              <a:gd name="connsiteY400" fmla="*/ 697135 h 6858000"/>
              <a:gd name="connsiteX401" fmla="*/ 4284663 w 6902451"/>
              <a:gd name="connsiteY401" fmla="*/ 736835 h 6858000"/>
              <a:gd name="connsiteX402" fmla="*/ 4236244 w 6902451"/>
              <a:gd name="connsiteY402" fmla="*/ 778917 h 6858000"/>
              <a:gd name="connsiteX403" fmla="*/ 4189413 w 6902451"/>
              <a:gd name="connsiteY403" fmla="*/ 823381 h 6858000"/>
              <a:gd name="connsiteX404" fmla="*/ 4145757 w 6902451"/>
              <a:gd name="connsiteY404" fmla="*/ 870227 h 6858000"/>
              <a:gd name="connsiteX405" fmla="*/ 4102895 w 6902451"/>
              <a:gd name="connsiteY405" fmla="*/ 917867 h 6858000"/>
              <a:gd name="connsiteX406" fmla="*/ 4063207 w 6902451"/>
              <a:gd name="connsiteY406" fmla="*/ 968683 h 6858000"/>
              <a:gd name="connsiteX407" fmla="*/ 4025901 w 6902451"/>
              <a:gd name="connsiteY407" fmla="*/ 1021088 h 6858000"/>
              <a:gd name="connsiteX408" fmla="*/ 3991770 w 6902451"/>
              <a:gd name="connsiteY408" fmla="*/ 1075874 h 6858000"/>
              <a:gd name="connsiteX409" fmla="*/ 3958432 w 6902451"/>
              <a:gd name="connsiteY409" fmla="*/ 1132248 h 6858000"/>
              <a:gd name="connsiteX410" fmla="*/ 3929857 w 6902451"/>
              <a:gd name="connsiteY410" fmla="*/ 1190210 h 6858000"/>
              <a:gd name="connsiteX411" fmla="*/ 3902076 w 6902451"/>
              <a:gd name="connsiteY411" fmla="*/ 1248966 h 6858000"/>
              <a:gd name="connsiteX412" fmla="*/ 3879057 w 6902451"/>
              <a:gd name="connsiteY412" fmla="*/ 1309311 h 6858000"/>
              <a:gd name="connsiteX413" fmla="*/ 3858420 w 6902451"/>
              <a:gd name="connsiteY413" fmla="*/ 1371243 h 6858000"/>
              <a:gd name="connsiteX414" fmla="*/ 3839370 w 6902451"/>
              <a:gd name="connsiteY414" fmla="*/ 1434763 h 6858000"/>
              <a:gd name="connsiteX415" fmla="*/ 3832226 w 6902451"/>
              <a:gd name="connsiteY415" fmla="*/ 1467317 h 6858000"/>
              <a:gd name="connsiteX416" fmla="*/ 3825876 w 6902451"/>
              <a:gd name="connsiteY416" fmla="*/ 1499077 h 6858000"/>
              <a:gd name="connsiteX417" fmla="*/ 3818732 w 6902451"/>
              <a:gd name="connsiteY417" fmla="*/ 1532425 h 6858000"/>
              <a:gd name="connsiteX418" fmla="*/ 3813176 w 6902451"/>
              <a:gd name="connsiteY418" fmla="*/ 1564979 h 6858000"/>
              <a:gd name="connsiteX419" fmla="*/ 3809207 w 6902451"/>
              <a:gd name="connsiteY419" fmla="*/ 1598328 h 6858000"/>
              <a:gd name="connsiteX420" fmla="*/ 3805238 w 6902451"/>
              <a:gd name="connsiteY420" fmla="*/ 1632470 h 6858000"/>
              <a:gd name="connsiteX421" fmla="*/ 3802063 w 6902451"/>
              <a:gd name="connsiteY421" fmla="*/ 1665818 h 6858000"/>
              <a:gd name="connsiteX422" fmla="*/ 3799682 w 6902451"/>
              <a:gd name="connsiteY422" fmla="*/ 1699960 h 6858000"/>
              <a:gd name="connsiteX423" fmla="*/ 3798095 w 6902451"/>
              <a:gd name="connsiteY423" fmla="*/ 1734102 h 6858000"/>
              <a:gd name="connsiteX424" fmla="*/ 3798095 w 6902451"/>
              <a:gd name="connsiteY424" fmla="*/ 1769038 h 6858000"/>
              <a:gd name="connsiteX425" fmla="*/ 3798095 w 6902451"/>
              <a:gd name="connsiteY425" fmla="*/ 2495550 h 6858000"/>
              <a:gd name="connsiteX426" fmla="*/ 3798095 w 6902451"/>
              <a:gd name="connsiteY426" fmla="*/ 5090640 h 6858000"/>
              <a:gd name="connsiteX427" fmla="*/ 3798095 w 6902451"/>
              <a:gd name="connsiteY427" fmla="*/ 5124765 h 6858000"/>
              <a:gd name="connsiteX428" fmla="*/ 3799682 w 6902451"/>
              <a:gd name="connsiteY428" fmla="*/ 5158891 h 6858000"/>
              <a:gd name="connsiteX429" fmla="*/ 3802063 w 6902451"/>
              <a:gd name="connsiteY429" fmla="*/ 5193016 h 6858000"/>
              <a:gd name="connsiteX430" fmla="*/ 3805238 w 6902451"/>
              <a:gd name="connsiteY430" fmla="*/ 5226347 h 6858000"/>
              <a:gd name="connsiteX431" fmla="*/ 3809207 w 6902451"/>
              <a:gd name="connsiteY431" fmla="*/ 5260472 h 6858000"/>
              <a:gd name="connsiteX432" fmla="*/ 3813176 w 6902451"/>
              <a:gd name="connsiteY432" fmla="*/ 5293803 h 6858000"/>
              <a:gd name="connsiteX433" fmla="*/ 3818732 w 6902451"/>
              <a:gd name="connsiteY433" fmla="*/ 5326341 h 6858000"/>
              <a:gd name="connsiteX434" fmla="*/ 3825876 w 6902451"/>
              <a:gd name="connsiteY434" fmla="*/ 5359673 h 6858000"/>
              <a:gd name="connsiteX435" fmla="*/ 3832226 w 6902451"/>
              <a:gd name="connsiteY435" fmla="*/ 5391417 h 6858000"/>
              <a:gd name="connsiteX436" fmla="*/ 3839370 w 6902451"/>
              <a:gd name="connsiteY436" fmla="*/ 5423955 h 6858000"/>
              <a:gd name="connsiteX437" fmla="*/ 3858420 w 6902451"/>
              <a:gd name="connsiteY437" fmla="*/ 5487443 h 6858000"/>
              <a:gd name="connsiteX438" fmla="*/ 3879057 w 6902451"/>
              <a:gd name="connsiteY438" fmla="*/ 5549344 h 6858000"/>
              <a:gd name="connsiteX439" fmla="*/ 3902076 w 6902451"/>
              <a:gd name="connsiteY439" fmla="*/ 5609659 h 6858000"/>
              <a:gd name="connsiteX440" fmla="*/ 3929857 w 6902451"/>
              <a:gd name="connsiteY440" fmla="*/ 5668385 h 6858000"/>
              <a:gd name="connsiteX441" fmla="*/ 3958432 w 6902451"/>
              <a:gd name="connsiteY441" fmla="*/ 5726319 h 6858000"/>
              <a:gd name="connsiteX442" fmla="*/ 3991770 w 6902451"/>
              <a:gd name="connsiteY442" fmla="*/ 5782665 h 6858000"/>
              <a:gd name="connsiteX443" fmla="*/ 4025901 w 6902451"/>
              <a:gd name="connsiteY443" fmla="*/ 5837423 h 6858000"/>
              <a:gd name="connsiteX444" fmla="*/ 4063207 w 6902451"/>
              <a:gd name="connsiteY444" fmla="*/ 5889801 h 6858000"/>
              <a:gd name="connsiteX445" fmla="*/ 4102895 w 6902451"/>
              <a:gd name="connsiteY445" fmla="*/ 5940592 h 6858000"/>
              <a:gd name="connsiteX446" fmla="*/ 4145757 w 6902451"/>
              <a:gd name="connsiteY446" fmla="*/ 5988208 h 6858000"/>
              <a:gd name="connsiteX447" fmla="*/ 4189413 w 6902451"/>
              <a:gd name="connsiteY447" fmla="*/ 6035031 h 6858000"/>
              <a:gd name="connsiteX448" fmla="*/ 4236244 w 6902451"/>
              <a:gd name="connsiteY448" fmla="*/ 6079473 h 6858000"/>
              <a:gd name="connsiteX449" fmla="*/ 4284663 w 6902451"/>
              <a:gd name="connsiteY449" fmla="*/ 6121534 h 6858000"/>
              <a:gd name="connsiteX450" fmla="*/ 4335463 w 6902451"/>
              <a:gd name="connsiteY450" fmla="*/ 6162008 h 6858000"/>
              <a:gd name="connsiteX451" fmla="*/ 4387057 w 6902451"/>
              <a:gd name="connsiteY451" fmla="*/ 6198514 h 6858000"/>
              <a:gd name="connsiteX452" fmla="*/ 4442619 w 6902451"/>
              <a:gd name="connsiteY452" fmla="*/ 6233433 h 6858000"/>
              <a:gd name="connsiteX453" fmla="*/ 4498976 w 6902451"/>
              <a:gd name="connsiteY453" fmla="*/ 6265970 h 6858000"/>
              <a:gd name="connsiteX454" fmla="*/ 4556126 w 6902451"/>
              <a:gd name="connsiteY454" fmla="*/ 6294540 h 6858000"/>
              <a:gd name="connsiteX455" fmla="*/ 4615657 w 6902451"/>
              <a:gd name="connsiteY455" fmla="*/ 6322316 h 6858000"/>
              <a:gd name="connsiteX456" fmla="*/ 4675982 w 6902451"/>
              <a:gd name="connsiteY456" fmla="*/ 6345331 h 6858000"/>
              <a:gd name="connsiteX457" fmla="*/ 4737894 w 6902451"/>
              <a:gd name="connsiteY457" fmla="*/ 6367552 h 6858000"/>
              <a:gd name="connsiteX458" fmla="*/ 4800601 w 6902451"/>
              <a:gd name="connsiteY458" fmla="*/ 6385805 h 6858000"/>
              <a:gd name="connsiteX459" fmla="*/ 4833938 w 6902451"/>
              <a:gd name="connsiteY459" fmla="*/ 6392154 h 6858000"/>
              <a:gd name="connsiteX460" fmla="*/ 4865688 w 6902451"/>
              <a:gd name="connsiteY460" fmla="*/ 6400883 h 6858000"/>
              <a:gd name="connsiteX461" fmla="*/ 4898232 w 6902451"/>
              <a:gd name="connsiteY461" fmla="*/ 6406439 h 6858000"/>
              <a:gd name="connsiteX462" fmla="*/ 4931570 w 6902451"/>
              <a:gd name="connsiteY462" fmla="*/ 6411994 h 6858000"/>
              <a:gd name="connsiteX463" fmla="*/ 4964113 w 6902451"/>
              <a:gd name="connsiteY463" fmla="*/ 6416755 h 6858000"/>
              <a:gd name="connsiteX464" fmla="*/ 4998244 w 6902451"/>
              <a:gd name="connsiteY464" fmla="*/ 6419930 h 6858000"/>
              <a:gd name="connsiteX465" fmla="*/ 5031582 w 6902451"/>
              <a:gd name="connsiteY465" fmla="*/ 6423898 h 6858000"/>
              <a:gd name="connsiteX466" fmla="*/ 5065713 w 6902451"/>
              <a:gd name="connsiteY466" fmla="*/ 6425485 h 6858000"/>
              <a:gd name="connsiteX467" fmla="*/ 5100638 w 6902451"/>
              <a:gd name="connsiteY467" fmla="*/ 6427072 h 6858000"/>
              <a:gd name="connsiteX468" fmla="*/ 5134770 w 6902451"/>
              <a:gd name="connsiteY468" fmla="*/ 6427072 h 6858000"/>
              <a:gd name="connsiteX469" fmla="*/ 5168901 w 6902451"/>
              <a:gd name="connsiteY469" fmla="*/ 6427072 h 6858000"/>
              <a:gd name="connsiteX470" fmla="*/ 5203032 w 6902451"/>
              <a:gd name="connsiteY470" fmla="*/ 6425485 h 6858000"/>
              <a:gd name="connsiteX471" fmla="*/ 5237957 w 6902451"/>
              <a:gd name="connsiteY471" fmla="*/ 6423898 h 6858000"/>
              <a:gd name="connsiteX472" fmla="*/ 5272088 w 6902451"/>
              <a:gd name="connsiteY472" fmla="*/ 6419930 h 6858000"/>
              <a:gd name="connsiteX473" fmla="*/ 5304632 w 6902451"/>
              <a:gd name="connsiteY473" fmla="*/ 6416755 h 6858000"/>
              <a:gd name="connsiteX474" fmla="*/ 5337970 w 6902451"/>
              <a:gd name="connsiteY474" fmla="*/ 6411994 h 6858000"/>
              <a:gd name="connsiteX475" fmla="*/ 5370513 w 6902451"/>
              <a:gd name="connsiteY475" fmla="*/ 6406439 h 6858000"/>
              <a:gd name="connsiteX476" fmla="*/ 5403851 w 6902451"/>
              <a:gd name="connsiteY476" fmla="*/ 6400883 h 6858000"/>
              <a:gd name="connsiteX477" fmla="*/ 5437188 w 6902451"/>
              <a:gd name="connsiteY477" fmla="*/ 6392154 h 6858000"/>
              <a:gd name="connsiteX478" fmla="*/ 5468144 w 6902451"/>
              <a:gd name="connsiteY478" fmla="*/ 6385805 h 6858000"/>
              <a:gd name="connsiteX479" fmla="*/ 5531644 w 6902451"/>
              <a:gd name="connsiteY479" fmla="*/ 6367552 h 6858000"/>
              <a:gd name="connsiteX480" fmla="*/ 5595144 w 6902451"/>
              <a:gd name="connsiteY480" fmla="*/ 6345331 h 6858000"/>
              <a:gd name="connsiteX481" fmla="*/ 5655470 w 6902451"/>
              <a:gd name="connsiteY481" fmla="*/ 6322316 h 6858000"/>
              <a:gd name="connsiteX482" fmla="*/ 5714207 w 6902451"/>
              <a:gd name="connsiteY482" fmla="*/ 6294540 h 6858000"/>
              <a:gd name="connsiteX483" fmla="*/ 5772151 w 6902451"/>
              <a:gd name="connsiteY483" fmla="*/ 6265970 h 6858000"/>
              <a:gd name="connsiteX484" fmla="*/ 5828507 w 6902451"/>
              <a:gd name="connsiteY484" fmla="*/ 6233433 h 6858000"/>
              <a:gd name="connsiteX485" fmla="*/ 5881688 w 6902451"/>
              <a:gd name="connsiteY485" fmla="*/ 6198514 h 6858000"/>
              <a:gd name="connsiteX486" fmla="*/ 5934076 w 6902451"/>
              <a:gd name="connsiteY486" fmla="*/ 6162008 h 6858000"/>
              <a:gd name="connsiteX487" fmla="*/ 5984876 w 6902451"/>
              <a:gd name="connsiteY487" fmla="*/ 6121534 h 6858000"/>
              <a:gd name="connsiteX488" fmla="*/ 6034088 w 6902451"/>
              <a:gd name="connsiteY488" fmla="*/ 6079473 h 6858000"/>
              <a:gd name="connsiteX489" fmla="*/ 6079332 w 6902451"/>
              <a:gd name="connsiteY489" fmla="*/ 6035031 h 6858000"/>
              <a:gd name="connsiteX490" fmla="*/ 6125370 w 6902451"/>
              <a:gd name="connsiteY490" fmla="*/ 5988208 h 6858000"/>
              <a:gd name="connsiteX491" fmla="*/ 6165851 w 6902451"/>
              <a:gd name="connsiteY491" fmla="*/ 5940592 h 6858000"/>
              <a:gd name="connsiteX492" fmla="*/ 6206332 w 6902451"/>
              <a:gd name="connsiteY492" fmla="*/ 5889801 h 6858000"/>
              <a:gd name="connsiteX493" fmla="*/ 6242845 w 6902451"/>
              <a:gd name="connsiteY493" fmla="*/ 5837423 h 6858000"/>
              <a:gd name="connsiteX494" fmla="*/ 6278564 w 6902451"/>
              <a:gd name="connsiteY494" fmla="*/ 5782665 h 6858000"/>
              <a:gd name="connsiteX495" fmla="*/ 6310314 w 6902451"/>
              <a:gd name="connsiteY495" fmla="*/ 5726319 h 6858000"/>
              <a:gd name="connsiteX496" fmla="*/ 6340476 w 6902451"/>
              <a:gd name="connsiteY496" fmla="*/ 5668385 h 6858000"/>
              <a:gd name="connsiteX497" fmla="*/ 6366670 w 6902451"/>
              <a:gd name="connsiteY497" fmla="*/ 5609659 h 6858000"/>
              <a:gd name="connsiteX498" fmla="*/ 6391276 w 6902451"/>
              <a:gd name="connsiteY498" fmla="*/ 5549344 h 6858000"/>
              <a:gd name="connsiteX499" fmla="*/ 6411914 w 6902451"/>
              <a:gd name="connsiteY499" fmla="*/ 5487443 h 6858000"/>
              <a:gd name="connsiteX500" fmla="*/ 6430170 w 6902451"/>
              <a:gd name="connsiteY500" fmla="*/ 5423955 h 6858000"/>
              <a:gd name="connsiteX501" fmla="*/ 6438107 w 6902451"/>
              <a:gd name="connsiteY501" fmla="*/ 5391417 h 6858000"/>
              <a:gd name="connsiteX502" fmla="*/ 6445251 w 6902451"/>
              <a:gd name="connsiteY502" fmla="*/ 5359673 h 6858000"/>
              <a:gd name="connsiteX503" fmla="*/ 6451601 w 6902451"/>
              <a:gd name="connsiteY503" fmla="*/ 5326341 h 6858000"/>
              <a:gd name="connsiteX504" fmla="*/ 6457157 w 6902451"/>
              <a:gd name="connsiteY504" fmla="*/ 5293803 h 6858000"/>
              <a:gd name="connsiteX505" fmla="*/ 6461126 w 6902451"/>
              <a:gd name="connsiteY505" fmla="*/ 5260472 h 6858000"/>
              <a:gd name="connsiteX506" fmla="*/ 6465888 w 6902451"/>
              <a:gd name="connsiteY506" fmla="*/ 5226347 h 6858000"/>
              <a:gd name="connsiteX507" fmla="*/ 6468270 w 6902451"/>
              <a:gd name="connsiteY507" fmla="*/ 5193016 h 6858000"/>
              <a:gd name="connsiteX508" fmla="*/ 6471445 w 6902451"/>
              <a:gd name="connsiteY508" fmla="*/ 5158891 h 6858000"/>
              <a:gd name="connsiteX509" fmla="*/ 6472238 w 6902451"/>
              <a:gd name="connsiteY509" fmla="*/ 5124765 h 6858000"/>
              <a:gd name="connsiteX510" fmla="*/ 6472238 w 6902451"/>
              <a:gd name="connsiteY510" fmla="*/ 5090640 h 6858000"/>
              <a:gd name="connsiteX511" fmla="*/ 6472238 w 6902451"/>
              <a:gd name="connsiteY511" fmla="*/ 2495550 h 6858000"/>
              <a:gd name="connsiteX512" fmla="*/ 6472238 w 6902451"/>
              <a:gd name="connsiteY512" fmla="*/ 1769038 h 6858000"/>
              <a:gd name="connsiteX513" fmla="*/ 6472238 w 6902451"/>
              <a:gd name="connsiteY513" fmla="*/ 1734102 h 6858000"/>
              <a:gd name="connsiteX514" fmla="*/ 6471445 w 6902451"/>
              <a:gd name="connsiteY514" fmla="*/ 1699960 h 6858000"/>
              <a:gd name="connsiteX515" fmla="*/ 6468270 w 6902451"/>
              <a:gd name="connsiteY515" fmla="*/ 1665818 h 6858000"/>
              <a:gd name="connsiteX516" fmla="*/ 6465888 w 6902451"/>
              <a:gd name="connsiteY516" fmla="*/ 1632470 h 6858000"/>
              <a:gd name="connsiteX517" fmla="*/ 6461126 w 6902451"/>
              <a:gd name="connsiteY517" fmla="*/ 1598328 h 6858000"/>
              <a:gd name="connsiteX518" fmla="*/ 6457157 w 6902451"/>
              <a:gd name="connsiteY518" fmla="*/ 1564979 h 6858000"/>
              <a:gd name="connsiteX519" fmla="*/ 6451601 w 6902451"/>
              <a:gd name="connsiteY519" fmla="*/ 1532425 h 6858000"/>
              <a:gd name="connsiteX520" fmla="*/ 6445251 w 6902451"/>
              <a:gd name="connsiteY520" fmla="*/ 1499077 h 6858000"/>
              <a:gd name="connsiteX521" fmla="*/ 6438107 w 6902451"/>
              <a:gd name="connsiteY521" fmla="*/ 1467317 h 6858000"/>
              <a:gd name="connsiteX522" fmla="*/ 6430170 w 6902451"/>
              <a:gd name="connsiteY522" fmla="*/ 1434763 h 6858000"/>
              <a:gd name="connsiteX523" fmla="*/ 6411914 w 6902451"/>
              <a:gd name="connsiteY523" fmla="*/ 1371243 h 6858000"/>
              <a:gd name="connsiteX524" fmla="*/ 6391276 w 6902451"/>
              <a:gd name="connsiteY524" fmla="*/ 1309311 h 6858000"/>
              <a:gd name="connsiteX525" fmla="*/ 6366670 w 6902451"/>
              <a:gd name="connsiteY525" fmla="*/ 1248966 h 6858000"/>
              <a:gd name="connsiteX526" fmla="*/ 6340476 w 6902451"/>
              <a:gd name="connsiteY526" fmla="*/ 1190210 h 6858000"/>
              <a:gd name="connsiteX527" fmla="*/ 6310314 w 6902451"/>
              <a:gd name="connsiteY527" fmla="*/ 1132248 h 6858000"/>
              <a:gd name="connsiteX528" fmla="*/ 6278564 w 6902451"/>
              <a:gd name="connsiteY528" fmla="*/ 1075874 h 6858000"/>
              <a:gd name="connsiteX529" fmla="*/ 6242845 w 6902451"/>
              <a:gd name="connsiteY529" fmla="*/ 1021088 h 6858000"/>
              <a:gd name="connsiteX530" fmla="*/ 6206332 w 6902451"/>
              <a:gd name="connsiteY530" fmla="*/ 968683 h 6858000"/>
              <a:gd name="connsiteX531" fmla="*/ 6165851 w 6902451"/>
              <a:gd name="connsiteY531" fmla="*/ 917867 h 6858000"/>
              <a:gd name="connsiteX532" fmla="*/ 6125370 w 6902451"/>
              <a:gd name="connsiteY532" fmla="*/ 870227 h 6858000"/>
              <a:gd name="connsiteX533" fmla="*/ 6079332 w 6902451"/>
              <a:gd name="connsiteY533" fmla="*/ 823381 h 6858000"/>
              <a:gd name="connsiteX534" fmla="*/ 6034088 w 6902451"/>
              <a:gd name="connsiteY534" fmla="*/ 778917 h 6858000"/>
              <a:gd name="connsiteX535" fmla="*/ 5984876 w 6902451"/>
              <a:gd name="connsiteY535" fmla="*/ 736835 h 6858000"/>
              <a:gd name="connsiteX536" fmla="*/ 5934076 w 6902451"/>
              <a:gd name="connsiteY536" fmla="*/ 697135 h 6858000"/>
              <a:gd name="connsiteX537" fmla="*/ 5881688 w 6902451"/>
              <a:gd name="connsiteY537" fmla="*/ 659816 h 6858000"/>
              <a:gd name="connsiteX538" fmla="*/ 5828507 w 6902451"/>
              <a:gd name="connsiteY538" fmla="*/ 625674 h 6858000"/>
              <a:gd name="connsiteX539" fmla="*/ 5772151 w 6902451"/>
              <a:gd name="connsiteY539" fmla="*/ 592326 h 6858000"/>
              <a:gd name="connsiteX540" fmla="*/ 5714207 w 6902451"/>
              <a:gd name="connsiteY540" fmla="*/ 563742 h 6858000"/>
              <a:gd name="connsiteX541" fmla="*/ 5655470 w 6902451"/>
              <a:gd name="connsiteY541" fmla="*/ 535952 h 6858000"/>
              <a:gd name="connsiteX542" fmla="*/ 5595144 w 6902451"/>
              <a:gd name="connsiteY542" fmla="*/ 512926 h 6858000"/>
              <a:gd name="connsiteX543" fmla="*/ 5531644 w 6902451"/>
              <a:gd name="connsiteY543" fmla="*/ 490694 h 6858000"/>
              <a:gd name="connsiteX544" fmla="*/ 5468144 w 6902451"/>
              <a:gd name="connsiteY544" fmla="*/ 472432 h 6858000"/>
              <a:gd name="connsiteX545" fmla="*/ 5437188 w 6902451"/>
              <a:gd name="connsiteY545" fmla="*/ 466080 h 6858000"/>
              <a:gd name="connsiteX546" fmla="*/ 5403851 w 6902451"/>
              <a:gd name="connsiteY546" fmla="*/ 457346 h 6858000"/>
              <a:gd name="connsiteX547" fmla="*/ 5370513 w 6902451"/>
              <a:gd name="connsiteY547" fmla="*/ 451788 h 6858000"/>
              <a:gd name="connsiteX548" fmla="*/ 5337970 w 6902451"/>
              <a:gd name="connsiteY548" fmla="*/ 447024 h 6858000"/>
              <a:gd name="connsiteX549" fmla="*/ 5304632 w 6902451"/>
              <a:gd name="connsiteY549" fmla="*/ 441466 h 6858000"/>
              <a:gd name="connsiteX550" fmla="*/ 5272088 w 6902451"/>
              <a:gd name="connsiteY550" fmla="*/ 438290 h 6858000"/>
              <a:gd name="connsiteX551" fmla="*/ 5237957 w 6902451"/>
              <a:gd name="connsiteY551" fmla="*/ 434320 h 6858000"/>
              <a:gd name="connsiteX552" fmla="*/ 5203032 w 6902451"/>
              <a:gd name="connsiteY552" fmla="*/ 432732 h 6858000"/>
              <a:gd name="connsiteX553" fmla="*/ 5168901 w 6902451"/>
              <a:gd name="connsiteY553" fmla="*/ 431144 h 6858000"/>
              <a:gd name="connsiteX554" fmla="*/ 5134770 w 6902451"/>
              <a:gd name="connsiteY554" fmla="*/ 431144 h 6858000"/>
              <a:gd name="connsiteX555" fmla="*/ 5089526 w 6902451"/>
              <a:gd name="connsiteY555" fmla="*/ 0 h 6858000"/>
              <a:gd name="connsiteX556" fmla="*/ 5134770 w 6902451"/>
              <a:gd name="connsiteY556" fmla="*/ 0 h 6858000"/>
              <a:gd name="connsiteX557" fmla="*/ 5180013 w 6902451"/>
              <a:gd name="connsiteY557" fmla="*/ 0 h 6858000"/>
              <a:gd name="connsiteX558" fmla="*/ 5225257 w 6902451"/>
              <a:gd name="connsiteY558" fmla="*/ 2382 h 6858000"/>
              <a:gd name="connsiteX559" fmla="*/ 5270501 w 6902451"/>
              <a:gd name="connsiteY559" fmla="*/ 5558 h 6858000"/>
              <a:gd name="connsiteX560" fmla="*/ 5315744 w 6902451"/>
              <a:gd name="connsiteY560" fmla="*/ 9528 h 6858000"/>
              <a:gd name="connsiteX561" fmla="*/ 5360194 w 6902451"/>
              <a:gd name="connsiteY561" fmla="*/ 13498 h 6858000"/>
              <a:gd name="connsiteX562" fmla="*/ 5403851 w 6902451"/>
              <a:gd name="connsiteY562" fmla="*/ 20644 h 6858000"/>
              <a:gd name="connsiteX563" fmla="*/ 5447507 w 6902451"/>
              <a:gd name="connsiteY563" fmla="*/ 27790 h 6858000"/>
              <a:gd name="connsiteX564" fmla="*/ 5490370 w 6902451"/>
              <a:gd name="connsiteY564" fmla="*/ 35730 h 6858000"/>
              <a:gd name="connsiteX565" fmla="*/ 5534026 w 6902451"/>
              <a:gd name="connsiteY565" fmla="*/ 45258 h 6858000"/>
              <a:gd name="connsiteX566" fmla="*/ 5576888 w 6902451"/>
              <a:gd name="connsiteY566" fmla="*/ 56374 h 6858000"/>
              <a:gd name="connsiteX567" fmla="*/ 5618163 w 6902451"/>
              <a:gd name="connsiteY567" fmla="*/ 67491 h 6858000"/>
              <a:gd name="connsiteX568" fmla="*/ 5661026 w 6902451"/>
              <a:gd name="connsiteY568" fmla="*/ 79401 h 6858000"/>
              <a:gd name="connsiteX569" fmla="*/ 5702301 w 6902451"/>
              <a:gd name="connsiteY569" fmla="*/ 93693 h 6858000"/>
              <a:gd name="connsiteX570" fmla="*/ 5741988 w 6902451"/>
              <a:gd name="connsiteY570" fmla="*/ 107191 h 6858000"/>
              <a:gd name="connsiteX571" fmla="*/ 5783263 w 6902451"/>
              <a:gd name="connsiteY571" fmla="*/ 122277 h 6858000"/>
              <a:gd name="connsiteX572" fmla="*/ 5822951 w 6902451"/>
              <a:gd name="connsiteY572" fmla="*/ 138951 h 6858000"/>
              <a:gd name="connsiteX573" fmla="*/ 5862638 w 6902451"/>
              <a:gd name="connsiteY573" fmla="*/ 156419 h 6858000"/>
              <a:gd name="connsiteX574" fmla="*/ 5900738 w 6902451"/>
              <a:gd name="connsiteY574" fmla="*/ 174681 h 6858000"/>
              <a:gd name="connsiteX575" fmla="*/ 5939632 w 6902451"/>
              <a:gd name="connsiteY575" fmla="*/ 193737 h 6858000"/>
              <a:gd name="connsiteX576" fmla="*/ 5976938 w 6902451"/>
              <a:gd name="connsiteY576" fmla="*/ 214381 h 6858000"/>
              <a:gd name="connsiteX577" fmla="*/ 6013451 w 6902451"/>
              <a:gd name="connsiteY577" fmla="*/ 235025 h 6858000"/>
              <a:gd name="connsiteX578" fmla="*/ 6050757 w 6902451"/>
              <a:gd name="connsiteY578" fmla="*/ 257257 h 6858000"/>
              <a:gd name="connsiteX579" fmla="*/ 6088064 w 6902451"/>
              <a:gd name="connsiteY579" fmla="*/ 278695 h 6858000"/>
              <a:gd name="connsiteX580" fmla="*/ 6122195 w 6902451"/>
              <a:gd name="connsiteY580" fmla="*/ 302515 h 6858000"/>
              <a:gd name="connsiteX581" fmla="*/ 6157914 w 6902451"/>
              <a:gd name="connsiteY581" fmla="*/ 327129 h 6858000"/>
              <a:gd name="connsiteX582" fmla="*/ 6192045 w 6902451"/>
              <a:gd name="connsiteY582" fmla="*/ 351743 h 6858000"/>
              <a:gd name="connsiteX583" fmla="*/ 6226970 w 6902451"/>
              <a:gd name="connsiteY583" fmla="*/ 377946 h 6858000"/>
              <a:gd name="connsiteX584" fmla="*/ 6259514 w 6902451"/>
              <a:gd name="connsiteY584" fmla="*/ 404148 h 6858000"/>
              <a:gd name="connsiteX585" fmla="*/ 6291264 w 6902451"/>
              <a:gd name="connsiteY585" fmla="*/ 431144 h 6858000"/>
              <a:gd name="connsiteX586" fmla="*/ 6323014 w 6902451"/>
              <a:gd name="connsiteY586" fmla="*/ 460522 h 6858000"/>
              <a:gd name="connsiteX587" fmla="*/ 6354764 w 6902451"/>
              <a:gd name="connsiteY587" fmla="*/ 489106 h 6858000"/>
              <a:gd name="connsiteX588" fmla="*/ 6384926 w 6902451"/>
              <a:gd name="connsiteY588" fmla="*/ 518484 h 6858000"/>
              <a:gd name="connsiteX589" fmla="*/ 6415088 w 6902451"/>
              <a:gd name="connsiteY589" fmla="*/ 549450 h 6858000"/>
              <a:gd name="connsiteX590" fmla="*/ 6443664 w 6902451"/>
              <a:gd name="connsiteY590" fmla="*/ 579622 h 6858000"/>
              <a:gd name="connsiteX591" fmla="*/ 6471445 w 6902451"/>
              <a:gd name="connsiteY591" fmla="*/ 611382 h 6858000"/>
              <a:gd name="connsiteX592" fmla="*/ 6498432 w 6902451"/>
              <a:gd name="connsiteY592" fmla="*/ 644730 h 6858000"/>
              <a:gd name="connsiteX593" fmla="*/ 6526214 w 6902451"/>
              <a:gd name="connsiteY593" fmla="*/ 677284 h 6858000"/>
              <a:gd name="connsiteX594" fmla="*/ 6550820 w 6902451"/>
              <a:gd name="connsiteY594" fmla="*/ 712221 h 6858000"/>
              <a:gd name="connsiteX595" fmla="*/ 6577014 w 6902451"/>
              <a:gd name="connsiteY595" fmla="*/ 746363 h 6858000"/>
              <a:gd name="connsiteX596" fmla="*/ 6600032 w 6902451"/>
              <a:gd name="connsiteY596" fmla="*/ 780505 h 6858000"/>
              <a:gd name="connsiteX597" fmla="*/ 6623845 w 6902451"/>
              <a:gd name="connsiteY597" fmla="*/ 816235 h 6858000"/>
              <a:gd name="connsiteX598" fmla="*/ 6646864 w 6902451"/>
              <a:gd name="connsiteY598" fmla="*/ 851965 h 6858000"/>
              <a:gd name="connsiteX599" fmla="*/ 6669088 w 6902451"/>
              <a:gd name="connsiteY599" fmla="*/ 889283 h 6858000"/>
              <a:gd name="connsiteX600" fmla="*/ 6689726 w 6902451"/>
              <a:gd name="connsiteY600" fmla="*/ 926601 h 6858000"/>
              <a:gd name="connsiteX601" fmla="*/ 6708776 w 6902451"/>
              <a:gd name="connsiteY601" fmla="*/ 964713 h 6858000"/>
              <a:gd name="connsiteX602" fmla="*/ 6727826 w 6902451"/>
              <a:gd name="connsiteY602" fmla="*/ 1002825 h 6858000"/>
              <a:gd name="connsiteX603" fmla="*/ 6746876 w 6902451"/>
              <a:gd name="connsiteY603" fmla="*/ 1041732 h 6858000"/>
              <a:gd name="connsiteX604" fmla="*/ 6763545 w 6902451"/>
              <a:gd name="connsiteY604" fmla="*/ 1081432 h 6858000"/>
              <a:gd name="connsiteX605" fmla="*/ 6780214 w 6902451"/>
              <a:gd name="connsiteY605" fmla="*/ 1121132 h 6858000"/>
              <a:gd name="connsiteX606" fmla="*/ 6795295 w 6902451"/>
              <a:gd name="connsiteY606" fmla="*/ 1161626 h 6858000"/>
              <a:gd name="connsiteX607" fmla="*/ 6810376 w 6902451"/>
              <a:gd name="connsiteY607" fmla="*/ 1202120 h 6858000"/>
              <a:gd name="connsiteX608" fmla="*/ 6823870 w 6902451"/>
              <a:gd name="connsiteY608" fmla="*/ 1243408 h 6858000"/>
              <a:gd name="connsiteX609" fmla="*/ 6836570 w 6902451"/>
              <a:gd name="connsiteY609" fmla="*/ 1284696 h 6858000"/>
              <a:gd name="connsiteX610" fmla="*/ 6847682 w 6902451"/>
              <a:gd name="connsiteY610" fmla="*/ 1327573 h 6858000"/>
              <a:gd name="connsiteX611" fmla="*/ 6857207 w 6902451"/>
              <a:gd name="connsiteY611" fmla="*/ 1370449 h 6858000"/>
              <a:gd name="connsiteX612" fmla="*/ 6866732 w 6902451"/>
              <a:gd name="connsiteY612" fmla="*/ 1412531 h 6858000"/>
              <a:gd name="connsiteX613" fmla="*/ 6874670 w 6902451"/>
              <a:gd name="connsiteY613" fmla="*/ 1456995 h 6858000"/>
              <a:gd name="connsiteX614" fmla="*/ 6883401 w 6902451"/>
              <a:gd name="connsiteY614" fmla="*/ 1499077 h 6858000"/>
              <a:gd name="connsiteX615" fmla="*/ 6888957 w 6902451"/>
              <a:gd name="connsiteY615" fmla="*/ 1543541 h 6858000"/>
              <a:gd name="connsiteX616" fmla="*/ 6894514 w 6902451"/>
              <a:gd name="connsiteY616" fmla="*/ 1588800 h 6858000"/>
              <a:gd name="connsiteX617" fmla="*/ 6898482 w 6902451"/>
              <a:gd name="connsiteY617" fmla="*/ 1632470 h 6858000"/>
              <a:gd name="connsiteX618" fmla="*/ 6900864 w 6902451"/>
              <a:gd name="connsiteY618" fmla="*/ 1677728 h 6858000"/>
              <a:gd name="connsiteX619" fmla="*/ 6902451 w 6902451"/>
              <a:gd name="connsiteY619" fmla="*/ 1722986 h 6858000"/>
              <a:gd name="connsiteX620" fmla="*/ 6902451 w 6902451"/>
              <a:gd name="connsiteY620" fmla="*/ 1769038 h 6858000"/>
              <a:gd name="connsiteX621" fmla="*/ 6902451 w 6902451"/>
              <a:gd name="connsiteY621" fmla="*/ 2495550 h 6858000"/>
              <a:gd name="connsiteX622" fmla="*/ 6902451 w 6902451"/>
              <a:gd name="connsiteY622" fmla="*/ 5090640 h 6858000"/>
              <a:gd name="connsiteX623" fmla="*/ 6902451 w 6902451"/>
              <a:gd name="connsiteY623" fmla="*/ 5135876 h 6858000"/>
              <a:gd name="connsiteX624" fmla="*/ 6900864 w 6902451"/>
              <a:gd name="connsiteY624" fmla="*/ 5181111 h 6858000"/>
              <a:gd name="connsiteX625" fmla="*/ 6898482 w 6902451"/>
              <a:gd name="connsiteY625" fmla="*/ 5226347 h 6858000"/>
              <a:gd name="connsiteX626" fmla="*/ 6894514 w 6902451"/>
              <a:gd name="connsiteY626" fmla="*/ 5269995 h 6858000"/>
              <a:gd name="connsiteX627" fmla="*/ 6888957 w 6902451"/>
              <a:gd name="connsiteY627" fmla="*/ 5315231 h 6858000"/>
              <a:gd name="connsiteX628" fmla="*/ 6883401 w 6902451"/>
              <a:gd name="connsiteY628" fmla="*/ 5359673 h 6858000"/>
              <a:gd name="connsiteX629" fmla="*/ 6874670 w 6902451"/>
              <a:gd name="connsiteY629" fmla="*/ 5401734 h 6858000"/>
              <a:gd name="connsiteX630" fmla="*/ 6866732 w 6902451"/>
              <a:gd name="connsiteY630" fmla="*/ 5446176 h 6858000"/>
              <a:gd name="connsiteX631" fmla="*/ 6857207 w 6902451"/>
              <a:gd name="connsiteY631" fmla="*/ 5488237 h 6858000"/>
              <a:gd name="connsiteX632" fmla="*/ 6847682 w 6902451"/>
              <a:gd name="connsiteY632" fmla="*/ 5531092 h 6858000"/>
              <a:gd name="connsiteX633" fmla="*/ 6836570 w 6902451"/>
              <a:gd name="connsiteY633" fmla="*/ 5573946 h 6858000"/>
              <a:gd name="connsiteX634" fmla="*/ 6823870 w 6902451"/>
              <a:gd name="connsiteY634" fmla="*/ 5615214 h 6858000"/>
              <a:gd name="connsiteX635" fmla="*/ 6810376 w 6902451"/>
              <a:gd name="connsiteY635" fmla="*/ 5656481 h 6858000"/>
              <a:gd name="connsiteX636" fmla="*/ 6795295 w 6902451"/>
              <a:gd name="connsiteY636" fmla="*/ 5697749 h 6858000"/>
              <a:gd name="connsiteX637" fmla="*/ 6780214 w 6902451"/>
              <a:gd name="connsiteY637" fmla="*/ 5737429 h 6858000"/>
              <a:gd name="connsiteX638" fmla="*/ 6763545 w 6902451"/>
              <a:gd name="connsiteY638" fmla="*/ 5777109 h 6858000"/>
              <a:gd name="connsiteX639" fmla="*/ 6746876 w 6902451"/>
              <a:gd name="connsiteY639" fmla="*/ 5816790 h 6858000"/>
              <a:gd name="connsiteX640" fmla="*/ 6727826 w 6902451"/>
              <a:gd name="connsiteY640" fmla="*/ 5855676 h 6858000"/>
              <a:gd name="connsiteX641" fmla="*/ 6708776 w 6902451"/>
              <a:gd name="connsiteY641" fmla="*/ 5893769 h 6858000"/>
              <a:gd name="connsiteX642" fmla="*/ 6689726 w 6902451"/>
              <a:gd name="connsiteY642" fmla="*/ 5931862 h 6858000"/>
              <a:gd name="connsiteX643" fmla="*/ 6669088 w 6902451"/>
              <a:gd name="connsiteY643" fmla="*/ 5969162 h 6858000"/>
              <a:gd name="connsiteX644" fmla="*/ 6646864 w 6902451"/>
              <a:gd name="connsiteY644" fmla="*/ 6006461 h 6858000"/>
              <a:gd name="connsiteX645" fmla="*/ 6623845 w 6902451"/>
              <a:gd name="connsiteY645" fmla="*/ 6042174 h 6858000"/>
              <a:gd name="connsiteX646" fmla="*/ 6600032 w 6902451"/>
              <a:gd name="connsiteY646" fmla="*/ 6077886 h 6858000"/>
              <a:gd name="connsiteX647" fmla="*/ 6577014 w 6902451"/>
              <a:gd name="connsiteY647" fmla="*/ 6112011 h 6858000"/>
              <a:gd name="connsiteX648" fmla="*/ 6550820 w 6902451"/>
              <a:gd name="connsiteY648" fmla="*/ 6146136 h 6858000"/>
              <a:gd name="connsiteX649" fmla="*/ 6526214 w 6902451"/>
              <a:gd name="connsiteY649" fmla="*/ 6181055 h 6858000"/>
              <a:gd name="connsiteX650" fmla="*/ 6498432 w 6902451"/>
              <a:gd name="connsiteY650" fmla="*/ 6213592 h 6858000"/>
              <a:gd name="connsiteX651" fmla="*/ 6471445 w 6902451"/>
              <a:gd name="connsiteY651" fmla="*/ 6246924 h 6858000"/>
              <a:gd name="connsiteX652" fmla="*/ 6443664 w 6902451"/>
              <a:gd name="connsiteY652" fmla="*/ 6278668 h 6858000"/>
              <a:gd name="connsiteX653" fmla="*/ 6415088 w 6902451"/>
              <a:gd name="connsiteY653" fmla="*/ 6308825 h 6858000"/>
              <a:gd name="connsiteX654" fmla="*/ 6384926 w 6902451"/>
              <a:gd name="connsiteY654" fmla="*/ 6340569 h 6858000"/>
              <a:gd name="connsiteX655" fmla="*/ 6354764 w 6902451"/>
              <a:gd name="connsiteY655" fmla="*/ 6369139 h 6858000"/>
              <a:gd name="connsiteX656" fmla="*/ 6323014 w 6902451"/>
              <a:gd name="connsiteY656" fmla="*/ 6397709 h 6858000"/>
              <a:gd name="connsiteX657" fmla="*/ 6291264 w 6902451"/>
              <a:gd name="connsiteY657" fmla="*/ 6427072 h 6858000"/>
              <a:gd name="connsiteX658" fmla="*/ 6259514 w 6902451"/>
              <a:gd name="connsiteY658" fmla="*/ 6454055 h 6858000"/>
              <a:gd name="connsiteX659" fmla="*/ 6226970 w 6902451"/>
              <a:gd name="connsiteY659" fmla="*/ 6480244 h 6858000"/>
              <a:gd name="connsiteX660" fmla="*/ 6192045 w 6902451"/>
              <a:gd name="connsiteY660" fmla="*/ 6506433 h 6858000"/>
              <a:gd name="connsiteX661" fmla="*/ 6157914 w 6902451"/>
              <a:gd name="connsiteY661" fmla="*/ 6531035 h 6858000"/>
              <a:gd name="connsiteX662" fmla="*/ 6122195 w 6902451"/>
              <a:gd name="connsiteY662" fmla="*/ 6555636 h 6858000"/>
              <a:gd name="connsiteX663" fmla="*/ 6088064 w 6902451"/>
              <a:gd name="connsiteY663" fmla="*/ 6579445 h 6858000"/>
              <a:gd name="connsiteX664" fmla="*/ 6050757 w 6902451"/>
              <a:gd name="connsiteY664" fmla="*/ 6600872 h 6858000"/>
              <a:gd name="connsiteX665" fmla="*/ 6013451 w 6902451"/>
              <a:gd name="connsiteY665" fmla="*/ 6623093 h 6858000"/>
              <a:gd name="connsiteX666" fmla="*/ 5976938 w 6902451"/>
              <a:gd name="connsiteY666" fmla="*/ 6643727 h 6858000"/>
              <a:gd name="connsiteX667" fmla="*/ 5939632 w 6902451"/>
              <a:gd name="connsiteY667" fmla="*/ 6664360 h 6858000"/>
              <a:gd name="connsiteX668" fmla="*/ 5900738 w 6902451"/>
              <a:gd name="connsiteY668" fmla="*/ 6683407 h 6858000"/>
              <a:gd name="connsiteX669" fmla="*/ 5862638 w 6902451"/>
              <a:gd name="connsiteY669" fmla="*/ 6701660 h 6858000"/>
              <a:gd name="connsiteX670" fmla="*/ 5822951 w 6902451"/>
              <a:gd name="connsiteY670" fmla="*/ 6719119 h 6858000"/>
              <a:gd name="connsiteX671" fmla="*/ 5783263 w 6902451"/>
              <a:gd name="connsiteY671" fmla="*/ 6735785 h 6858000"/>
              <a:gd name="connsiteX672" fmla="*/ 5741988 w 6902451"/>
              <a:gd name="connsiteY672" fmla="*/ 6750863 h 6858000"/>
              <a:gd name="connsiteX673" fmla="*/ 5702301 w 6902451"/>
              <a:gd name="connsiteY673" fmla="*/ 6764355 h 6858000"/>
              <a:gd name="connsiteX674" fmla="*/ 5661026 w 6902451"/>
              <a:gd name="connsiteY674" fmla="*/ 6778640 h 6858000"/>
              <a:gd name="connsiteX675" fmla="*/ 5618163 w 6902451"/>
              <a:gd name="connsiteY675" fmla="*/ 6790544 h 6858000"/>
              <a:gd name="connsiteX676" fmla="*/ 5576888 w 6902451"/>
              <a:gd name="connsiteY676" fmla="*/ 6801654 h 6858000"/>
              <a:gd name="connsiteX677" fmla="*/ 5534026 w 6902451"/>
              <a:gd name="connsiteY677" fmla="*/ 6812765 h 6858000"/>
              <a:gd name="connsiteX678" fmla="*/ 5490370 w 6902451"/>
              <a:gd name="connsiteY678" fmla="*/ 6822288 h 6858000"/>
              <a:gd name="connsiteX679" fmla="*/ 5447507 w 6902451"/>
              <a:gd name="connsiteY679" fmla="*/ 6830224 h 6858000"/>
              <a:gd name="connsiteX680" fmla="*/ 5403851 w 6902451"/>
              <a:gd name="connsiteY680" fmla="*/ 6837367 h 6858000"/>
              <a:gd name="connsiteX681" fmla="*/ 5360194 w 6902451"/>
              <a:gd name="connsiteY681" fmla="*/ 6844509 h 6858000"/>
              <a:gd name="connsiteX682" fmla="*/ 5315744 w 6902451"/>
              <a:gd name="connsiteY682" fmla="*/ 6848477 h 6858000"/>
              <a:gd name="connsiteX683" fmla="*/ 5270501 w 6902451"/>
              <a:gd name="connsiteY683" fmla="*/ 6852445 h 6858000"/>
              <a:gd name="connsiteX684" fmla="*/ 5225257 w 6902451"/>
              <a:gd name="connsiteY684" fmla="*/ 6855619 h 6858000"/>
              <a:gd name="connsiteX685" fmla="*/ 5180013 w 6902451"/>
              <a:gd name="connsiteY685" fmla="*/ 6858000 h 6858000"/>
              <a:gd name="connsiteX686" fmla="*/ 5134770 w 6902451"/>
              <a:gd name="connsiteY686" fmla="*/ 6858000 h 6858000"/>
              <a:gd name="connsiteX687" fmla="*/ 5089526 w 6902451"/>
              <a:gd name="connsiteY687" fmla="*/ 6858000 h 6858000"/>
              <a:gd name="connsiteX688" fmla="*/ 5044282 w 6902451"/>
              <a:gd name="connsiteY688" fmla="*/ 6855619 h 6858000"/>
              <a:gd name="connsiteX689" fmla="*/ 4998244 w 6902451"/>
              <a:gd name="connsiteY689" fmla="*/ 6852445 h 6858000"/>
              <a:gd name="connsiteX690" fmla="*/ 4954588 w 6902451"/>
              <a:gd name="connsiteY690" fmla="*/ 6848477 h 6858000"/>
              <a:gd name="connsiteX691" fmla="*/ 4910932 w 6902451"/>
              <a:gd name="connsiteY691" fmla="*/ 6844509 h 6858000"/>
              <a:gd name="connsiteX692" fmla="*/ 4866482 w 6902451"/>
              <a:gd name="connsiteY692" fmla="*/ 6837367 h 6858000"/>
              <a:gd name="connsiteX693" fmla="*/ 4822826 w 6902451"/>
              <a:gd name="connsiteY693" fmla="*/ 6830224 h 6858000"/>
              <a:gd name="connsiteX694" fmla="*/ 4779170 w 6902451"/>
              <a:gd name="connsiteY694" fmla="*/ 6822288 h 6858000"/>
              <a:gd name="connsiteX695" fmla="*/ 4736307 w 6902451"/>
              <a:gd name="connsiteY695" fmla="*/ 6812765 h 6858000"/>
              <a:gd name="connsiteX696" fmla="*/ 4693444 w 6902451"/>
              <a:gd name="connsiteY696" fmla="*/ 6801654 h 6858000"/>
              <a:gd name="connsiteX697" fmla="*/ 4651376 w 6902451"/>
              <a:gd name="connsiteY697" fmla="*/ 6790544 h 6858000"/>
              <a:gd name="connsiteX698" fmla="*/ 4610101 w 6902451"/>
              <a:gd name="connsiteY698" fmla="*/ 6778640 h 6858000"/>
              <a:gd name="connsiteX699" fmla="*/ 4568826 w 6902451"/>
              <a:gd name="connsiteY699" fmla="*/ 6764355 h 6858000"/>
              <a:gd name="connsiteX700" fmla="*/ 4527551 w 6902451"/>
              <a:gd name="connsiteY700" fmla="*/ 6750863 h 6858000"/>
              <a:gd name="connsiteX701" fmla="*/ 4487863 w 6902451"/>
              <a:gd name="connsiteY701" fmla="*/ 6735785 h 6858000"/>
              <a:gd name="connsiteX702" fmla="*/ 4448176 w 6902451"/>
              <a:gd name="connsiteY702" fmla="*/ 6719119 h 6858000"/>
              <a:gd name="connsiteX703" fmla="*/ 4407694 w 6902451"/>
              <a:gd name="connsiteY703" fmla="*/ 6701660 h 6858000"/>
              <a:gd name="connsiteX704" fmla="*/ 4369594 w 6902451"/>
              <a:gd name="connsiteY704" fmla="*/ 6683407 h 6858000"/>
              <a:gd name="connsiteX705" fmla="*/ 4330701 w 6902451"/>
              <a:gd name="connsiteY705" fmla="*/ 6664360 h 6858000"/>
              <a:gd name="connsiteX706" fmla="*/ 4292601 w 6902451"/>
              <a:gd name="connsiteY706" fmla="*/ 6643727 h 6858000"/>
              <a:gd name="connsiteX707" fmla="*/ 4255294 w 6902451"/>
              <a:gd name="connsiteY707" fmla="*/ 6623093 h 6858000"/>
              <a:gd name="connsiteX708" fmla="*/ 4218782 w 6902451"/>
              <a:gd name="connsiteY708" fmla="*/ 6600872 h 6858000"/>
              <a:gd name="connsiteX709" fmla="*/ 4183063 w 6902451"/>
              <a:gd name="connsiteY709" fmla="*/ 6579445 h 6858000"/>
              <a:gd name="connsiteX710" fmla="*/ 4147345 w 6902451"/>
              <a:gd name="connsiteY710" fmla="*/ 6555636 h 6858000"/>
              <a:gd name="connsiteX711" fmla="*/ 4112420 w 6902451"/>
              <a:gd name="connsiteY711" fmla="*/ 6531035 h 6858000"/>
              <a:gd name="connsiteX712" fmla="*/ 4078288 w 6902451"/>
              <a:gd name="connsiteY712" fmla="*/ 6506433 h 6858000"/>
              <a:gd name="connsiteX713" fmla="*/ 4044157 w 6902451"/>
              <a:gd name="connsiteY713" fmla="*/ 6480244 h 6858000"/>
              <a:gd name="connsiteX714" fmla="*/ 4010820 w 6902451"/>
              <a:gd name="connsiteY714" fmla="*/ 6454055 h 6858000"/>
              <a:gd name="connsiteX715" fmla="*/ 3978276 w 6902451"/>
              <a:gd name="connsiteY715" fmla="*/ 6427072 h 6858000"/>
              <a:gd name="connsiteX716" fmla="*/ 3946526 w 6902451"/>
              <a:gd name="connsiteY716" fmla="*/ 6397709 h 6858000"/>
              <a:gd name="connsiteX717" fmla="*/ 3916363 w 6902451"/>
              <a:gd name="connsiteY717" fmla="*/ 6369139 h 6858000"/>
              <a:gd name="connsiteX718" fmla="*/ 3886201 w 6902451"/>
              <a:gd name="connsiteY718" fmla="*/ 6340569 h 6858000"/>
              <a:gd name="connsiteX719" fmla="*/ 3856038 w 6902451"/>
              <a:gd name="connsiteY719" fmla="*/ 6308825 h 6858000"/>
              <a:gd name="connsiteX720" fmla="*/ 3826670 w 6902451"/>
              <a:gd name="connsiteY720" fmla="*/ 6278668 h 6858000"/>
              <a:gd name="connsiteX721" fmla="*/ 3798095 w 6902451"/>
              <a:gd name="connsiteY721" fmla="*/ 6246924 h 6858000"/>
              <a:gd name="connsiteX722" fmla="*/ 3770313 w 6902451"/>
              <a:gd name="connsiteY722" fmla="*/ 6213592 h 6858000"/>
              <a:gd name="connsiteX723" fmla="*/ 3744120 w 6902451"/>
              <a:gd name="connsiteY723" fmla="*/ 6181055 h 6858000"/>
              <a:gd name="connsiteX724" fmla="*/ 3718720 w 6902451"/>
              <a:gd name="connsiteY724" fmla="*/ 6146136 h 6858000"/>
              <a:gd name="connsiteX725" fmla="*/ 3693320 w 6902451"/>
              <a:gd name="connsiteY725" fmla="*/ 6112011 h 6858000"/>
              <a:gd name="connsiteX726" fmla="*/ 3668713 w 6902451"/>
              <a:gd name="connsiteY726" fmla="*/ 6077886 h 6858000"/>
              <a:gd name="connsiteX727" fmla="*/ 3645695 w 6902451"/>
              <a:gd name="connsiteY727" fmla="*/ 6042174 h 6858000"/>
              <a:gd name="connsiteX728" fmla="*/ 3623470 w 6902451"/>
              <a:gd name="connsiteY728" fmla="*/ 6006461 h 6858000"/>
              <a:gd name="connsiteX729" fmla="*/ 3601245 w 6902451"/>
              <a:gd name="connsiteY729" fmla="*/ 5969162 h 6858000"/>
              <a:gd name="connsiteX730" fmla="*/ 3581401 w 6902451"/>
              <a:gd name="connsiteY730" fmla="*/ 5931862 h 6858000"/>
              <a:gd name="connsiteX731" fmla="*/ 3560763 w 6902451"/>
              <a:gd name="connsiteY731" fmla="*/ 5893769 h 6858000"/>
              <a:gd name="connsiteX732" fmla="*/ 3540920 w 6902451"/>
              <a:gd name="connsiteY732" fmla="*/ 5855676 h 6858000"/>
              <a:gd name="connsiteX733" fmla="*/ 3523457 w 6902451"/>
              <a:gd name="connsiteY733" fmla="*/ 5816790 h 6858000"/>
              <a:gd name="connsiteX734" fmla="*/ 3505201 w 6902451"/>
              <a:gd name="connsiteY734" fmla="*/ 5777109 h 6858000"/>
              <a:gd name="connsiteX735" fmla="*/ 3490120 w 6902451"/>
              <a:gd name="connsiteY735" fmla="*/ 5737429 h 6858000"/>
              <a:gd name="connsiteX736" fmla="*/ 3474245 w 6902451"/>
              <a:gd name="connsiteY736" fmla="*/ 5697749 h 6858000"/>
              <a:gd name="connsiteX737" fmla="*/ 3459957 w 6902451"/>
              <a:gd name="connsiteY737" fmla="*/ 5656481 h 6858000"/>
              <a:gd name="connsiteX738" fmla="*/ 3446463 w 6902451"/>
              <a:gd name="connsiteY738" fmla="*/ 5615214 h 6858000"/>
              <a:gd name="connsiteX739" fmla="*/ 3433763 w 6902451"/>
              <a:gd name="connsiteY739" fmla="*/ 5573946 h 6858000"/>
              <a:gd name="connsiteX740" fmla="*/ 3423445 w 6902451"/>
              <a:gd name="connsiteY740" fmla="*/ 5531092 h 6858000"/>
              <a:gd name="connsiteX741" fmla="*/ 3412332 w 6902451"/>
              <a:gd name="connsiteY741" fmla="*/ 5488237 h 6858000"/>
              <a:gd name="connsiteX742" fmla="*/ 3402807 w 6902451"/>
              <a:gd name="connsiteY742" fmla="*/ 5446176 h 6858000"/>
              <a:gd name="connsiteX743" fmla="*/ 3394076 w 6902451"/>
              <a:gd name="connsiteY743" fmla="*/ 5401734 h 6858000"/>
              <a:gd name="connsiteX744" fmla="*/ 3387726 w 6902451"/>
              <a:gd name="connsiteY744" fmla="*/ 5359673 h 6858000"/>
              <a:gd name="connsiteX745" fmla="*/ 3380582 w 6902451"/>
              <a:gd name="connsiteY745" fmla="*/ 5315231 h 6858000"/>
              <a:gd name="connsiteX746" fmla="*/ 3376613 w 6902451"/>
              <a:gd name="connsiteY746" fmla="*/ 5269995 h 6858000"/>
              <a:gd name="connsiteX747" fmla="*/ 3371851 w 6902451"/>
              <a:gd name="connsiteY747" fmla="*/ 5226347 h 6858000"/>
              <a:gd name="connsiteX748" fmla="*/ 3369470 w 6902451"/>
              <a:gd name="connsiteY748" fmla="*/ 5181111 h 6858000"/>
              <a:gd name="connsiteX749" fmla="*/ 3367088 w 6902451"/>
              <a:gd name="connsiteY749" fmla="*/ 5135876 h 6858000"/>
              <a:gd name="connsiteX750" fmla="*/ 3367088 w 6902451"/>
              <a:gd name="connsiteY750" fmla="*/ 5090640 h 6858000"/>
              <a:gd name="connsiteX751" fmla="*/ 3367088 w 6902451"/>
              <a:gd name="connsiteY751" fmla="*/ 2495550 h 6858000"/>
              <a:gd name="connsiteX752" fmla="*/ 3367088 w 6902451"/>
              <a:gd name="connsiteY752" fmla="*/ 1769038 h 6858000"/>
              <a:gd name="connsiteX753" fmla="*/ 3367088 w 6902451"/>
              <a:gd name="connsiteY753" fmla="*/ 1722986 h 6858000"/>
              <a:gd name="connsiteX754" fmla="*/ 3369470 w 6902451"/>
              <a:gd name="connsiteY754" fmla="*/ 1677728 h 6858000"/>
              <a:gd name="connsiteX755" fmla="*/ 3371851 w 6902451"/>
              <a:gd name="connsiteY755" fmla="*/ 1632470 h 6858000"/>
              <a:gd name="connsiteX756" fmla="*/ 3376613 w 6902451"/>
              <a:gd name="connsiteY756" fmla="*/ 1588800 h 6858000"/>
              <a:gd name="connsiteX757" fmla="*/ 3380582 w 6902451"/>
              <a:gd name="connsiteY757" fmla="*/ 1543541 h 6858000"/>
              <a:gd name="connsiteX758" fmla="*/ 3387726 w 6902451"/>
              <a:gd name="connsiteY758" fmla="*/ 1499077 h 6858000"/>
              <a:gd name="connsiteX759" fmla="*/ 3394076 w 6902451"/>
              <a:gd name="connsiteY759" fmla="*/ 1456995 h 6858000"/>
              <a:gd name="connsiteX760" fmla="*/ 3402807 w 6902451"/>
              <a:gd name="connsiteY760" fmla="*/ 1412531 h 6858000"/>
              <a:gd name="connsiteX761" fmla="*/ 3412332 w 6902451"/>
              <a:gd name="connsiteY761" fmla="*/ 1370449 h 6858000"/>
              <a:gd name="connsiteX762" fmla="*/ 3423445 w 6902451"/>
              <a:gd name="connsiteY762" fmla="*/ 1327573 h 6858000"/>
              <a:gd name="connsiteX763" fmla="*/ 3433763 w 6902451"/>
              <a:gd name="connsiteY763" fmla="*/ 1284696 h 6858000"/>
              <a:gd name="connsiteX764" fmla="*/ 3446463 w 6902451"/>
              <a:gd name="connsiteY764" fmla="*/ 1243408 h 6858000"/>
              <a:gd name="connsiteX765" fmla="*/ 3459957 w 6902451"/>
              <a:gd name="connsiteY765" fmla="*/ 1202120 h 6858000"/>
              <a:gd name="connsiteX766" fmla="*/ 3474245 w 6902451"/>
              <a:gd name="connsiteY766" fmla="*/ 1161626 h 6858000"/>
              <a:gd name="connsiteX767" fmla="*/ 3490120 w 6902451"/>
              <a:gd name="connsiteY767" fmla="*/ 1121132 h 6858000"/>
              <a:gd name="connsiteX768" fmla="*/ 3505201 w 6902451"/>
              <a:gd name="connsiteY768" fmla="*/ 1081432 h 6858000"/>
              <a:gd name="connsiteX769" fmla="*/ 3523457 w 6902451"/>
              <a:gd name="connsiteY769" fmla="*/ 1041732 h 6858000"/>
              <a:gd name="connsiteX770" fmla="*/ 3540920 w 6902451"/>
              <a:gd name="connsiteY770" fmla="*/ 1002825 h 6858000"/>
              <a:gd name="connsiteX771" fmla="*/ 3560763 w 6902451"/>
              <a:gd name="connsiteY771" fmla="*/ 964713 h 6858000"/>
              <a:gd name="connsiteX772" fmla="*/ 3581401 w 6902451"/>
              <a:gd name="connsiteY772" fmla="*/ 926601 h 6858000"/>
              <a:gd name="connsiteX773" fmla="*/ 3601245 w 6902451"/>
              <a:gd name="connsiteY773" fmla="*/ 889283 h 6858000"/>
              <a:gd name="connsiteX774" fmla="*/ 3623470 w 6902451"/>
              <a:gd name="connsiteY774" fmla="*/ 851965 h 6858000"/>
              <a:gd name="connsiteX775" fmla="*/ 3645695 w 6902451"/>
              <a:gd name="connsiteY775" fmla="*/ 816235 h 6858000"/>
              <a:gd name="connsiteX776" fmla="*/ 3668713 w 6902451"/>
              <a:gd name="connsiteY776" fmla="*/ 780505 h 6858000"/>
              <a:gd name="connsiteX777" fmla="*/ 3693320 w 6902451"/>
              <a:gd name="connsiteY777" fmla="*/ 746363 h 6858000"/>
              <a:gd name="connsiteX778" fmla="*/ 3718720 w 6902451"/>
              <a:gd name="connsiteY778" fmla="*/ 712221 h 6858000"/>
              <a:gd name="connsiteX779" fmla="*/ 3744120 w 6902451"/>
              <a:gd name="connsiteY779" fmla="*/ 677284 h 6858000"/>
              <a:gd name="connsiteX780" fmla="*/ 3770313 w 6902451"/>
              <a:gd name="connsiteY780" fmla="*/ 644730 h 6858000"/>
              <a:gd name="connsiteX781" fmla="*/ 3798095 w 6902451"/>
              <a:gd name="connsiteY781" fmla="*/ 611382 h 6858000"/>
              <a:gd name="connsiteX782" fmla="*/ 3826670 w 6902451"/>
              <a:gd name="connsiteY782" fmla="*/ 579622 h 6858000"/>
              <a:gd name="connsiteX783" fmla="*/ 3856038 w 6902451"/>
              <a:gd name="connsiteY783" fmla="*/ 549450 h 6858000"/>
              <a:gd name="connsiteX784" fmla="*/ 3886201 w 6902451"/>
              <a:gd name="connsiteY784" fmla="*/ 518484 h 6858000"/>
              <a:gd name="connsiteX785" fmla="*/ 3916363 w 6902451"/>
              <a:gd name="connsiteY785" fmla="*/ 489106 h 6858000"/>
              <a:gd name="connsiteX786" fmla="*/ 3946526 w 6902451"/>
              <a:gd name="connsiteY786" fmla="*/ 460522 h 6858000"/>
              <a:gd name="connsiteX787" fmla="*/ 3978276 w 6902451"/>
              <a:gd name="connsiteY787" fmla="*/ 431144 h 6858000"/>
              <a:gd name="connsiteX788" fmla="*/ 4010820 w 6902451"/>
              <a:gd name="connsiteY788" fmla="*/ 404148 h 6858000"/>
              <a:gd name="connsiteX789" fmla="*/ 4044157 w 6902451"/>
              <a:gd name="connsiteY789" fmla="*/ 377946 h 6858000"/>
              <a:gd name="connsiteX790" fmla="*/ 4078288 w 6902451"/>
              <a:gd name="connsiteY790" fmla="*/ 351743 h 6858000"/>
              <a:gd name="connsiteX791" fmla="*/ 4112420 w 6902451"/>
              <a:gd name="connsiteY791" fmla="*/ 327129 h 6858000"/>
              <a:gd name="connsiteX792" fmla="*/ 4147345 w 6902451"/>
              <a:gd name="connsiteY792" fmla="*/ 302515 h 6858000"/>
              <a:gd name="connsiteX793" fmla="*/ 4183063 w 6902451"/>
              <a:gd name="connsiteY793" fmla="*/ 278695 h 6858000"/>
              <a:gd name="connsiteX794" fmla="*/ 4218782 w 6902451"/>
              <a:gd name="connsiteY794" fmla="*/ 257257 h 6858000"/>
              <a:gd name="connsiteX795" fmla="*/ 4255294 w 6902451"/>
              <a:gd name="connsiteY795" fmla="*/ 235025 h 6858000"/>
              <a:gd name="connsiteX796" fmla="*/ 4292601 w 6902451"/>
              <a:gd name="connsiteY796" fmla="*/ 214381 h 6858000"/>
              <a:gd name="connsiteX797" fmla="*/ 4330701 w 6902451"/>
              <a:gd name="connsiteY797" fmla="*/ 193737 h 6858000"/>
              <a:gd name="connsiteX798" fmla="*/ 4369594 w 6902451"/>
              <a:gd name="connsiteY798" fmla="*/ 174681 h 6858000"/>
              <a:gd name="connsiteX799" fmla="*/ 4407694 w 6902451"/>
              <a:gd name="connsiteY799" fmla="*/ 156419 h 6858000"/>
              <a:gd name="connsiteX800" fmla="*/ 4448176 w 6902451"/>
              <a:gd name="connsiteY800" fmla="*/ 138951 h 6858000"/>
              <a:gd name="connsiteX801" fmla="*/ 4487863 w 6902451"/>
              <a:gd name="connsiteY801" fmla="*/ 122277 h 6858000"/>
              <a:gd name="connsiteX802" fmla="*/ 4527551 w 6902451"/>
              <a:gd name="connsiteY802" fmla="*/ 107191 h 6858000"/>
              <a:gd name="connsiteX803" fmla="*/ 4568826 w 6902451"/>
              <a:gd name="connsiteY803" fmla="*/ 93693 h 6858000"/>
              <a:gd name="connsiteX804" fmla="*/ 4610101 w 6902451"/>
              <a:gd name="connsiteY804" fmla="*/ 79401 h 6858000"/>
              <a:gd name="connsiteX805" fmla="*/ 4651376 w 6902451"/>
              <a:gd name="connsiteY805" fmla="*/ 67491 h 6858000"/>
              <a:gd name="connsiteX806" fmla="*/ 4693444 w 6902451"/>
              <a:gd name="connsiteY806" fmla="*/ 56374 h 6858000"/>
              <a:gd name="connsiteX807" fmla="*/ 4736307 w 6902451"/>
              <a:gd name="connsiteY807" fmla="*/ 45258 h 6858000"/>
              <a:gd name="connsiteX808" fmla="*/ 4779170 w 6902451"/>
              <a:gd name="connsiteY808" fmla="*/ 35730 h 6858000"/>
              <a:gd name="connsiteX809" fmla="*/ 4822826 w 6902451"/>
              <a:gd name="connsiteY809" fmla="*/ 27790 h 6858000"/>
              <a:gd name="connsiteX810" fmla="*/ 4866482 w 6902451"/>
              <a:gd name="connsiteY810" fmla="*/ 20644 h 6858000"/>
              <a:gd name="connsiteX811" fmla="*/ 4910932 w 6902451"/>
              <a:gd name="connsiteY811" fmla="*/ 13498 h 6858000"/>
              <a:gd name="connsiteX812" fmla="*/ 4954588 w 6902451"/>
              <a:gd name="connsiteY812" fmla="*/ 9528 h 6858000"/>
              <a:gd name="connsiteX813" fmla="*/ 4998244 w 6902451"/>
              <a:gd name="connsiteY813" fmla="*/ 5558 h 6858000"/>
              <a:gd name="connsiteX814" fmla="*/ 5044282 w 6902451"/>
              <a:gd name="connsiteY814" fmla="*/ 238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Lst>
            <a:rect l="l" t="t" r="r" b="b"/>
            <a:pathLst>
              <a:path w="6902451" h="6858000">
                <a:moveTo>
                  <a:pt x="4192588" y="3644900"/>
                </a:moveTo>
                <a:lnTo>
                  <a:pt x="6076951" y="3644900"/>
                </a:lnTo>
                <a:lnTo>
                  <a:pt x="6076951" y="4966494"/>
                </a:lnTo>
                <a:lnTo>
                  <a:pt x="6075364" y="5014119"/>
                </a:lnTo>
                <a:lnTo>
                  <a:pt x="6072982" y="5062538"/>
                </a:lnTo>
                <a:lnTo>
                  <a:pt x="6065838" y="5109369"/>
                </a:lnTo>
                <a:lnTo>
                  <a:pt x="6057901" y="5156200"/>
                </a:lnTo>
                <a:lnTo>
                  <a:pt x="6048376" y="5201444"/>
                </a:lnTo>
                <a:lnTo>
                  <a:pt x="6035676" y="5246688"/>
                </a:lnTo>
                <a:lnTo>
                  <a:pt x="6020595" y="5290344"/>
                </a:lnTo>
                <a:lnTo>
                  <a:pt x="6002338" y="5333206"/>
                </a:lnTo>
                <a:lnTo>
                  <a:pt x="5984876" y="5374481"/>
                </a:lnTo>
                <a:lnTo>
                  <a:pt x="5964238" y="5415756"/>
                </a:lnTo>
                <a:lnTo>
                  <a:pt x="5941220" y="5455444"/>
                </a:lnTo>
                <a:lnTo>
                  <a:pt x="5915820" y="5493544"/>
                </a:lnTo>
                <a:lnTo>
                  <a:pt x="5890420" y="5529263"/>
                </a:lnTo>
                <a:lnTo>
                  <a:pt x="5862638" y="5564981"/>
                </a:lnTo>
                <a:lnTo>
                  <a:pt x="5832476" y="5599906"/>
                </a:lnTo>
                <a:lnTo>
                  <a:pt x="5800726" y="5632450"/>
                </a:lnTo>
                <a:lnTo>
                  <a:pt x="5768976" y="5664200"/>
                </a:lnTo>
                <a:lnTo>
                  <a:pt x="5734845" y="5692775"/>
                </a:lnTo>
                <a:lnTo>
                  <a:pt x="5699126" y="5722144"/>
                </a:lnTo>
                <a:lnTo>
                  <a:pt x="5661820" y="5748338"/>
                </a:lnTo>
                <a:lnTo>
                  <a:pt x="5623720" y="5772944"/>
                </a:lnTo>
                <a:lnTo>
                  <a:pt x="5584032" y="5794375"/>
                </a:lnTo>
                <a:lnTo>
                  <a:pt x="5543551" y="5815013"/>
                </a:lnTo>
                <a:lnTo>
                  <a:pt x="5501482" y="5834856"/>
                </a:lnTo>
                <a:lnTo>
                  <a:pt x="5458620" y="5850731"/>
                </a:lnTo>
                <a:lnTo>
                  <a:pt x="5414963" y="5865813"/>
                </a:lnTo>
                <a:lnTo>
                  <a:pt x="5370513" y="5878513"/>
                </a:lnTo>
                <a:lnTo>
                  <a:pt x="5325270" y="5889625"/>
                </a:lnTo>
                <a:lnTo>
                  <a:pt x="5278438" y="5897563"/>
                </a:lnTo>
                <a:lnTo>
                  <a:pt x="5230813" y="5903119"/>
                </a:lnTo>
                <a:lnTo>
                  <a:pt x="5183982" y="5907088"/>
                </a:lnTo>
                <a:lnTo>
                  <a:pt x="5134770" y="5908675"/>
                </a:lnTo>
                <a:lnTo>
                  <a:pt x="5086351" y="5907088"/>
                </a:lnTo>
                <a:lnTo>
                  <a:pt x="5038726" y="5903119"/>
                </a:lnTo>
                <a:lnTo>
                  <a:pt x="4991894" y="5897563"/>
                </a:lnTo>
                <a:lnTo>
                  <a:pt x="4945063" y="5889625"/>
                </a:lnTo>
                <a:lnTo>
                  <a:pt x="4899819" y="5878513"/>
                </a:lnTo>
                <a:lnTo>
                  <a:pt x="4854576" y="5865813"/>
                </a:lnTo>
                <a:lnTo>
                  <a:pt x="4810126" y="5850731"/>
                </a:lnTo>
                <a:lnTo>
                  <a:pt x="4768057" y="5834856"/>
                </a:lnTo>
                <a:lnTo>
                  <a:pt x="4726782" y="5815013"/>
                </a:lnTo>
                <a:lnTo>
                  <a:pt x="4685507" y="5794375"/>
                </a:lnTo>
                <a:lnTo>
                  <a:pt x="4646613" y="5772944"/>
                </a:lnTo>
                <a:lnTo>
                  <a:pt x="4608513" y="5748338"/>
                </a:lnTo>
                <a:lnTo>
                  <a:pt x="4571207" y="5722144"/>
                </a:lnTo>
                <a:lnTo>
                  <a:pt x="4535488" y="5692775"/>
                </a:lnTo>
                <a:lnTo>
                  <a:pt x="4501357" y="5664200"/>
                </a:lnTo>
                <a:lnTo>
                  <a:pt x="4468019" y="5632450"/>
                </a:lnTo>
                <a:lnTo>
                  <a:pt x="4437063" y="5599906"/>
                </a:lnTo>
                <a:lnTo>
                  <a:pt x="4407694" y="5564981"/>
                </a:lnTo>
                <a:lnTo>
                  <a:pt x="4380707" y="5529263"/>
                </a:lnTo>
                <a:lnTo>
                  <a:pt x="4352926" y="5493544"/>
                </a:lnTo>
                <a:lnTo>
                  <a:pt x="4329907" y="5455444"/>
                </a:lnTo>
                <a:lnTo>
                  <a:pt x="4306094" y="5415756"/>
                </a:lnTo>
                <a:lnTo>
                  <a:pt x="4285457" y="5374481"/>
                </a:lnTo>
                <a:lnTo>
                  <a:pt x="4266407" y="5333206"/>
                </a:lnTo>
                <a:lnTo>
                  <a:pt x="4249738" y="5290344"/>
                </a:lnTo>
                <a:lnTo>
                  <a:pt x="4234657" y="5246688"/>
                </a:lnTo>
                <a:lnTo>
                  <a:pt x="4222751" y="5201444"/>
                </a:lnTo>
                <a:lnTo>
                  <a:pt x="4211638" y="5156200"/>
                </a:lnTo>
                <a:lnTo>
                  <a:pt x="4202907" y="5109369"/>
                </a:lnTo>
                <a:lnTo>
                  <a:pt x="4198144" y="5062538"/>
                </a:lnTo>
                <a:lnTo>
                  <a:pt x="4193382" y="5014119"/>
                </a:lnTo>
                <a:lnTo>
                  <a:pt x="4192588" y="4966494"/>
                </a:lnTo>
                <a:close/>
                <a:moveTo>
                  <a:pt x="2123617" y="2914650"/>
                </a:moveTo>
                <a:lnTo>
                  <a:pt x="3008313" y="3799164"/>
                </a:lnTo>
                <a:lnTo>
                  <a:pt x="3008313" y="4695587"/>
                </a:lnTo>
                <a:lnTo>
                  <a:pt x="2521928" y="5181514"/>
                </a:lnTo>
                <a:lnTo>
                  <a:pt x="2486223" y="5216450"/>
                </a:lnTo>
                <a:lnTo>
                  <a:pt x="2449724" y="5246622"/>
                </a:lnTo>
                <a:lnTo>
                  <a:pt x="2412432" y="5276794"/>
                </a:lnTo>
                <a:lnTo>
                  <a:pt x="2373553" y="5302996"/>
                </a:lnTo>
                <a:lnTo>
                  <a:pt x="2333881" y="5327609"/>
                </a:lnTo>
                <a:lnTo>
                  <a:pt x="2292621" y="5350635"/>
                </a:lnTo>
                <a:lnTo>
                  <a:pt x="2251362" y="5371279"/>
                </a:lnTo>
                <a:lnTo>
                  <a:pt x="2210103" y="5389541"/>
                </a:lnTo>
                <a:lnTo>
                  <a:pt x="2166463" y="5406215"/>
                </a:lnTo>
                <a:lnTo>
                  <a:pt x="2123617" y="5419713"/>
                </a:lnTo>
                <a:lnTo>
                  <a:pt x="2079977" y="5431623"/>
                </a:lnTo>
                <a:lnTo>
                  <a:pt x="2034750" y="5441945"/>
                </a:lnTo>
                <a:lnTo>
                  <a:pt x="1991111" y="5448297"/>
                </a:lnTo>
                <a:lnTo>
                  <a:pt x="1945091" y="5453855"/>
                </a:lnTo>
                <a:lnTo>
                  <a:pt x="1899864" y="5457031"/>
                </a:lnTo>
                <a:lnTo>
                  <a:pt x="1854637" y="5457825"/>
                </a:lnTo>
                <a:lnTo>
                  <a:pt x="1809411" y="5457031"/>
                </a:lnTo>
                <a:lnTo>
                  <a:pt x="1765771" y="5453855"/>
                </a:lnTo>
                <a:lnTo>
                  <a:pt x="1720544" y="5448297"/>
                </a:lnTo>
                <a:lnTo>
                  <a:pt x="1675318" y="5441945"/>
                </a:lnTo>
                <a:lnTo>
                  <a:pt x="1630885" y="5431623"/>
                </a:lnTo>
                <a:lnTo>
                  <a:pt x="1587245" y="5419713"/>
                </a:lnTo>
                <a:lnTo>
                  <a:pt x="1542812" y="5406215"/>
                </a:lnTo>
                <a:lnTo>
                  <a:pt x="1500759" y="5389541"/>
                </a:lnTo>
                <a:lnTo>
                  <a:pt x="1459499" y="5371279"/>
                </a:lnTo>
                <a:lnTo>
                  <a:pt x="1416653" y="5350635"/>
                </a:lnTo>
                <a:lnTo>
                  <a:pt x="1376981" y="5327609"/>
                </a:lnTo>
                <a:lnTo>
                  <a:pt x="1337308" y="5302996"/>
                </a:lnTo>
                <a:lnTo>
                  <a:pt x="1298429" y="5276794"/>
                </a:lnTo>
                <a:lnTo>
                  <a:pt x="1260344" y="5246622"/>
                </a:lnTo>
                <a:lnTo>
                  <a:pt x="1224638" y="5216450"/>
                </a:lnTo>
                <a:lnTo>
                  <a:pt x="1188933" y="5181514"/>
                </a:lnTo>
                <a:lnTo>
                  <a:pt x="1155608" y="5147372"/>
                </a:lnTo>
                <a:lnTo>
                  <a:pt x="1124664" y="5110054"/>
                </a:lnTo>
                <a:lnTo>
                  <a:pt x="1095306" y="5073530"/>
                </a:lnTo>
                <a:lnTo>
                  <a:pt x="1068329" y="5034624"/>
                </a:lnTo>
                <a:lnTo>
                  <a:pt x="1042938" y="4994924"/>
                </a:lnTo>
                <a:lnTo>
                  <a:pt x="1021515" y="4953637"/>
                </a:lnTo>
                <a:lnTo>
                  <a:pt x="1000886" y="4912349"/>
                </a:lnTo>
                <a:lnTo>
                  <a:pt x="982636" y="4870267"/>
                </a:lnTo>
                <a:lnTo>
                  <a:pt x="966767" y="4827391"/>
                </a:lnTo>
                <a:lnTo>
                  <a:pt x="952485" y="4784515"/>
                </a:lnTo>
                <a:lnTo>
                  <a:pt x="940583" y="4740845"/>
                </a:lnTo>
                <a:lnTo>
                  <a:pt x="931062" y="4695587"/>
                </a:lnTo>
                <a:lnTo>
                  <a:pt x="922334" y="4651123"/>
                </a:lnTo>
                <a:lnTo>
                  <a:pt x="916780" y="4605866"/>
                </a:lnTo>
                <a:lnTo>
                  <a:pt x="914400" y="4560608"/>
                </a:lnTo>
                <a:lnTo>
                  <a:pt x="912813" y="4515350"/>
                </a:lnTo>
                <a:lnTo>
                  <a:pt x="914400" y="4470092"/>
                </a:lnTo>
                <a:lnTo>
                  <a:pt x="916780" y="4424834"/>
                </a:lnTo>
                <a:lnTo>
                  <a:pt x="922334" y="4380370"/>
                </a:lnTo>
                <a:lnTo>
                  <a:pt x="931062" y="4335112"/>
                </a:lnTo>
                <a:lnTo>
                  <a:pt x="940583" y="4291442"/>
                </a:lnTo>
                <a:lnTo>
                  <a:pt x="952485" y="4247773"/>
                </a:lnTo>
                <a:lnTo>
                  <a:pt x="966767" y="4203309"/>
                </a:lnTo>
                <a:lnTo>
                  <a:pt x="982636" y="4161227"/>
                </a:lnTo>
                <a:lnTo>
                  <a:pt x="1000886" y="4118351"/>
                </a:lnTo>
                <a:lnTo>
                  <a:pt x="1021515" y="4077063"/>
                </a:lnTo>
                <a:lnTo>
                  <a:pt x="1042938" y="4037363"/>
                </a:lnTo>
                <a:lnTo>
                  <a:pt x="1068329" y="3997663"/>
                </a:lnTo>
                <a:lnTo>
                  <a:pt x="1095306" y="3958757"/>
                </a:lnTo>
                <a:lnTo>
                  <a:pt x="1124664" y="3920645"/>
                </a:lnTo>
                <a:lnTo>
                  <a:pt x="1155608" y="3884915"/>
                </a:lnTo>
                <a:lnTo>
                  <a:pt x="1188933" y="3849186"/>
                </a:lnTo>
                <a:close/>
                <a:moveTo>
                  <a:pt x="3308350" y="681038"/>
                </a:moveTo>
                <a:lnTo>
                  <a:pt x="3283750" y="725488"/>
                </a:lnTo>
                <a:lnTo>
                  <a:pt x="3259149" y="769144"/>
                </a:lnTo>
                <a:lnTo>
                  <a:pt x="3236930" y="813594"/>
                </a:lnTo>
                <a:lnTo>
                  <a:pt x="3213123" y="858838"/>
                </a:lnTo>
                <a:lnTo>
                  <a:pt x="3193284" y="905669"/>
                </a:lnTo>
                <a:lnTo>
                  <a:pt x="3172651" y="950913"/>
                </a:lnTo>
                <a:lnTo>
                  <a:pt x="3154399" y="998538"/>
                </a:lnTo>
                <a:lnTo>
                  <a:pt x="3136941" y="1045369"/>
                </a:lnTo>
                <a:lnTo>
                  <a:pt x="3118689" y="1093788"/>
                </a:lnTo>
                <a:lnTo>
                  <a:pt x="3103611" y="1143001"/>
                </a:lnTo>
                <a:lnTo>
                  <a:pt x="3090121" y="1191419"/>
                </a:lnTo>
                <a:lnTo>
                  <a:pt x="3075837" y="1240632"/>
                </a:lnTo>
                <a:lnTo>
                  <a:pt x="3063934" y="1291432"/>
                </a:lnTo>
                <a:lnTo>
                  <a:pt x="3052824" y="1342232"/>
                </a:lnTo>
                <a:lnTo>
                  <a:pt x="3043301" y="1393032"/>
                </a:lnTo>
                <a:lnTo>
                  <a:pt x="3035365" y="1443832"/>
                </a:lnTo>
                <a:lnTo>
                  <a:pt x="821334" y="3656807"/>
                </a:lnTo>
                <a:lnTo>
                  <a:pt x="797527" y="3681413"/>
                </a:lnTo>
                <a:lnTo>
                  <a:pt x="774514" y="3707607"/>
                </a:lnTo>
                <a:lnTo>
                  <a:pt x="752294" y="3733007"/>
                </a:lnTo>
                <a:lnTo>
                  <a:pt x="730868" y="3758407"/>
                </a:lnTo>
                <a:lnTo>
                  <a:pt x="708649" y="3784601"/>
                </a:lnTo>
                <a:lnTo>
                  <a:pt x="689603" y="3812382"/>
                </a:lnTo>
                <a:lnTo>
                  <a:pt x="668971" y="3840163"/>
                </a:lnTo>
                <a:lnTo>
                  <a:pt x="650719" y="3867151"/>
                </a:lnTo>
                <a:lnTo>
                  <a:pt x="633260" y="3894932"/>
                </a:lnTo>
                <a:lnTo>
                  <a:pt x="615008" y="3923507"/>
                </a:lnTo>
                <a:lnTo>
                  <a:pt x="583266" y="3981451"/>
                </a:lnTo>
                <a:lnTo>
                  <a:pt x="554698" y="4040188"/>
                </a:lnTo>
                <a:lnTo>
                  <a:pt x="528510" y="4099719"/>
                </a:lnTo>
                <a:lnTo>
                  <a:pt x="505497" y="4161632"/>
                </a:lnTo>
                <a:lnTo>
                  <a:pt x="486452" y="4221957"/>
                </a:lnTo>
                <a:lnTo>
                  <a:pt x="469787" y="4284663"/>
                </a:lnTo>
                <a:lnTo>
                  <a:pt x="456297" y="4348163"/>
                </a:lnTo>
                <a:lnTo>
                  <a:pt x="445187" y="4411663"/>
                </a:lnTo>
                <a:lnTo>
                  <a:pt x="436458" y="4474369"/>
                </a:lnTo>
                <a:lnTo>
                  <a:pt x="432490" y="4538663"/>
                </a:lnTo>
                <a:lnTo>
                  <a:pt x="430903" y="4603751"/>
                </a:lnTo>
                <a:lnTo>
                  <a:pt x="432490" y="4666457"/>
                </a:lnTo>
                <a:lnTo>
                  <a:pt x="436458" y="4731544"/>
                </a:lnTo>
                <a:lnTo>
                  <a:pt x="445187" y="4795838"/>
                </a:lnTo>
                <a:lnTo>
                  <a:pt x="456297" y="4859338"/>
                </a:lnTo>
                <a:lnTo>
                  <a:pt x="469787" y="4922044"/>
                </a:lnTo>
                <a:lnTo>
                  <a:pt x="486452" y="4983957"/>
                </a:lnTo>
                <a:lnTo>
                  <a:pt x="505497" y="5045869"/>
                </a:lnTo>
                <a:lnTo>
                  <a:pt x="528510" y="5106194"/>
                </a:lnTo>
                <a:lnTo>
                  <a:pt x="554698" y="5166519"/>
                </a:lnTo>
                <a:lnTo>
                  <a:pt x="583266" y="5226051"/>
                </a:lnTo>
                <a:lnTo>
                  <a:pt x="615008" y="5283994"/>
                </a:lnTo>
                <a:lnTo>
                  <a:pt x="633260" y="5310982"/>
                </a:lnTo>
                <a:lnTo>
                  <a:pt x="650719" y="5340351"/>
                </a:lnTo>
                <a:lnTo>
                  <a:pt x="668971" y="5367338"/>
                </a:lnTo>
                <a:lnTo>
                  <a:pt x="689603" y="5395119"/>
                </a:lnTo>
                <a:lnTo>
                  <a:pt x="708649" y="5421313"/>
                </a:lnTo>
                <a:lnTo>
                  <a:pt x="730868" y="5447507"/>
                </a:lnTo>
                <a:lnTo>
                  <a:pt x="752294" y="5472907"/>
                </a:lnTo>
                <a:lnTo>
                  <a:pt x="774514" y="5499101"/>
                </a:lnTo>
                <a:lnTo>
                  <a:pt x="797527" y="5523707"/>
                </a:lnTo>
                <a:lnTo>
                  <a:pt x="821334" y="5549107"/>
                </a:lnTo>
                <a:lnTo>
                  <a:pt x="845934" y="5573713"/>
                </a:lnTo>
                <a:lnTo>
                  <a:pt x="872122" y="5596732"/>
                </a:lnTo>
                <a:lnTo>
                  <a:pt x="896722" y="5618957"/>
                </a:lnTo>
                <a:lnTo>
                  <a:pt x="922910" y="5641182"/>
                </a:lnTo>
                <a:lnTo>
                  <a:pt x="950684" y="5661819"/>
                </a:lnTo>
                <a:lnTo>
                  <a:pt x="976078" y="5681663"/>
                </a:lnTo>
                <a:lnTo>
                  <a:pt x="1003853" y="5701507"/>
                </a:lnTo>
                <a:lnTo>
                  <a:pt x="1031627" y="5720557"/>
                </a:lnTo>
                <a:lnTo>
                  <a:pt x="1058608" y="5738019"/>
                </a:lnTo>
                <a:lnTo>
                  <a:pt x="1087970" y="5754688"/>
                </a:lnTo>
                <a:lnTo>
                  <a:pt x="1145106" y="5788026"/>
                </a:lnTo>
                <a:lnTo>
                  <a:pt x="1204623" y="5816601"/>
                </a:lnTo>
                <a:lnTo>
                  <a:pt x="1263347" y="5842794"/>
                </a:lnTo>
                <a:lnTo>
                  <a:pt x="1325244" y="5865019"/>
                </a:lnTo>
                <a:lnTo>
                  <a:pt x="1387142" y="5885657"/>
                </a:lnTo>
                <a:lnTo>
                  <a:pt x="1449040" y="5901532"/>
                </a:lnTo>
                <a:lnTo>
                  <a:pt x="1511731" y="5915819"/>
                </a:lnTo>
                <a:lnTo>
                  <a:pt x="1575216" y="5926932"/>
                </a:lnTo>
                <a:lnTo>
                  <a:pt x="1638700" y="5933282"/>
                </a:lnTo>
                <a:lnTo>
                  <a:pt x="1702979" y="5938838"/>
                </a:lnTo>
                <a:lnTo>
                  <a:pt x="1767257" y="5940426"/>
                </a:lnTo>
                <a:lnTo>
                  <a:pt x="1832329" y="5938838"/>
                </a:lnTo>
                <a:lnTo>
                  <a:pt x="1895020" y="5933282"/>
                </a:lnTo>
                <a:lnTo>
                  <a:pt x="1959298" y="5926932"/>
                </a:lnTo>
                <a:lnTo>
                  <a:pt x="2022783" y="5915819"/>
                </a:lnTo>
                <a:lnTo>
                  <a:pt x="2086268" y="5901532"/>
                </a:lnTo>
                <a:lnTo>
                  <a:pt x="2148166" y="5885657"/>
                </a:lnTo>
                <a:lnTo>
                  <a:pt x="2209270" y="5865019"/>
                </a:lnTo>
                <a:lnTo>
                  <a:pt x="2270374" y="5842794"/>
                </a:lnTo>
                <a:lnTo>
                  <a:pt x="2330684" y="5816601"/>
                </a:lnTo>
                <a:lnTo>
                  <a:pt x="2389408" y="5788026"/>
                </a:lnTo>
                <a:lnTo>
                  <a:pt x="2447338" y="5754688"/>
                </a:lnTo>
                <a:lnTo>
                  <a:pt x="2474319" y="5738019"/>
                </a:lnTo>
                <a:lnTo>
                  <a:pt x="2503680" y="5720557"/>
                </a:lnTo>
                <a:lnTo>
                  <a:pt x="2530661" y="5701507"/>
                </a:lnTo>
                <a:lnTo>
                  <a:pt x="2558436" y="5681663"/>
                </a:lnTo>
                <a:lnTo>
                  <a:pt x="2584624" y="5661819"/>
                </a:lnTo>
                <a:lnTo>
                  <a:pt x="2610811" y="5641182"/>
                </a:lnTo>
                <a:lnTo>
                  <a:pt x="2636998" y="5618957"/>
                </a:lnTo>
                <a:lnTo>
                  <a:pt x="2663186" y="5596732"/>
                </a:lnTo>
                <a:lnTo>
                  <a:pt x="2687786" y="5573713"/>
                </a:lnTo>
                <a:lnTo>
                  <a:pt x="2712387" y="5549107"/>
                </a:lnTo>
                <a:lnTo>
                  <a:pt x="3014733" y="5246688"/>
                </a:lnTo>
                <a:lnTo>
                  <a:pt x="3021081" y="5312569"/>
                </a:lnTo>
                <a:lnTo>
                  <a:pt x="3028223" y="5376863"/>
                </a:lnTo>
                <a:lnTo>
                  <a:pt x="3037746" y="5442744"/>
                </a:lnTo>
                <a:lnTo>
                  <a:pt x="3050443" y="5506244"/>
                </a:lnTo>
                <a:lnTo>
                  <a:pt x="3063934" y="5569744"/>
                </a:lnTo>
                <a:lnTo>
                  <a:pt x="3079011" y="5632451"/>
                </a:lnTo>
                <a:lnTo>
                  <a:pt x="3096469" y="5694363"/>
                </a:lnTo>
                <a:lnTo>
                  <a:pt x="3116308" y="5754688"/>
                </a:lnTo>
                <a:lnTo>
                  <a:pt x="3017113" y="5853907"/>
                </a:lnTo>
                <a:lnTo>
                  <a:pt x="2983784" y="5885657"/>
                </a:lnTo>
                <a:lnTo>
                  <a:pt x="2951248" y="5916613"/>
                </a:lnTo>
                <a:lnTo>
                  <a:pt x="2917125" y="5945982"/>
                </a:lnTo>
                <a:lnTo>
                  <a:pt x="2882208" y="5974557"/>
                </a:lnTo>
                <a:lnTo>
                  <a:pt x="2848085" y="6002338"/>
                </a:lnTo>
                <a:lnTo>
                  <a:pt x="2812375" y="6029326"/>
                </a:lnTo>
                <a:lnTo>
                  <a:pt x="2776665" y="6055519"/>
                </a:lnTo>
                <a:lnTo>
                  <a:pt x="2739368" y="6080126"/>
                </a:lnTo>
                <a:lnTo>
                  <a:pt x="2702864" y="6103938"/>
                </a:lnTo>
                <a:lnTo>
                  <a:pt x="2665567" y="6126163"/>
                </a:lnTo>
                <a:lnTo>
                  <a:pt x="2628269" y="6147594"/>
                </a:lnTo>
                <a:lnTo>
                  <a:pt x="2590178" y="6168232"/>
                </a:lnTo>
                <a:lnTo>
                  <a:pt x="2551294" y="6188869"/>
                </a:lnTo>
                <a:lnTo>
                  <a:pt x="2511616" y="6207126"/>
                </a:lnTo>
                <a:lnTo>
                  <a:pt x="2471938" y="6224588"/>
                </a:lnTo>
                <a:lnTo>
                  <a:pt x="2432260" y="6241257"/>
                </a:lnTo>
                <a:lnTo>
                  <a:pt x="2392582" y="6257926"/>
                </a:lnTo>
                <a:lnTo>
                  <a:pt x="2352111" y="6271419"/>
                </a:lnTo>
                <a:lnTo>
                  <a:pt x="2311639" y="6284913"/>
                </a:lnTo>
                <a:lnTo>
                  <a:pt x="2271167" y="6297613"/>
                </a:lnTo>
                <a:lnTo>
                  <a:pt x="2229902" y="6309519"/>
                </a:lnTo>
                <a:lnTo>
                  <a:pt x="2187844" y="6320632"/>
                </a:lnTo>
                <a:lnTo>
                  <a:pt x="2146579" y="6330157"/>
                </a:lnTo>
                <a:lnTo>
                  <a:pt x="2105314" y="6338888"/>
                </a:lnTo>
                <a:lnTo>
                  <a:pt x="2062461" y="6345238"/>
                </a:lnTo>
                <a:lnTo>
                  <a:pt x="2021196" y="6352382"/>
                </a:lnTo>
                <a:lnTo>
                  <a:pt x="1979137" y="6357938"/>
                </a:lnTo>
                <a:lnTo>
                  <a:pt x="1936285" y="6361907"/>
                </a:lnTo>
                <a:lnTo>
                  <a:pt x="1893433" y="6365876"/>
                </a:lnTo>
                <a:lnTo>
                  <a:pt x="1852961" y="6369051"/>
                </a:lnTo>
                <a:lnTo>
                  <a:pt x="1810109" y="6370638"/>
                </a:lnTo>
                <a:lnTo>
                  <a:pt x="1767257" y="6370638"/>
                </a:lnTo>
                <a:lnTo>
                  <a:pt x="1725198" y="6370638"/>
                </a:lnTo>
                <a:lnTo>
                  <a:pt x="1682346" y="6369051"/>
                </a:lnTo>
                <a:lnTo>
                  <a:pt x="1639494" y="6365876"/>
                </a:lnTo>
                <a:lnTo>
                  <a:pt x="1597435" y="6361907"/>
                </a:lnTo>
                <a:lnTo>
                  <a:pt x="1556170" y="6357938"/>
                </a:lnTo>
                <a:lnTo>
                  <a:pt x="1513318" y="6352382"/>
                </a:lnTo>
                <a:lnTo>
                  <a:pt x="1470466" y="6345238"/>
                </a:lnTo>
                <a:lnTo>
                  <a:pt x="1429201" y="6338888"/>
                </a:lnTo>
                <a:lnTo>
                  <a:pt x="1387142" y="6330157"/>
                </a:lnTo>
                <a:lnTo>
                  <a:pt x="1345877" y="6320632"/>
                </a:lnTo>
                <a:lnTo>
                  <a:pt x="1304612" y="6309519"/>
                </a:lnTo>
                <a:lnTo>
                  <a:pt x="1263347" y="6297613"/>
                </a:lnTo>
                <a:lnTo>
                  <a:pt x="1222082" y="6284913"/>
                </a:lnTo>
                <a:lnTo>
                  <a:pt x="1182404" y="6271419"/>
                </a:lnTo>
                <a:lnTo>
                  <a:pt x="1141139" y="6257926"/>
                </a:lnTo>
                <a:lnTo>
                  <a:pt x="1101461" y="6241257"/>
                </a:lnTo>
                <a:lnTo>
                  <a:pt x="1061783" y="6224588"/>
                </a:lnTo>
                <a:lnTo>
                  <a:pt x="1022898" y="6207126"/>
                </a:lnTo>
                <a:lnTo>
                  <a:pt x="983220" y="6188869"/>
                </a:lnTo>
                <a:lnTo>
                  <a:pt x="945129" y="6168232"/>
                </a:lnTo>
                <a:lnTo>
                  <a:pt x="906245" y="6147594"/>
                </a:lnTo>
                <a:lnTo>
                  <a:pt x="868948" y="6126163"/>
                </a:lnTo>
                <a:lnTo>
                  <a:pt x="830857" y="6103938"/>
                </a:lnTo>
                <a:lnTo>
                  <a:pt x="793559" y="6080126"/>
                </a:lnTo>
                <a:lnTo>
                  <a:pt x="757849" y="6055519"/>
                </a:lnTo>
                <a:lnTo>
                  <a:pt x="722139" y="6029326"/>
                </a:lnTo>
                <a:lnTo>
                  <a:pt x="686429" y="6002338"/>
                </a:lnTo>
                <a:lnTo>
                  <a:pt x="650719" y="5974557"/>
                </a:lnTo>
                <a:lnTo>
                  <a:pt x="616596" y="5945982"/>
                </a:lnTo>
                <a:lnTo>
                  <a:pt x="583266" y="5916613"/>
                </a:lnTo>
                <a:lnTo>
                  <a:pt x="549143" y="5885657"/>
                </a:lnTo>
                <a:lnTo>
                  <a:pt x="517401" y="5853907"/>
                </a:lnTo>
                <a:lnTo>
                  <a:pt x="484865" y="5820569"/>
                </a:lnTo>
                <a:lnTo>
                  <a:pt x="454709" y="5788026"/>
                </a:lnTo>
                <a:lnTo>
                  <a:pt x="424554" y="5753101"/>
                </a:lnTo>
                <a:lnTo>
                  <a:pt x="395192" y="5718969"/>
                </a:lnTo>
                <a:lnTo>
                  <a:pt x="368211" y="5684838"/>
                </a:lnTo>
                <a:lnTo>
                  <a:pt x="342024" y="5649119"/>
                </a:lnTo>
                <a:lnTo>
                  <a:pt x="315836" y="5613401"/>
                </a:lnTo>
                <a:lnTo>
                  <a:pt x="291236" y="5576094"/>
                </a:lnTo>
                <a:lnTo>
                  <a:pt x="267429" y="5538788"/>
                </a:lnTo>
                <a:lnTo>
                  <a:pt x="244416" y="5502276"/>
                </a:lnTo>
                <a:lnTo>
                  <a:pt x="222196" y="5463382"/>
                </a:lnTo>
                <a:lnTo>
                  <a:pt x="201564" y="5426869"/>
                </a:lnTo>
                <a:lnTo>
                  <a:pt x="182518" y="5386388"/>
                </a:lnTo>
                <a:lnTo>
                  <a:pt x="163473" y="5348288"/>
                </a:lnTo>
                <a:lnTo>
                  <a:pt x="145221" y="5308601"/>
                </a:lnTo>
                <a:lnTo>
                  <a:pt x="129350" y="5268913"/>
                </a:lnTo>
                <a:lnTo>
                  <a:pt x="114272" y="5228432"/>
                </a:lnTo>
                <a:lnTo>
                  <a:pt x="99195" y="5188744"/>
                </a:lnTo>
                <a:lnTo>
                  <a:pt x="84911" y="5147469"/>
                </a:lnTo>
                <a:lnTo>
                  <a:pt x="73007" y="5106194"/>
                </a:lnTo>
                <a:lnTo>
                  <a:pt x="61897" y="5064919"/>
                </a:lnTo>
                <a:lnTo>
                  <a:pt x="50788" y="5023644"/>
                </a:lnTo>
                <a:lnTo>
                  <a:pt x="41265" y="4983163"/>
                </a:lnTo>
                <a:lnTo>
                  <a:pt x="33329" y="4941888"/>
                </a:lnTo>
                <a:lnTo>
                  <a:pt x="24600" y="4899026"/>
                </a:lnTo>
                <a:lnTo>
                  <a:pt x="17458" y="4857751"/>
                </a:lnTo>
                <a:lnTo>
                  <a:pt x="12697" y="4814888"/>
                </a:lnTo>
                <a:lnTo>
                  <a:pt x="7935" y="4772819"/>
                </a:lnTo>
                <a:lnTo>
                  <a:pt x="5555" y="4729957"/>
                </a:lnTo>
                <a:lnTo>
                  <a:pt x="2380" y="4688682"/>
                </a:lnTo>
                <a:lnTo>
                  <a:pt x="1587" y="4645819"/>
                </a:lnTo>
                <a:lnTo>
                  <a:pt x="0" y="4603751"/>
                </a:lnTo>
                <a:lnTo>
                  <a:pt x="1587" y="4560888"/>
                </a:lnTo>
                <a:lnTo>
                  <a:pt x="2380" y="4518819"/>
                </a:lnTo>
                <a:lnTo>
                  <a:pt x="5555" y="4475957"/>
                </a:lnTo>
                <a:lnTo>
                  <a:pt x="7935" y="4433094"/>
                </a:lnTo>
                <a:lnTo>
                  <a:pt x="12697" y="4391819"/>
                </a:lnTo>
                <a:lnTo>
                  <a:pt x="17458" y="4349751"/>
                </a:lnTo>
                <a:lnTo>
                  <a:pt x="24600" y="4306888"/>
                </a:lnTo>
                <a:lnTo>
                  <a:pt x="33329" y="4265613"/>
                </a:lnTo>
                <a:lnTo>
                  <a:pt x="41265" y="4222751"/>
                </a:lnTo>
                <a:lnTo>
                  <a:pt x="50788" y="4181476"/>
                </a:lnTo>
                <a:lnTo>
                  <a:pt x="61897" y="4140994"/>
                </a:lnTo>
                <a:lnTo>
                  <a:pt x="73007" y="4099719"/>
                </a:lnTo>
                <a:lnTo>
                  <a:pt x="84911" y="4058444"/>
                </a:lnTo>
                <a:lnTo>
                  <a:pt x="99195" y="4018757"/>
                </a:lnTo>
                <a:lnTo>
                  <a:pt x="114272" y="3977482"/>
                </a:lnTo>
                <a:lnTo>
                  <a:pt x="129350" y="3937001"/>
                </a:lnTo>
                <a:lnTo>
                  <a:pt x="145221" y="3897313"/>
                </a:lnTo>
                <a:lnTo>
                  <a:pt x="163473" y="3859213"/>
                </a:lnTo>
                <a:lnTo>
                  <a:pt x="182518" y="3819526"/>
                </a:lnTo>
                <a:lnTo>
                  <a:pt x="201564" y="3780632"/>
                </a:lnTo>
                <a:lnTo>
                  <a:pt x="222196" y="3742532"/>
                </a:lnTo>
                <a:lnTo>
                  <a:pt x="244416" y="3703638"/>
                </a:lnTo>
                <a:lnTo>
                  <a:pt x="267429" y="3666332"/>
                </a:lnTo>
                <a:lnTo>
                  <a:pt x="291236" y="3629819"/>
                </a:lnTo>
                <a:lnTo>
                  <a:pt x="315836" y="3594101"/>
                </a:lnTo>
                <a:lnTo>
                  <a:pt x="342024" y="3556794"/>
                </a:lnTo>
                <a:lnTo>
                  <a:pt x="368211" y="3522663"/>
                </a:lnTo>
                <a:lnTo>
                  <a:pt x="395192" y="3486944"/>
                </a:lnTo>
                <a:lnTo>
                  <a:pt x="424554" y="3452019"/>
                </a:lnTo>
                <a:lnTo>
                  <a:pt x="454709" y="3419476"/>
                </a:lnTo>
                <a:lnTo>
                  <a:pt x="484865" y="3385345"/>
                </a:lnTo>
                <a:lnTo>
                  <a:pt x="517401" y="3353594"/>
                </a:lnTo>
                <a:lnTo>
                  <a:pt x="2864750" y="1004094"/>
                </a:lnTo>
                <a:lnTo>
                  <a:pt x="2915538" y="954882"/>
                </a:lnTo>
                <a:lnTo>
                  <a:pt x="2967913" y="909638"/>
                </a:lnTo>
                <a:lnTo>
                  <a:pt x="3022668" y="865188"/>
                </a:lnTo>
                <a:lnTo>
                  <a:pt x="3077424" y="823119"/>
                </a:lnTo>
                <a:lnTo>
                  <a:pt x="3133767" y="784226"/>
                </a:lnTo>
                <a:lnTo>
                  <a:pt x="3190109" y="747713"/>
                </a:lnTo>
                <a:lnTo>
                  <a:pt x="3248833" y="712788"/>
                </a:lnTo>
                <a:close/>
                <a:moveTo>
                  <a:pt x="5100638" y="431144"/>
                </a:moveTo>
                <a:lnTo>
                  <a:pt x="5065713" y="432732"/>
                </a:lnTo>
                <a:lnTo>
                  <a:pt x="5031582" y="434320"/>
                </a:lnTo>
                <a:lnTo>
                  <a:pt x="4998244" y="438290"/>
                </a:lnTo>
                <a:lnTo>
                  <a:pt x="4964113" y="441466"/>
                </a:lnTo>
                <a:lnTo>
                  <a:pt x="4931570" y="447024"/>
                </a:lnTo>
                <a:lnTo>
                  <a:pt x="4898232" y="451788"/>
                </a:lnTo>
                <a:lnTo>
                  <a:pt x="4865688" y="457346"/>
                </a:lnTo>
                <a:lnTo>
                  <a:pt x="4833938" y="466080"/>
                </a:lnTo>
                <a:lnTo>
                  <a:pt x="4800601" y="472432"/>
                </a:lnTo>
                <a:lnTo>
                  <a:pt x="4737894" y="490694"/>
                </a:lnTo>
                <a:lnTo>
                  <a:pt x="4675982" y="512926"/>
                </a:lnTo>
                <a:lnTo>
                  <a:pt x="4615657" y="535952"/>
                </a:lnTo>
                <a:lnTo>
                  <a:pt x="4556126" y="563742"/>
                </a:lnTo>
                <a:lnTo>
                  <a:pt x="4498976" y="592326"/>
                </a:lnTo>
                <a:lnTo>
                  <a:pt x="4442619" y="625674"/>
                </a:lnTo>
                <a:lnTo>
                  <a:pt x="4387057" y="659816"/>
                </a:lnTo>
                <a:lnTo>
                  <a:pt x="4335463" y="697135"/>
                </a:lnTo>
                <a:lnTo>
                  <a:pt x="4284663" y="736835"/>
                </a:lnTo>
                <a:lnTo>
                  <a:pt x="4236244" y="778917"/>
                </a:lnTo>
                <a:lnTo>
                  <a:pt x="4189413" y="823381"/>
                </a:lnTo>
                <a:lnTo>
                  <a:pt x="4145757" y="870227"/>
                </a:lnTo>
                <a:lnTo>
                  <a:pt x="4102895" y="917867"/>
                </a:lnTo>
                <a:lnTo>
                  <a:pt x="4063207" y="968683"/>
                </a:lnTo>
                <a:lnTo>
                  <a:pt x="4025901" y="1021088"/>
                </a:lnTo>
                <a:lnTo>
                  <a:pt x="3991770" y="1075874"/>
                </a:lnTo>
                <a:lnTo>
                  <a:pt x="3958432" y="1132248"/>
                </a:lnTo>
                <a:lnTo>
                  <a:pt x="3929857" y="1190210"/>
                </a:lnTo>
                <a:lnTo>
                  <a:pt x="3902076" y="1248966"/>
                </a:lnTo>
                <a:lnTo>
                  <a:pt x="3879057" y="1309311"/>
                </a:lnTo>
                <a:lnTo>
                  <a:pt x="3858420" y="1371243"/>
                </a:lnTo>
                <a:lnTo>
                  <a:pt x="3839370" y="1434763"/>
                </a:lnTo>
                <a:lnTo>
                  <a:pt x="3832226" y="1467317"/>
                </a:lnTo>
                <a:lnTo>
                  <a:pt x="3825876" y="1499077"/>
                </a:lnTo>
                <a:lnTo>
                  <a:pt x="3818732" y="1532425"/>
                </a:lnTo>
                <a:lnTo>
                  <a:pt x="3813176" y="1564979"/>
                </a:lnTo>
                <a:lnTo>
                  <a:pt x="3809207" y="1598328"/>
                </a:lnTo>
                <a:lnTo>
                  <a:pt x="3805238" y="1632470"/>
                </a:lnTo>
                <a:lnTo>
                  <a:pt x="3802063" y="1665818"/>
                </a:lnTo>
                <a:lnTo>
                  <a:pt x="3799682" y="1699960"/>
                </a:lnTo>
                <a:lnTo>
                  <a:pt x="3798095" y="1734102"/>
                </a:lnTo>
                <a:lnTo>
                  <a:pt x="3798095" y="1769038"/>
                </a:lnTo>
                <a:lnTo>
                  <a:pt x="3798095" y="2495550"/>
                </a:lnTo>
                <a:lnTo>
                  <a:pt x="3798095" y="5090640"/>
                </a:lnTo>
                <a:lnTo>
                  <a:pt x="3798095" y="5124765"/>
                </a:lnTo>
                <a:lnTo>
                  <a:pt x="3799682" y="5158891"/>
                </a:lnTo>
                <a:lnTo>
                  <a:pt x="3802063" y="5193016"/>
                </a:lnTo>
                <a:lnTo>
                  <a:pt x="3805238" y="5226347"/>
                </a:lnTo>
                <a:lnTo>
                  <a:pt x="3809207" y="5260472"/>
                </a:lnTo>
                <a:lnTo>
                  <a:pt x="3813176" y="5293803"/>
                </a:lnTo>
                <a:lnTo>
                  <a:pt x="3818732" y="5326341"/>
                </a:lnTo>
                <a:lnTo>
                  <a:pt x="3825876" y="5359673"/>
                </a:lnTo>
                <a:lnTo>
                  <a:pt x="3832226" y="5391417"/>
                </a:lnTo>
                <a:lnTo>
                  <a:pt x="3839370" y="5423955"/>
                </a:lnTo>
                <a:lnTo>
                  <a:pt x="3858420" y="5487443"/>
                </a:lnTo>
                <a:lnTo>
                  <a:pt x="3879057" y="5549344"/>
                </a:lnTo>
                <a:lnTo>
                  <a:pt x="3902076" y="5609659"/>
                </a:lnTo>
                <a:lnTo>
                  <a:pt x="3929857" y="5668385"/>
                </a:lnTo>
                <a:lnTo>
                  <a:pt x="3958432" y="5726319"/>
                </a:lnTo>
                <a:lnTo>
                  <a:pt x="3991770" y="5782665"/>
                </a:lnTo>
                <a:lnTo>
                  <a:pt x="4025901" y="5837423"/>
                </a:lnTo>
                <a:lnTo>
                  <a:pt x="4063207" y="5889801"/>
                </a:lnTo>
                <a:lnTo>
                  <a:pt x="4102895" y="5940592"/>
                </a:lnTo>
                <a:lnTo>
                  <a:pt x="4145757" y="5988208"/>
                </a:lnTo>
                <a:lnTo>
                  <a:pt x="4189413" y="6035031"/>
                </a:lnTo>
                <a:lnTo>
                  <a:pt x="4236244" y="6079473"/>
                </a:lnTo>
                <a:lnTo>
                  <a:pt x="4284663" y="6121534"/>
                </a:lnTo>
                <a:lnTo>
                  <a:pt x="4335463" y="6162008"/>
                </a:lnTo>
                <a:lnTo>
                  <a:pt x="4387057" y="6198514"/>
                </a:lnTo>
                <a:lnTo>
                  <a:pt x="4442619" y="6233433"/>
                </a:lnTo>
                <a:lnTo>
                  <a:pt x="4498976" y="6265970"/>
                </a:lnTo>
                <a:lnTo>
                  <a:pt x="4556126" y="6294540"/>
                </a:lnTo>
                <a:lnTo>
                  <a:pt x="4615657" y="6322316"/>
                </a:lnTo>
                <a:lnTo>
                  <a:pt x="4675982" y="6345331"/>
                </a:lnTo>
                <a:lnTo>
                  <a:pt x="4737894" y="6367552"/>
                </a:lnTo>
                <a:lnTo>
                  <a:pt x="4800601" y="6385805"/>
                </a:lnTo>
                <a:lnTo>
                  <a:pt x="4833938" y="6392154"/>
                </a:lnTo>
                <a:lnTo>
                  <a:pt x="4865688" y="6400883"/>
                </a:lnTo>
                <a:lnTo>
                  <a:pt x="4898232" y="6406439"/>
                </a:lnTo>
                <a:lnTo>
                  <a:pt x="4931570" y="6411994"/>
                </a:lnTo>
                <a:lnTo>
                  <a:pt x="4964113" y="6416755"/>
                </a:lnTo>
                <a:lnTo>
                  <a:pt x="4998244" y="6419930"/>
                </a:lnTo>
                <a:lnTo>
                  <a:pt x="5031582" y="6423898"/>
                </a:lnTo>
                <a:lnTo>
                  <a:pt x="5065713" y="6425485"/>
                </a:lnTo>
                <a:lnTo>
                  <a:pt x="5100638" y="6427072"/>
                </a:lnTo>
                <a:lnTo>
                  <a:pt x="5134770" y="6427072"/>
                </a:lnTo>
                <a:lnTo>
                  <a:pt x="5168901" y="6427072"/>
                </a:lnTo>
                <a:lnTo>
                  <a:pt x="5203032" y="6425485"/>
                </a:lnTo>
                <a:lnTo>
                  <a:pt x="5237957" y="6423898"/>
                </a:lnTo>
                <a:lnTo>
                  <a:pt x="5272088" y="6419930"/>
                </a:lnTo>
                <a:lnTo>
                  <a:pt x="5304632" y="6416755"/>
                </a:lnTo>
                <a:lnTo>
                  <a:pt x="5337970" y="6411994"/>
                </a:lnTo>
                <a:lnTo>
                  <a:pt x="5370513" y="6406439"/>
                </a:lnTo>
                <a:lnTo>
                  <a:pt x="5403851" y="6400883"/>
                </a:lnTo>
                <a:lnTo>
                  <a:pt x="5437188" y="6392154"/>
                </a:lnTo>
                <a:lnTo>
                  <a:pt x="5468144" y="6385805"/>
                </a:lnTo>
                <a:lnTo>
                  <a:pt x="5531644" y="6367552"/>
                </a:lnTo>
                <a:lnTo>
                  <a:pt x="5595144" y="6345331"/>
                </a:lnTo>
                <a:lnTo>
                  <a:pt x="5655470" y="6322316"/>
                </a:lnTo>
                <a:lnTo>
                  <a:pt x="5714207" y="6294540"/>
                </a:lnTo>
                <a:lnTo>
                  <a:pt x="5772151" y="6265970"/>
                </a:lnTo>
                <a:lnTo>
                  <a:pt x="5828507" y="6233433"/>
                </a:lnTo>
                <a:lnTo>
                  <a:pt x="5881688" y="6198514"/>
                </a:lnTo>
                <a:lnTo>
                  <a:pt x="5934076" y="6162008"/>
                </a:lnTo>
                <a:lnTo>
                  <a:pt x="5984876" y="6121534"/>
                </a:lnTo>
                <a:lnTo>
                  <a:pt x="6034088" y="6079473"/>
                </a:lnTo>
                <a:lnTo>
                  <a:pt x="6079332" y="6035031"/>
                </a:lnTo>
                <a:lnTo>
                  <a:pt x="6125370" y="5988208"/>
                </a:lnTo>
                <a:lnTo>
                  <a:pt x="6165851" y="5940592"/>
                </a:lnTo>
                <a:lnTo>
                  <a:pt x="6206332" y="5889801"/>
                </a:lnTo>
                <a:lnTo>
                  <a:pt x="6242845" y="5837423"/>
                </a:lnTo>
                <a:lnTo>
                  <a:pt x="6278564" y="5782665"/>
                </a:lnTo>
                <a:lnTo>
                  <a:pt x="6310314" y="5726319"/>
                </a:lnTo>
                <a:lnTo>
                  <a:pt x="6340476" y="5668385"/>
                </a:lnTo>
                <a:lnTo>
                  <a:pt x="6366670" y="5609659"/>
                </a:lnTo>
                <a:lnTo>
                  <a:pt x="6391276" y="5549344"/>
                </a:lnTo>
                <a:lnTo>
                  <a:pt x="6411914" y="5487443"/>
                </a:lnTo>
                <a:lnTo>
                  <a:pt x="6430170" y="5423955"/>
                </a:lnTo>
                <a:lnTo>
                  <a:pt x="6438107" y="5391417"/>
                </a:lnTo>
                <a:lnTo>
                  <a:pt x="6445251" y="5359673"/>
                </a:lnTo>
                <a:lnTo>
                  <a:pt x="6451601" y="5326341"/>
                </a:lnTo>
                <a:lnTo>
                  <a:pt x="6457157" y="5293803"/>
                </a:lnTo>
                <a:lnTo>
                  <a:pt x="6461126" y="5260472"/>
                </a:lnTo>
                <a:lnTo>
                  <a:pt x="6465888" y="5226347"/>
                </a:lnTo>
                <a:lnTo>
                  <a:pt x="6468270" y="5193016"/>
                </a:lnTo>
                <a:lnTo>
                  <a:pt x="6471445" y="5158891"/>
                </a:lnTo>
                <a:lnTo>
                  <a:pt x="6472238" y="5124765"/>
                </a:lnTo>
                <a:lnTo>
                  <a:pt x="6472238" y="5090640"/>
                </a:lnTo>
                <a:lnTo>
                  <a:pt x="6472238" y="2495550"/>
                </a:lnTo>
                <a:lnTo>
                  <a:pt x="6472238" y="1769038"/>
                </a:lnTo>
                <a:lnTo>
                  <a:pt x="6472238" y="1734102"/>
                </a:lnTo>
                <a:lnTo>
                  <a:pt x="6471445" y="1699960"/>
                </a:lnTo>
                <a:lnTo>
                  <a:pt x="6468270" y="1665818"/>
                </a:lnTo>
                <a:lnTo>
                  <a:pt x="6465888" y="1632470"/>
                </a:lnTo>
                <a:lnTo>
                  <a:pt x="6461126" y="1598328"/>
                </a:lnTo>
                <a:lnTo>
                  <a:pt x="6457157" y="1564979"/>
                </a:lnTo>
                <a:lnTo>
                  <a:pt x="6451601" y="1532425"/>
                </a:lnTo>
                <a:lnTo>
                  <a:pt x="6445251" y="1499077"/>
                </a:lnTo>
                <a:lnTo>
                  <a:pt x="6438107" y="1467317"/>
                </a:lnTo>
                <a:lnTo>
                  <a:pt x="6430170" y="1434763"/>
                </a:lnTo>
                <a:lnTo>
                  <a:pt x="6411914" y="1371243"/>
                </a:lnTo>
                <a:lnTo>
                  <a:pt x="6391276" y="1309311"/>
                </a:lnTo>
                <a:lnTo>
                  <a:pt x="6366670" y="1248966"/>
                </a:lnTo>
                <a:lnTo>
                  <a:pt x="6340476" y="1190210"/>
                </a:lnTo>
                <a:lnTo>
                  <a:pt x="6310314" y="1132248"/>
                </a:lnTo>
                <a:lnTo>
                  <a:pt x="6278564" y="1075874"/>
                </a:lnTo>
                <a:lnTo>
                  <a:pt x="6242845" y="1021088"/>
                </a:lnTo>
                <a:lnTo>
                  <a:pt x="6206332" y="968683"/>
                </a:lnTo>
                <a:lnTo>
                  <a:pt x="6165851" y="917867"/>
                </a:lnTo>
                <a:lnTo>
                  <a:pt x="6125370" y="870227"/>
                </a:lnTo>
                <a:lnTo>
                  <a:pt x="6079332" y="823381"/>
                </a:lnTo>
                <a:lnTo>
                  <a:pt x="6034088" y="778917"/>
                </a:lnTo>
                <a:lnTo>
                  <a:pt x="5984876" y="736835"/>
                </a:lnTo>
                <a:lnTo>
                  <a:pt x="5934076" y="697135"/>
                </a:lnTo>
                <a:lnTo>
                  <a:pt x="5881688" y="659816"/>
                </a:lnTo>
                <a:lnTo>
                  <a:pt x="5828507" y="625674"/>
                </a:lnTo>
                <a:lnTo>
                  <a:pt x="5772151" y="592326"/>
                </a:lnTo>
                <a:lnTo>
                  <a:pt x="5714207" y="563742"/>
                </a:lnTo>
                <a:lnTo>
                  <a:pt x="5655470" y="535952"/>
                </a:lnTo>
                <a:lnTo>
                  <a:pt x="5595144" y="512926"/>
                </a:lnTo>
                <a:lnTo>
                  <a:pt x="5531644" y="490694"/>
                </a:lnTo>
                <a:lnTo>
                  <a:pt x="5468144" y="472432"/>
                </a:lnTo>
                <a:lnTo>
                  <a:pt x="5437188" y="466080"/>
                </a:lnTo>
                <a:lnTo>
                  <a:pt x="5403851" y="457346"/>
                </a:lnTo>
                <a:lnTo>
                  <a:pt x="5370513" y="451788"/>
                </a:lnTo>
                <a:lnTo>
                  <a:pt x="5337970" y="447024"/>
                </a:lnTo>
                <a:lnTo>
                  <a:pt x="5304632" y="441466"/>
                </a:lnTo>
                <a:lnTo>
                  <a:pt x="5272088" y="438290"/>
                </a:lnTo>
                <a:lnTo>
                  <a:pt x="5237957" y="434320"/>
                </a:lnTo>
                <a:lnTo>
                  <a:pt x="5203032" y="432732"/>
                </a:lnTo>
                <a:lnTo>
                  <a:pt x="5168901" y="431144"/>
                </a:lnTo>
                <a:lnTo>
                  <a:pt x="5134770" y="431144"/>
                </a:lnTo>
                <a:close/>
                <a:moveTo>
                  <a:pt x="5089526" y="0"/>
                </a:moveTo>
                <a:lnTo>
                  <a:pt x="5134770" y="0"/>
                </a:lnTo>
                <a:lnTo>
                  <a:pt x="5180013" y="0"/>
                </a:lnTo>
                <a:lnTo>
                  <a:pt x="5225257" y="2382"/>
                </a:lnTo>
                <a:lnTo>
                  <a:pt x="5270501" y="5558"/>
                </a:lnTo>
                <a:lnTo>
                  <a:pt x="5315744" y="9528"/>
                </a:lnTo>
                <a:lnTo>
                  <a:pt x="5360194" y="13498"/>
                </a:lnTo>
                <a:lnTo>
                  <a:pt x="5403851" y="20644"/>
                </a:lnTo>
                <a:lnTo>
                  <a:pt x="5447507" y="27790"/>
                </a:lnTo>
                <a:lnTo>
                  <a:pt x="5490370" y="35730"/>
                </a:lnTo>
                <a:lnTo>
                  <a:pt x="5534026" y="45258"/>
                </a:lnTo>
                <a:lnTo>
                  <a:pt x="5576888" y="56374"/>
                </a:lnTo>
                <a:lnTo>
                  <a:pt x="5618163" y="67491"/>
                </a:lnTo>
                <a:lnTo>
                  <a:pt x="5661026" y="79401"/>
                </a:lnTo>
                <a:lnTo>
                  <a:pt x="5702301" y="93693"/>
                </a:lnTo>
                <a:lnTo>
                  <a:pt x="5741988" y="107191"/>
                </a:lnTo>
                <a:lnTo>
                  <a:pt x="5783263" y="122277"/>
                </a:lnTo>
                <a:lnTo>
                  <a:pt x="5822951" y="138951"/>
                </a:lnTo>
                <a:lnTo>
                  <a:pt x="5862638" y="156419"/>
                </a:lnTo>
                <a:lnTo>
                  <a:pt x="5900738" y="174681"/>
                </a:lnTo>
                <a:lnTo>
                  <a:pt x="5939632" y="193737"/>
                </a:lnTo>
                <a:lnTo>
                  <a:pt x="5976938" y="214381"/>
                </a:lnTo>
                <a:lnTo>
                  <a:pt x="6013451" y="235025"/>
                </a:lnTo>
                <a:lnTo>
                  <a:pt x="6050757" y="257257"/>
                </a:lnTo>
                <a:lnTo>
                  <a:pt x="6088064" y="278695"/>
                </a:lnTo>
                <a:lnTo>
                  <a:pt x="6122195" y="302515"/>
                </a:lnTo>
                <a:lnTo>
                  <a:pt x="6157914" y="327129"/>
                </a:lnTo>
                <a:lnTo>
                  <a:pt x="6192045" y="351743"/>
                </a:lnTo>
                <a:lnTo>
                  <a:pt x="6226970" y="377946"/>
                </a:lnTo>
                <a:lnTo>
                  <a:pt x="6259514" y="404148"/>
                </a:lnTo>
                <a:lnTo>
                  <a:pt x="6291264" y="431144"/>
                </a:lnTo>
                <a:lnTo>
                  <a:pt x="6323014" y="460522"/>
                </a:lnTo>
                <a:lnTo>
                  <a:pt x="6354764" y="489106"/>
                </a:lnTo>
                <a:lnTo>
                  <a:pt x="6384926" y="518484"/>
                </a:lnTo>
                <a:lnTo>
                  <a:pt x="6415088" y="549450"/>
                </a:lnTo>
                <a:lnTo>
                  <a:pt x="6443664" y="579622"/>
                </a:lnTo>
                <a:lnTo>
                  <a:pt x="6471445" y="611382"/>
                </a:lnTo>
                <a:lnTo>
                  <a:pt x="6498432" y="644730"/>
                </a:lnTo>
                <a:lnTo>
                  <a:pt x="6526214" y="677284"/>
                </a:lnTo>
                <a:lnTo>
                  <a:pt x="6550820" y="712221"/>
                </a:lnTo>
                <a:lnTo>
                  <a:pt x="6577014" y="746363"/>
                </a:lnTo>
                <a:lnTo>
                  <a:pt x="6600032" y="780505"/>
                </a:lnTo>
                <a:lnTo>
                  <a:pt x="6623845" y="816235"/>
                </a:lnTo>
                <a:lnTo>
                  <a:pt x="6646864" y="851965"/>
                </a:lnTo>
                <a:lnTo>
                  <a:pt x="6669088" y="889283"/>
                </a:lnTo>
                <a:lnTo>
                  <a:pt x="6689726" y="926601"/>
                </a:lnTo>
                <a:lnTo>
                  <a:pt x="6708776" y="964713"/>
                </a:lnTo>
                <a:lnTo>
                  <a:pt x="6727826" y="1002825"/>
                </a:lnTo>
                <a:lnTo>
                  <a:pt x="6746876" y="1041732"/>
                </a:lnTo>
                <a:lnTo>
                  <a:pt x="6763545" y="1081432"/>
                </a:lnTo>
                <a:lnTo>
                  <a:pt x="6780214" y="1121132"/>
                </a:lnTo>
                <a:lnTo>
                  <a:pt x="6795295" y="1161626"/>
                </a:lnTo>
                <a:lnTo>
                  <a:pt x="6810376" y="1202120"/>
                </a:lnTo>
                <a:lnTo>
                  <a:pt x="6823870" y="1243408"/>
                </a:lnTo>
                <a:lnTo>
                  <a:pt x="6836570" y="1284696"/>
                </a:lnTo>
                <a:lnTo>
                  <a:pt x="6847682" y="1327573"/>
                </a:lnTo>
                <a:lnTo>
                  <a:pt x="6857207" y="1370449"/>
                </a:lnTo>
                <a:lnTo>
                  <a:pt x="6866732" y="1412531"/>
                </a:lnTo>
                <a:lnTo>
                  <a:pt x="6874670" y="1456995"/>
                </a:lnTo>
                <a:lnTo>
                  <a:pt x="6883401" y="1499077"/>
                </a:lnTo>
                <a:lnTo>
                  <a:pt x="6888957" y="1543541"/>
                </a:lnTo>
                <a:lnTo>
                  <a:pt x="6894514" y="1588800"/>
                </a:lnTo>
                <a:lnTo>
                  <a:pt x="6898482" y="1632470"/>
                </a:lnTo>
                <a:lnTo>
                  <a:pt x="6900864" y="1677728"/>
                </a:lnTo>
                <a:lnTo>
                  <a:pt x="6902451" y="1722986"/>
                </a:lnTo>
                <a:lnTo>
                  <a:pt x="6902451" y="1769038"/>
                </a:lnTo>
                <a:lnTo>
                  <a:pt x="6902451" y="2495550"/>
                </a:lnTo>
                <a:lnTo>
                  <a:pt x="6902451" y="5090640"/>
                </a:lnTo>
                <a:lnTo>
                  <a:pt x="6902451" y="5135876"/>
                </a:lnTo>
                <a:lnTo>
                  <a:pt x="6900864" y="5181111"/>
                </a:lnTo>
                <a:lnTo>
                  <a:pt x="6898482" y="5226347"/>
                </a:lnTo>
                <a:lnTo>
                  <a:pt x="6894514" y="5269995"/>
                </a:lnTo>
                <a:lnTo>
                  <a:pt x="6888957" y="5315231"/>
                </a:lnTo>
                <a:lnTo>
                  <a:pt x="6883401" y="5359673"/>
                </a:lnTo>
                <a:lnTo>
                  <a:pt x="6874670" y="5401734"/>
                </a:lnTo>
                <a:lnTo>
                  <a:pt x="6866732" y="5446176"/>
                </a:lnTo>
                <a:lnTo>
                  <a:pt x="6857207" y="5488237"/>
                </a:lnTo>
                <a:lnTo>
                  <a:pt x="6847682" y="5531092"/>
                </a:lnTo>
                <a:lnTo>
                  <a:pt x="6836570" y="5573946"/>
                </a:lnTo>
                <a:lnTo>
                  <a:pt x="6823870" y="5615214"/>
                </a:lnTo>
                <a:lnTo>
                  <a:pt x="6810376" y="5656481"/>
                </a:lnTo>
                <a:lnTo>
                  <a:pt x="6795295" y="5697749"/>
                </a:lnTo>
                <a:lnTo>
                  <a:pt x="6780214" y="5737429"/>
                </a:lnTo>
                <a:lnTo>
                  <a:pt x="6763545" y="5777109"/>
                </a:lnTo>
                <a:lnTo>
                  <a:pt x="6746876" y="5816790"/>
                </a:lnTo>
                <a:lnTo>
                  <a:pt x="6727826" y="5855676"/>
                </a:lnTo>
                <a:lnTo>
                  <a:pt x="6708776" y="5893769"/>
                </a:lnTo>
                <a:lnTo>
                  <a:pt x="6689726" y="5931862"/>
                </a:lnTo>
                <a:lnTo>
                  <a:pt x="6669088" y="5969162"/>
                </a:lnTo>
                <a:lnTo>
                  <a:pt x="6646864" y="6006461"/>
                </a:lnTo>
                <a:lnTo>
                  <a:pt x="6623845" y="6042174"/>
                </a:lnTo>
                <a:lnTo>
                  <a:pt x="6600032" y="6077886"/>
                </a:lnTo>
                <a:lnTo>
                  <a:pt x="6577014" y="6112011"/>
                </a:lnTo>
                <a:lnTo>
                  <a:pt x="6550820" y="6146136"/>
                </a:lnTo>
                <a:lnTo>
                  <a:pt x="6526214" y="6181055"/>
                </a:lnTo>
                <a:lnTo>
                  <a:pt x="6498432" y="6213592"/>
                </a:lnTo>
                <a:lnTo>
                  <a:pt x="6471445" y="6246924"/>
                </a:lnTo>
                <a:lnTo>
                  <a:pt x="6443664" y="6278668"/>
                </a:lnTo>
                <a:lnTo>
                  <a:pt x="6415088" y="6308825"/>
                </a:lnTo>
                <a:lnTo>
                  <a:pt x="6384926" y="6340569"/>
                </a:lnTo>
                <a:lnTo>
                  <a:pt x="6354764" y="6369139"/>
                </a:lnTo>
                <a:lnTo>
                  <a:pt x="6323014" y="6397709"/>
                </a:lnTo>
                <a:lnTo>
                  <a:pt x="6291264" y="6427072"/>
                </a:lnTo>
                <a:lnTo>
                  <a:pt x="6259514" y="6454055"/>
                </a:lnTo>
                <a:lnTo>
                  <a:pt x="6226970" y="6480244"/>
                </a:lnTo>
                <a:lnTo>
                  <a:pt x="6192045" y="6506433"/>
                </a:lnTo>
                <a:lnTo>
                  <a:pt x="6157914" y="6531035"/>
                </a:lnTo>
                <a:lnTo>
                  <a:pt x="6122195" y="6555636"/>
                </a:lnTo>
                <a:lnTo>
                  <a:pt x="6088064" y="6579445"/>
                </a:lnTo>
                <a:lnTo>
                  <a:pt x="6050757" y="6600872"/>
                </a:lnTo>
                <a:lnTo>
                  <a:pt x="6013451" y="6623093"/>
                </a:lnTo>
                <a:lnTo>
                  <a:pt x="5976938" y="6643727"/>
                </a:lnTo>
                <a:lnTo>
                  <a:pt x="5939632" y="6664360"/>
                </a:lnTo>
                <a:lnTo>
                  <a:pt x="5900738" y="6683407"/>
                </a:lnTo>
                <a:lnTo>
                  <a:pt x="5862638" y="6701660"/>
                </a:lnTo>
                <a:lnTo>
                  <a:pt x="5822951" y="6719119"/>
                </a:lnTo>
                <a:lnTo>
                  <a:pt x="5783263" y="6735785"/>
                </a:lnTo>
                <a:lnTo>
                  <a:pt x="5741988" y="6750863"/>
                </a:lnTo>
                <a:lnTo>
                  <a:pt x="5702301" y="6764355"/>
                </a:lnTo>
                <a:lnTo>
                  <a:pt x="5661026" y="6778640"/>
                </a:lnTo>
                <a:lnTo>
                  <a:pt x="5618163" y="6790544"/>
                </a:lnTo>
                <a:lnTo>
                  <a:pt x="5576888" y="6801654"/>
                </a:lnTo>
                <a:lnTo>
                  <a:pt x="5534026" y="6812765"/>
                </a:lnTo>
                <a:lnTo>
                  <a:pt x="5490370" y="6822288"/>
                </a:lnTo>
                <a:lnTo>
                  <a:pt x="5447507" y="6830224"/>
                </a:lnTo>
                <a:lnTo>
                  <a:pt x="5403851" y="6837367"/>
                </a:lnTo>
                <a:lnTo>
                  <a:pt x="5360194" y="6844509"/>
                </a:lnTo>
                <a:lnTo>
                  <a:pt x="5315744" y="6848477"/>
                </a:lnTo>
                <a:lnTo>
                  <a:pt x="5270501" y="6852445"/>
                </a:lnTo>
                <a:lnTo>
                  <a:pt x="5225257" y="6855619"/>
                </a:lnTo>
                <a:lnTo>
                  <a:pt x="5180013" y="6858000"/>
                </a:lnTo>
                <a:lnTo>
                  <a:pt x="5134770" y="6858000"/>
                </a:lnTo>
                <a:lnTo>
                  <a:pt x="5089526" y="6858000"/>
                </a:lnTo>
                <a:lnTo>
                  <a:pt x="5044282" y="6855619"/>
                </a:lnTo>
                <a:lnTo>
                  <a:pt x="4998244" y="6852445"/>
                </a:lnTo>
                <a:lnTo>
                  <a:pt x="4954588" y="6848477"/>
                </a:lnTo>
                <a:lnTo>
                  <a:pt x="4910932" y="6844509"/>
                </a:lnTo>
                <a:lnTo>
                  <a:pt x="4866482" y="6837367"/>
                </a:lnTo>
                <a:lnTo>
                  <a:pt x="4822826" y="6830224"/>
                </a:lnTo>
                <a:lnTo>
                  <a:pt x="4779170" y="6822288"/>
                </a:lnTo>
                <a:lnTo>
                  <a:pt x="4736307" y="6812765"/>
                </a:lnTo>
                <a:lnTo>
                  <a:pt x="4693444" y="6801654"/>
                </a:lnTo>
                <a:lnTo>
                  <a:pt x="4651376" y="6790544"/>
                </a:lnTo>
                <a:lnTo>
                  <a:pt x="4610101" y="6778640"/>
                </a:lnTo>
                <a:lnTo>
                  <a:pt x="4568826" y="6764355"/>
                </a:lnTo>
                <a:lnTo>
                  <a:pt x="4527551" y="6750863"/>
                </a:lnTo>
                <a:lnTo>
                  <a:pt x="4487863" y="6735785"/>
                </a:lnTo>
                <a:lnTo>
                  <a:pt x="4448176" y="6719119"/>
                </a:lnTo>
                <a:lnTo>
                  <a:pt x="4407694" y="6701660"/>
                </a:lnTo>
                <a:lnTo>
                  <a:pt x="4369594" y="6683407"/>
                </a:lnTo>
                <a:lnTo>
                  <a:pt x="4330701" y="6664360"/>
                </a:lnTo>
                <a:lnTo>
                  <a:pt x="4292601" y="6643727"/>
                </a:lnTo>
                <a:lnTo>
                  <a:pt x="4255294" y="6623093"/>
                </a:lnTo>
                <a:lnTo>
                  <a:pt x="4218782" y="6600872"/>
                </a:lnTo>
                <a:lnTo>
                  <a:pt x="4183063" y="6579445"/>
                </a:lnTo>
                <a:lnTo>
                  <a:pt x="4147345" y="6555636"/>
                </a:lnTo>
                <a:lnTo>
                  <a:pt x="4112420" y="6531035"/>
                </a:lnTo>
                <a:lnTo>
                  <a:pt x="4078288" y="6506433"/>
                </a:lnTo>
                <a:lnTo>
                  <a:pt x="4044157" y="6480244"/>
                </a:lnTo>
                <a:lnTo>
                  <a:pt x="4010820" y="6454055"/>
                </a:lnTo>
                <a:lnTo>
                  <a:pt x="3978276" y="6427072"/>
                </a:lnTo>
                <a:lnTo>
                  <a:pt x="3946526" y="6397709"/>
                </a:lnTo>
                <a:lnTo>
                  <a:pt x="3916363" y="6369139"/>
                </a:lnTo>
                <a:lnTo>
                  <a:pt x="3886201" y="6340569"/>
                </a:lnTo>
                <a:lnTo>
                  <a:pt x="3856038" y="6308825"/>
                </a:lnTo>
                <a:lnTo>
                  <a:pt x="3826670" y="6278668"/>
                </a:lnTo>
                <a:lnTo>
                  <a:pt x="3798095" y="6246924"/>
                </a:lnTo>
                <a:lnTo>
                  <a:pt x="3770313" y="6213592"/>
                </a:lnTo>
                <a:lnTo>
                  <a:pt x="3744120" y="6181055"/>
                </a:lnTo>
                <a:lnTo>
                  <a:pt x="3718720" y="6146136"/>
                </a:lnTo>
                <a:lnTo>
                  <a:pt x="3693320" y="6112011"/>
                </a:lnTo>
                <a:lnTo>
                  <a:pt x="3668713" y="6077886"/>
                </a:lnTo>
                <a:lnTo>
                  <a:pt x="3645695" y="6042174"/>
                </a:lnTo>
                <a:lnTo>
                  <a:pt x="3623470" y="6006461"/>
                </a:lnTo>
                <a:lnTo>
                  <a:pt x="3601245" y="5969162"/>
                </a:lnTo>
                <a:lnTo>
                  <a:pt x="3581401" y="5931862"/>
                </a:lnTo>
                <a:lnTo>
                  <a:pt x="3560763" y="5893769"/>
                </a:lnTo>
                <a:lnTo>
                  <a:pt x="3540920" y="5855676"/>
                </a:lnTo>
                <a:lnTo>
                  <a:pt x="3523457" y="5816790"/>
                </a:lnTo>
                <a:lnTo>
                  <a:pt x="3505201" y="5777109"/>
                </a:lnTo>
                <a:lnTo>
                  <a:pt x="3490120" y="5737429"/>
                </a:lnTo>
                <a:lnTo>
                  <a:pt x="3474245" y="5697749"/>
                </a:lnTo>
                <a:lnTo>
                  <a:pt x="3459957" y="5656481"/>
                </a:lnTo>
                <a:lnTo>
                  <a:pt x="3446463" y="5615214"/>
                </a:lnTo>
                <a:lnTo>
                  <a:pt x="3433763" y="5573946"/>
                </a:lnTo>
                <a:lnTo>
                  <a:pt x="3423445" y="5531092"/>
                </a:lnTo>
                <a:lnTo>
                  <a:pt x="3412332" y="5488237"/>
                </a:lnTo>
                <a:lnTo>
                  <a:pt x="3402807" y="5446176"/>
                </a:lnTo>
                <a:lnTo>
                  <a:pt x="3394076" y="5401734"/>
                </a:lnTo>
                <a:lnTo>
                  <a:pt x="3387726" y="5359673"/>
                </a:lnTo>
                <a:lnTo>
                  <a:pt x="3380582" y="5315231"/>
                </a:lnTo>
                <a:lnTo>
                  <a:pt x="3376613" y="5269995"/>
                </a:lnTo>
                <a:lnTo>
                  <a:pt x="3371851" y="5226347"/>
                </a:lnTo>
                <a:lnTo>
                  <a:pt x="3369470" y="5181111"/>
                </a:lnTo>
                <a:lnTo>
                  <a:pt x="3367088" y="5135876"/>
                </a:lnTo>
                <a:lnTo>
                  <a:pt x="3367088" y="5090640"/>
                </a:lnTo>
                <a:lnTo>
                  <a:pt x="3367088" y="2495550"/>
                </a:lnTo>
                <a:lnTo>
                  <a:pt x="3367088" y="1769038"/>
                </a:lnTo>
                <a:lnTo>
                  <a:pt x="3367088" y="1722986"/>
                </a:lnTo>
                <a:lnTo>
                  <a:pt x="3369470" y="1677728"/>
                </a:lnTo>
                <a:lnTo>
                  <a:pt x="3371851" y="1632470"/>
                </a:lnTo>
                <a:lnTo>
                  <a:pt x="3376613" y="1588800"/>
                </a:lnTo>
                <a:lnTo>
                  <a:pt x="3380582" y="1543541"/>
                </a:lnTo>
                <a:lnTo>
                  <a:pt x="3387726" y="1499077"/>
                </a:lnTo>
                <a:lnTo>
                  <a:pt x="3394076" y="1456995"/>
                </a:lnTo>
                <a:lnTo>
                  <a:pt x="3402807" y="1412531"/>
                </a:lnTo>
                <a:lnTo>
                  <a:pt x="3412332" y="1370449"/>
                </a:lnTo>
                <a:lnTo>
                  <a:pt x="3423445" y="1327573"/>
                </a:lnTo>
                <a:lnTo>
                  <a:pt x="3433763" y="1284696"/>
                </a:lnTo>
                <a:lnTo>
                  <a:pt x="3446463" y="1243408"/>
                </a:lnTo>
                <a:lnTo>
                  <a:pt x="3459957" y="1202120"/>
                </a:lnTo>
                <a:lnTo>
                  <a:pt x="3474245" y="1161626"/>
                </a:lnTo>
                <a:lnTo>
                  <a:pt x="3490120" y="1121132"/>
                </a:lnTo>
                <a:lnTo>
                  <a:pt x="3505201" y="1081432"/>
                </a:lnTo>
                <a:lnTo>
                  <a:pt x="3523457" y="1041732"/>
                </a:lnTo>
                <a:lnTo>
                  <a:pt x="3540920" y="1002825"/>
                </a:lnTo>
                <a:lnTo>
                  <a:pt x="3560763" y="964713"/>
                </a:lnTo>
                <a:lnTo>
                  <a:pt x="3581401" y="926601"/>
                </a:lnTo>
                <a:lnTo>
                  <a:pt x="3601245" y="889283"/>
                </a:lnTo>
                <a:lnTo>
                  <a:pt x="3623470" y="851965"/>
                </a:lnTo>
                <a:lnTo>
                  <a:pt x="3645695" y="816235"/>
                </a:lnTo>
                <a:lnTo>
                  <a:pt x="3668713" y="780505"/>
                </a:lnTo>
                <a:lnTo>
                  <a:pt x="3693320" y="746363"/>
                </a:lnTo>
                <a:lnTo>
                  <a:pt x="3718720" y="712221"/>
                </a:lnTo>
                <a:lnTo>
                  <a:pt x="3744120" y="677284"/>
                </a:lnTo>
                <a:lnTo>
                  <a:pt x="3770313" y="644730"/>
                </a:lnTo>
                <a:lnTo>
                  <a:pt x="3798095" y="611382"/>
                </a:lnTo>
                <a:lnTo>
                  <a:pt x="3826670" y="579622"/>
                </a:lnTo>
                <a:lnTo>
                  <a:pt x="3856038" y="549450"/>
                </a:lnTo>
                <a:lnTo>
                  <a:pt x="3886201" y="518484"/>
                </a:lnTo>
                <a:lnTo>
                  <a:pt x="3916363" y="489106"/>
                </a:lnTo>
                <a:lnTo>
                  <a:pt x="3946526" y="460522"/>
                </a:lnTo>
                <a:lnTo>
                  <a:pt x="3978276" y="431144"/>
                </a:lnTo>
                <a:lnTo>
                  <a:pt x="4010820" y="404148"/>
                </a:lnTo>
                <a:lnTo>
                  <a:pt x="4044157" y="377946"/>
                </a:lnTo>
                <a:lnTo>
                  <a:pt x="4078288" y="351743"/>
                </a:lnTo>
                <a:lnTo>
                  <a:pt x="4112420" y="327129"/>
                </a:lnTo>
                <a:lnTo>
                  <a:pt x="4147345" y="302515"/>
                </a:lnTo>
                <a:lnTo>
                  <a:pt x="4183063" y="278695"/>
                </a:lnTo>
                <a:lnTo>
                  <a:pt x="4218782" y="257257"/>
                </a:lnTo>
                <a:lnTo>
                  <a:pt x="4255294" y="235025"/>
                </a:lnTo>
                <a:lnTo>
                  <a:pt x="4292601" y="214381"/>
                </a:lnTo>
                <a:lnTo>
                  <a:pt x="4330701" y="193737"/>
                </a:lnTo>
                <a:lnTo>
                  <a:pt x="4369594" y="174681"/>
                </a:lnTo>
                <a:lnTo>
                  <a:pt x="4407694" y="156419"/>
                </a:lnTo>
                <a:lnTo>
                  <a:pt x="4448176" y="138951"/>
                </a:lnTo>
                <a:lnTo>
                  <a:pt x="4487863" y="122277"/>
                </a:lnTo>
                <a:lnTo>
                  <a:pt x="4527551" y="107191"/>
                </a:lnTo>
                <a:lnTo>
                  <a:pt x="4568826" y="93693"/>
                </a:lnTo>
                <a:lnTo>
                  <a:pt x="4610101" y="79401"/>
                </a:lnTo>
                <a:lnTo>
                  <a:pt x="4651376" y="67491"/>
                </a:lnTo>
                <a:lnTo>
                  <a:pt x="4693444" y="56374"/>
                </a:lnTo>
                <a:lnTo>
                  <a:pt x="4736307" y="45258"/>
                </a:lnTo>
                <a:lnTo>
                  <a:pt x="4779170" y="35730"/>
                </a:lnTo>
                <a:lnTo>
                  <a:pt x="4822826" y="27790"/>
                </a:lnTo>
                <a:lnTo>
                  <a:pt x="4866482" y="20644"/>
                </a:lnTo>
                <a:lnTo>
                  <a:pt x="4910932" y="13498"/>
                </a:lnTo>
                <a:lnTo>
                  <a:pt x="4954588" y="9528"/>
                </a:lnTo>
                <a:lnTo>
                  <a:pt x="4998244" y="5558"/>
                </a:lnTo>
                <a:lnTo>
                  <a:pt x="5044282" y="2382"/>
                </a:lnTo>
                <a:close/>
              </a:path>
            </a:pathLst>
          </a:custGeom>
          <a:solidFill>
            <a:srgbClr val="009EE2"/>
          </a:solidFill>
          <a:ln>
            <a:noFill/>
          </a:ln>
        </p:spPr>
        <p:txBody>
          <a:bodyPr vert="horz" wrap="square" lIns="91412" tIns="45706" rIns="91412" bIns="45706" numCol="1" anchor="t" anchorCtr="0" compatLnSpc="1">
            <a:noAutofit/>
          </a:bodyPr>
          <a:lstStyle/>
          <a:p>
            <a:pPr defTabSz="914400">
              <a:defRPr/>
            </a:pPr>
            <a:endParaRPr lang="zh-CN" altLang="en-US" sz="2400" kern="0" dirty="0">
              <a:solidFill>
                <a:schemeClr val="tx1">
                  <a:lumMod val="75000"/>
                  <a:lumOff val="25000"/>
                </a:schemeClr>
              </a:solidFill>
              <a:latin typeface="小米兰亭_GB外压缩"/>
              <a:ea typeface="小米兰亭_GB外压缩"/>
            </a:endParaRPr>
          </a:p>
        </p:txBody>
      </p:sp>
      <p:sp>
        <p:nvSpPr>
          <p:cNvPr id="74" name="任意多边形 73"/>
          <p:cNvSpPr/>
          <p:nvPr/>
        </p:nvSpPr>
        <p:spPr bwMode="auto">
          <a:xfrm>
            <a:off x="8372669" y="3277862"/>
            <a:ext cx="305168" cy="305118"/>
          </a:xfrm>
          <a:custGeom>
            <a:avLst/>
            <a:gdLst>
              <a:gd name="connsiteX0" fmla="*/ 5159334 w 6858000"/>
              <a:gd name="connsiteY0" fmla="*/ 4802187 h 6854825"/>
              <a:gd name="connsiteX1" fmla="*/ 5180014 w 6858000"/>
              <a:gd name="connsiteY1" fmla="*/ 4802187 h 6854825"/>
              <a:gd name="connsiteX2" fmla="*/ 5199104 w 6858000"/>
              <a:gd name="connsiteY2" fmla="*/ 4802187 h 6854825"/>
              <a:gd name="connsiteX3" fmla="*/ 5218196 w 6858000"/>
              <a:gd name="connsiteY3" fmla="*/ 4803775 h 6854825"/>
              <a:gd name="connsiteX4" fmla="*/ 5236490 w 6858000"/>
              <a:gd name="connsiteY4" fmla="*/ 4805362 h 6854825"/>
              <a:gd name="connsiteX5" fmla="*/ 5255580 w 6858000"/>
              <a:gd name="connsiteY5" fmla="*/ 4807743 h 6854825"/>
              <a:gd name="connsiteX6" fmla="*/ 5292170 w 6858000"/>
              <a:gd name="connsiteY6" fmla="*/ 4817268 h 6854825"/>
              <a:gd name="connsiteX7" fmla="*/ 5324784 w 6858000"/>
              <a:gd name="connsiteY7" fmla="*/ 4829968 h 6854825"/>
              <a:gd name="connsiteX8" fmla="*/ 5358192 w 6858000"/>
              <a:gd name="connsiteY8" fmla="*/ 4845843 h 6854825"/>
              <a:gd name="connsiteX9" fmla="*/ 5389214 w 6858000"/>
              <a:gd name="connsiteY9" fmla="*/ 4864893 h 6854825"/>
              <a:gd name="connsiteX10" fmla="*/ 5417848 w 6858000"/>
              <a:gd name="connsiteY10" fmla="*/ 4886325 h 6854825"/>
              <a:gd name="connsiteX11" fmla="*/ 5444894 w 6858000"/>
              <a:gd name="connsiteY11" fmla="*/ 4910137 h 6854825"/>
              <a:gd name="connsiteX12" fmla="*/ 5469552 w 6858000"/>
              <a:gd name="connsiteY12" fmla="*/ 4937125 h 6854825"/>
              <a:gd name="connsiteX13" fmla="*/ 5490232 w 6858000"/>
              <a:gd name="connsiteY13" fmla="*/ 4966493 h 6854825"/>
              <a:gd name="connsiteX14" fmla="*/ 5509324 w 6858000"/>
              <a:gd name="connsiteY14" fmla="*/ 4996656 h 6854825"/>
              <a:gd name="connsiteX15" fmla="*/ 5525232 w 6858000"/>
              <a:gd name="connsiteY15" fmla="*/ 5029993 h 6854825"/>
              <a:gd name="connsiteX16" fmla="*/ 5537164 w 6858000"/>
              <a:gd name="connsiteY16" fmla="*/ 5064125 h 6854825"/>
              <a:gd name="connsiteX17" fmla="*/ 5546708 w 6858000"/>
              <a:gd name="connsiteY17" fmla="*/ 5100637 h 6854825"/>
              <a:gd name="connsiteX18" fmla="*/ 5549890 w 6858000"/>
              <a:gd name="connsiteY18" fmla="*/ 5118893 h 6854825"/>
              <a:gd name="connsiteX19" fmla="*/ 5553072 w 6858000"/>
              <a:gd name="connsiteY19" fmla="*/ 5137943 h 6854825"/>
              <a:gd name="connsiteX20" fmla="*/ 5554664 w 6858000"/>
              <a:gd name="connsiteY20" fmla="*/ 5156993 h 6854825"/>
              <a:gd name="connsiteX21" fmla="*/ 5554664 w 6858000"/>
              <a:gd name="connsiteY21" fmla="*/ 5176043 h 6854825"/>
              <a:gd name="connsiteX22" fmla="*/ 5554664 w 6858000"/>
              <a:gd name="connsiteY22" fmla="*/ 5194300 h 6854825"/>
              <a:gd name="connsiteX23" fmla="*/ 5553072 w 6858000"/>
              <a:gd name="connsiteY23" fmla="*/ 5213350 h 6854825"/>
              <a:gd name="connsiteX24" fmla="*/ 5549890 w 6858000"/>
              <a:gd name="connsiteY24" fmla="*/ 5232400 h 6854825"/>
              <a:gd name="connsiteX25" fmla="*/ 5546708 w 6858000"/>
              <a:gd name="connsiteY25" fmla="*/ 5251450 h 6854825"/>
              <a:gd name="connsiteX26" fmla="*/ 5537164 w 6858000"/>
              <a:gd name="connsiteY26" fmla="*/ 5287168 h 6854825"/>
              <a:gd name="connsiteX27" fmla="*/ 5525232 w 6858000"/>
              <a:gd name="connsiteY27" fmla="*/ 5322093 h 6854825"/>
              <a:gd name="connsiteX28" fmla="*/ 5509324 w 6858000"/>
              <a:gd name="connsiteY28" fmla="*/ 5354637 h 6854825"/>
              <a:gd name="connsiteX29" fmla="*/ 5490232 w 6858000"/>
              <a:gd name="connsiteY29" fmla="*/ 5384800 h 6854825"/>
              <a:gd name="connsiteX30" fmla="*/ 5469552 w 6858000"/>
              <a:gd name="connsiteY30" fmla="*/ 5414168 h 6854825"/>
              <a:gd name="connsiteX31" fmla="*/ 5444894 w 6858000"/>
              <a:gd name="connsiteY31" fmla="*/ 5441156 h 6854825"/>
              <a:gd name="connsiteX32" fmla="*/ 5417848 w 6858000"/>
              <a:gd name="connsiteY32" fmla="*/ 5464968 h 6854825"/>
              <a:gd name="connsiteX33" fmla="*/ 5389214 w 6858000"/>
              <a:gd name="connsiteY33" fmla="*/ 5486400 h 6854825"/>
              <a:gd name="connsiteX34" fmla="*/ 5358192 w 6858000"/>
              <a:gd name="connsiteY34" fmla="*/ 5505450 h 6854825"/>
              <a:gd name="connsiteX35" fmla="*/ 5324784 w 6858000"/>
              <a:gd name="connsiteY35" fmla="*/ 5521325 h 6854825"/>
              <a:gd name="connsiteX36" fmla="*/ 5292170 w 6858000"/>
              <a:gd name="connsiteY36" fmla="*/ 5534025 h 6854825"/>
              <a:gd name="connsiteX37" fmla="*/ 5255580 w 6858000"/>
              <a:gd name="connsiteY37" fmla="*/ 5543550 h 6854825"/>
              <a:gd name="connsiteX38" fmla="*/ 5236490 w 6858000"/>
              <a:gd name="connsiteY38" fmla="*/ 5546725 h 6854825"/>
              <a:gd name="connsiteX39" fmla="*/ 5218196 w 6858000"/>
              <a:gd name="connsiteY39" fmla="*/ 5548312 h 6854825"/>
              <a:gd name="connsiteX40" fmla="*/ 5199104 w 6858000"/>
              <a:gd name="connsiteY40" fmla="*/ 5549900 h 6854825"/>
              <a:gd name="connsiteX41" fmla="*/ 5180014 w 6858000"/>
              <a:gd name="connsiteY41" fmla="*/ 5551487 h 6854825"/>
              <a:gd name="connsiteX42" fmla="*/ 5159334 w 6858000"/>
              <a:gd name="connsiteY42" fmla="*/ 5549900 h 6854825"/>
              <a:gd name="connsiteX43" fmla="*/ 5141038 w 6858000"/>
              <a:gd name="connsiteY43" fmla="*/ 5548312 h 6854825"/>
              <a:gd name="connsiteX44" fmla="*/ 5121948 w 6858000"/>
              <a:gd name="connsiteY44" fmla="*/ 5546725 h 6854825"/>
              <a:gd name="connsiteX45" fmla="*/ 5104448 w 6858000"/>
              <a:gd name="connsiteY45" fmla="*/ 5543550 h 6854825"/>
              <a:gd name="connsiteX46" fmla="*/ 5067858 w 6858000"/>
              <a:gd name="connsiteY46" fmla="*/ 5534025 h 6854825"/>
              <a:gd name="connsiteX47" fmla="*/ 5033654 w 6858000"/>
              <a:gd name="connsiteY47" fmla="*/ 5521325 h 6854825"/>
              <a:gd name="connsiteX48" fmla="*/ 5000246 w 6858000"/>
              <a:gd name="connsiteY48" fmla="*/ 5505450 h 6854825"/>
              <a:gd name="connsiteX49" fmla="*/ 4969224 w 6858000"/>
              <a:gd name="connsiteY49" fmla="*/ 5486400 h 6854825"/>
              <a:gd name="connsiteX50" fmla="*/ 4940590 w 6858000"/>
              <a:gd name="connsiteY50" fmla="*/ 5464968 h 6854825"/>
              <a:gd name="connsiteX51" fmla="*/ 4914340 w 6858000"/>
              <a:gd name="connsiteY51" fmla="*/ 5441156 h 6854825"/>
              <a:gd name="connsiteX52" fmla="*/ 4890478 w 6858000"/>
              <a:gd name="connsiteY52" fmla="*/ 5414168 h 6854825"/>
              <a:gd name="connsiteX53" fmla="*/ 4868206 w 6858000"/>
              <a:gd name="connsiteY53" fmla="*/ 5384800 h 6854825"/>
              <a:gd name="connsiteX54" fmla="*/ 4849114 w 6858000"/>
              <a:gd name="connsiteY54" fmla="*/ 5354637 h 6854825"/>
              <a:gd name="connsiteX55" fmla="*/ 4834002 w 6858000"/>
              <a:gd name="connsiteY55" fmla="*/ 5322093 h 6854825"/>
              <a:gd name="connsiteX56" fmla="*/ 4821274 w 6858000"/>
              <a:gd name="connsiteY56" fmla="*/ 5287168 h 6854825"/>
              <a:gd name="connsiteX57" fmla="*/ 4811730 w 6858000"/>
              <a:gd name="connsiteY57" fmla="*/ 5251450 h 6854825"/>
              <a:gd name="connsiteX58" fmla="*/ 4808548 w 6858000"/>
              <a:gd name="connsiteY58" fmla="*/ 5232400 h 6854825"/>
              <a:gd name="connsiteX59" fmla="*/ 4805366 w 6858000"/>
              <a:gd name="connsiteY59" fmla="*/ 5213350 h 6854825"/>
              <a:gd name="connsiteX60" fmla="*/ 4803776 w 6858000"/>
              <a:gd name="connsiteY60" fmla="*/ 5194300 h 6854825"/>
              <a:gd name="connsiteX61" fmla="*/ 4803776 w 6858000"/>
              <a:gd name="connsiteY61" fmla="*/ 5176043 h 6854825"/>
              <a:gd name="connsiteX62" fmla="*/ 4803776 w 6858000"/>
              <a:gd name="connsiteY62" fmla="*/ 5156993 h 6854825"/>
              <a:gd name="connsiteX63" fmla="*/ 4805366 w 6858000"/>
              <a:gd name="connsiteY63" fmla="*/ 5137943 h 6854825"/>
              <a:gd name="connsiteX64" fmla="*/ 4808548 w 6858000"/>
              <a:gd name="connsiteY64" fmla="*/ 5118893 h 6854825"/>
              <a:gd name="connsiteX65" fmla="*/ 4811730 w 6858000"/>
              <a:gd name="connsiteY65" fmla="*/ 5100637 h 6854825"/>
              <a:gd name="connsiteX66" fmla="*/ 4821274 w 6858000"/>
              <a:gd name="connsiteY66" fmla="*/ 5064125 h 6854825"/>
              <a:gd name="connsiteX67" fmla="*/ 4834002 w 6858000"/>
              <a:gd name="connsiteY67" fmla="*/ 5029993 h 6854825"/>
              <a:gd name="connsiteX68" fmla="*/ 4849114 w 6858000"/>
              <a:gd name="connsiteY68" fmla="*/ 4996656 h 6854825"/>
              <a:gd name="connsiteX69" fmla="*/ 4868206 w 6858000"/>
              <a:gd name="connsiteY69" fmla="*/ 4966493 h 6854825"/>
              <a:gd name="connsiteX70" fmla="*/ 4890478 w 6858000"/>
              <a:gd name="connsiteY70" fmla="*/ 4937125 h 6854825"/>
              <a:gd name="connsiteX71" fmla="*/ 4914340 w 6858000"/>
              <a:gd name="connsiteY71" fmla="*/ 4910137 h 6854825"/>
              <a:gd name="connsiteX72" fmla="*/ 4940590 w 6858000"/>
              <a:gd name="connsiteY72" fmla="*/ 4886325 h 6854825"/>
              <a:gd name="connsiteX73" fmla="*/ 4969224 w 6858000"/>
              <a:gd name="connsiteY73" fmla="*/ 4864893 h 6854825"/>
              <a:gd name="connsiteX74" fmla="*/ 5000246 w 6858000"/>
              <a:gd name="connsiteY74" fmla="*/ 4845843 h 6854825"/>
              <a:gd name="connsiteX75" fmla="*/ 5033654 w 6858000"/>
              <a:gd name="connsiteY75" fmla="*/ 4829968 h 6854825"/>
              <a:gd name="connsiteX76" fmla="*/ 5067858 w 6858000"/>
              <a:gd name="connsiteY76" fmla="*/ 4817268 h 6854825"/>
              <a:gd name="connsiteX77" fmla="*/ 5104448 w 6858000"/>
              <a:gd name="connsiteY77" fmla="*/ 4807743 h 6854825"/>
              <a:gd name="connsiteX78" fmla="*/ 5121948 w 6858000"/>
              <a:gd name="connsiteY78" fmla="*/ 4805362 h 6854825"/>
              <a:gd name="connsiteX79" fmla="*/ 5141038 w 6858000"/>
              <a:gd name="connsiteY79" fmla="*/ 4803775 h 6854825"/>
              <a:gd name="connsiteX80" fmla="*/ 680244 w 6858000"/>
              <a:gd name="connsiteY80" fmla="*/ 3870325 h 6854825"/>
              <a:gd name="connsiteX81" fmla="*/ 2857500 w 6858000"/>
              <a:gd name="connsiteY81" fmla="*/ 6151391 h 6854825"/>
              <a:gd name="connsiteX82" fmla="*/ 2515394 w 6858000"/>
              <a:gd name="connsiteY82" fmla="*/ 6478506 h 6854825"/>
              <a:gd name="connsiteX83" fmla="*/ 2473325 w 6858000"/>
              <a:gd name="connsiteY83" fmla="*/ 6516616 h 6854825"/>
              <a:gd name="connsiteX84" fmla="*/ 2430462 w 6858000"/>
              <a:gd name="connsiteY84" fmla="*/ 6552345 h 6854825"/>
              <a:gd name="connsiteX85" fmla="*/ 2386806 w 6858000"/>
              <a:gd name="connsiteY85" fmla="*/ 6584103 h 6854825"/>
              <a:gd name="connsiteX86" fmla="*/ 2340769 w 6858000"/>
              <a:gd name="connsiteY86" fmla="*/ 6615068 h 6854825"/>
              <a:gd name="connsiteX87" fmla="*/ 2293938 w 6858000"/>
              <a:gd name="connsiteY87" fmla="*/ 6642063 h 6854825"/>
              <a:gd name="connsiteX88" fmla="*/ 2247106 w 6858000"/>
              <a:gd name="connsiteY88" fmla="*/ 6667470 h 6854825"/>
              <a:gd name="connsiteX89" fmla="*/ 2197894 w 6858000"/>
              <a:gd name="connsiteY89" fmla="*/ 6690495 h 6854825"/>
              <a:gd name="connsiteX90" fmla="*/ 2147888 w 6858000"/>
              <a:gd name="connsiteY90" fmla="*/ 6709550 h 6854825"/>
              <a:gd name="connsiteX91" fmla="*/ 2097088 w 6858000"/>
              <a:gd name="connsiteY91" fmla="*/ 6728605 h 6854825"/>
              <a:gd name="connsiteX92" fmla="*/ 2047081 w 6858000"/>
              <a:gd name="connsiteY92" fmla="*/ 6742897 h 6854825"/>
              <a:gd name="connsiteX93" fmla="*/ 1997075 w 6858000"/>
              <a:gd name="connsiteY93" fmla="*/ 6754806 h 6854825"/>
              <a:gd name="connsiteX94" fmla="*/ 1944688 w 6858000"/>
              <a:gd name="connsiteY94" fmla="*/ 6765922 h 6854825"/>
              <a:gd name="connsiteX95" fmla="*/ 1893094 w 6858000"/>
              <a:gd name="connsiteY95" fmla="*/ 6772273 h 6854825"/>
              <a:gd name="connsiteX96" fmla="*/ 1839912 w 6858000"/>
              <a:gd name="connsiteY96" fmla="*/ 6778625 h 6854825"/>
              <a:gd name="connsiteX97" fmla="*/ 1788319 w 6858000"/>
              <a:gd name="connsiteY97" fmla="*/ 6780213 h 6854825"/>
              <a:gd name="connsiteX98" fmla="*/ 1735931 w 6858000"/>
              <a:gd name="connsiteY98" fmla="*/ 6780213 h 6854825"/>
              <a:gd name="connsiteX99" fmla="*/ 1682750 w 6858000"/>
              <a:gd name="connsiteY99" fmla="*/ 6778625 h 6854825"/>
              <a:gd name="connsiteX100" fmla="*/ 1631156 w 6858000"/>
              <a:gd name="connsiteY100" fmla="*/ 6772273 h 6854825"/>
              <a:gd name="connsiteX101" fmla="*/ 1578769 w 6858000"/>
              <a:gd name="connsiteY101" fmla="*/ 6765922 h 6854825"/>
              <a:gd name="connsiteX102" fmla="*/ 1527175 w 6858000"/>
              <a:gd name="connsiteY102" fmla="*/ 6754806 h 6854825"/>
              <a:gd name="connsiteX103" fmla="*/ 1477169 w 6858000"/>
              <a:gd name="connsiteY103" fmla="*/ 6742897 h 6854825"/>
              <a:gd name="connsiteX104" fmla="*/ 1426369 w 6858000"/>
              <a:gd name="connsiteY104" fmla="*/ 6728605 h 6854825"/>
              <a:gd name="connsiteX105" fmla="*/ 1376362 w 6858000"/>
              <a:gd name="connsiteY105" fmla="*/ 6711138 h 6854825"/>
              <a:gd name="connsiteX106" fmla="*/ 1327944 w 6858000"/>
              <a:gd name="connsiteY106" fmla="*/ 6690495 h 6854825"/>
              <a:gd name="connsiteX107" fmla="*/ 1278731 w 6858000"/>
              <a:gd name="connsiteY107" fmla="*/ 6669058 h 6854825"/>
              <a:gd name="connsiteX108" fmla="*/ 1231900 w 6858000"/>
              <a:gd name="connsiteY108" fmla="*/ 6643651 h 6854825"/>
              <a:gd name="connsiteX109" fmla="*/ 1184275 w 6858000"/>
              <a:gd name="connsiteY109" fmla="*/ 6616656 h 6854825"/>
              <a:gd name="connsiteX110" fmla="*/ 1139031 w 6858000"/>
              <a:gd name="connsiteY110" fmla="*/ 6587279 h 6854825"/>
              <a:gd name="connsiteX111" fmla="*/ 1095375 w 6858000"/>
              <a:gd name="connsiteY111" fmla="*/ 6553933 h 6854825"/>
              <a:gd name="connsiteX112" fmla="*/ 1052512 w 6858000"/>
              <a:gd name="connsiteY112" fmla="*/ 6519792 h 6854825"/>
              <a:gd name="connsiteX113" fmla="*/ 1012031 w 6858000"/>
              <a:gd name="connsiteY113" fmla="*/ 6481682 h 6854825"/>
              <a:gd name="connsiteX114" fmla="*/ 970756 w 6858000"/>
              <a:gd name="connsiteY114" fmla="*/ 6442777 h 6854825"/>
              <a:gd name="connsiteX115" fmla="*/ 301625 w 6858000"/>
              <a:gd name="connsiteY115" fmla="*/ 5740117 h 6854825"/>
              <a:gd name="connsiteX116" fmla="*/ 264319 w 6858000"/>
              <a:gd name="connsiteY116" fmla="*/ 5699624 h 6854825"/>
              <a:gd name="connsiteX117" fmla="*/ 229394 w 6858000"/>
              <a:gd name="connsiteY117" fmla="*/ 5655162 h 6854825"/>
              <a:gd name="connsiteX118" fmla="*/ 196056 w 6858000"/>
              <a:gd name="connsiteY118" fmla="*/ 5611494 h 6854825"/>
              <a:gd name="connsiteX119" fmla="*/ 166688 w 6858000"/>
              <a:gd name="connsiteY119" fmla="*/ 5565444 h 6854825"/>
              <a:gd name="connsiteX120" fmla="*/ 138112 w 6858000"/>
              <a:gd name="connsiteY120" fmla="*/ 5520188 h 6854825"/>
              <a:gd name="connsiteX121" fmla="*/ 113506 w 6858000"/>
              <a:gd name="connsiteY121" fmla="*/ 5471756 h 6854825"/>
              <a:gd name="connsiteX122" fmla="*/ 91281 w 6858000"/>
              <a:gd name="connsiteY122" fmla="*/ 5422530 h 6854825"/>
              <a:gd name="connsiteX123" fmla="*/ 70644 w 6858000"/>
              <a:gd name="connsiteY123" fmla="*/ 5374098 h 6854825"/>
              <a:gd name="connsiteX124" fmla="*/ 53181 w 6858000"/>
              <a:gd name="connsiteY124" fmla="*/ 5324078 h 6854825"/>
              <a:gd name="connsiteX125" fmla="*/ 38100 w 6858000"/>
              <a:gd name="connsiteY125" fmla="*/ 5273264 h 6854825"/>
              <a:gd name="connsiteX126" fmla="*/ 25400 w 6858000"/>
              <a:gd name="connsiteY126" fmla="*/ 5221657 h 6854825"/>
              <a:gd name="connsiteX127" fmla="*/ 15875 w 6858000"/>
              <a:gd name="connsiteY127" fmla="*/ 5170049 h 6854825"/>
              <a:gd name="connsiteX128" fmla="*/ 7938 w 6858000"/>
              <a:gd name="connsiteY128" fmla="*/ 5117647 h 6854825"/>
              <a:gd name="connsiteX129" fmla="*/ 3175 w 6858000"/>
              <a:gd name="connsiteY129" fmla="*/ 5066039 h 6854825"/>
              <a:gd name="connsiteX130" fmla="*/ 0 w 6858000"/>
              <a:gd name="connsiteY130" fmla="*/ 5014431 h 6854825"/>
              <a:gd name="connsiteX131" fmla="*/ 0 w 6858000"/>
              <a:gd name="connsiteY131" fmla="*/ 4960441 h 6854825"/>
              <a:gd name="connsiteX132" fmla="*/ 3175 w 6858000"/>
              <a:gd name="connsiteY132" fmla="*/ 4908834 h 6854825"/>
              <a:gd name="connsiteX133" fmla="*/ 7938 w 6858000"/>
              <a:gd name="connsiteY133" fmla="*/ 4857226 h 6854825"/>
              <a:gd name="connsiteX134" fmla="*/ 15875 w 6858000"/>
              <a:gd name="connsiteY134" fmla="*/ 4805618 h 6854825"/>
              <a:gd name="connsiteX135" fmla="*/ 25400 w 6858000"/>
              <a:gd name="connsiteY135" fmla="*/ 4753216 h 6854825"/>
              <a:gd name="connsiteX136" fmla="*/ 38100 w 6858000"/>
              <a:gd name="connsiteY136" fmla="*/ 4701608 h 6854825"/>
              <a:gd name="connsiteX137" fmla="*/ 51594 w 6858000"/>
              <a:gd name="connsiteY137" fmla="*/ 4651588 h 6854825"/>
              <a:gd name="connsiteX138" fmla="*/ 70644 w 6858000"/>
              <a:gd name="connsiteY138" fmla="*/ 4600775 h 6854825"/>
              <a:gd name="connsiteX139" fmla="*/ 89694 w 6858000"/>
              <a:gd name="connsiteY139" fmla="*/ 4552343 h 6854825"/>
              <a:gd name="connsiteX140" fmla="*/ 111919 w 6858000"/>
              <a:gd name="connsiteY140" fmla="*/ 4503911 h 6854825"/>
              <a:gd name="connsiteX141" fmla="*/ 136525 w 6858000"/>
              <a:gd name="connsiteY141" fmla="*/ 4456273 h 6854825"/>
              <a:gd name="connsiteX142" fmla="*/ 165100 w 6858000"/>
              <a:gd name="connsiteY142" fmla="*/ 4411017 h 6854825"/>
              <a:gd name="connsiteX143" fmla="*/ 194469 w 6858000"/>
              <a:gd name="connsiteY143" fmla="*/ 4364966 h 6854825"/>
              <a:gd name="connsiteX144" fmla="*/ 226219 w 6858000"/>
              <a:gd name="connsiteY144" fmla="*/ 4321298 h 6854825"/>
              <a:gd name="connsiteX145" fmla="*/ 261144 w 6858000"/>
              <a:gd name="connsiteY145" fmla="*/ 4279218 h 6854825"/>
              <a:gd name="connsiteX146" fmla="*/ 298450 w 6858000"/>
              <a:gd name="connsiteY146" fmla="*/ 4236344 h 6854825"/>
              <a:gd name="connsiteX147" fmla="*/ 338138 w 6858000"/>
              <a:gd name="connsiteY147" fmla="*/ 4197440 h 6854825"/>
              <a:gd name="connsiteX148" fmla="*/ 5366264 w 6858000"/>
              <a:gd name="connsiteY148" fmla="*/ 3760787 h 6854825"/>
              <a:gd name="connsiteX149" fmla="*/ 3671888 w 6858000"/>
              <a:gd name="connsiteY149" fmla="*/ 5374783 h 6854825"/>
              <a:gd name="connsiteX150" fmla="*/ 4352338 w 6858000"/>
              <a:gd name="connsiteY150" fmla="*/ 6087354 h 6854825"/>
              <a:gd name="connsiteX151" fmla="*/ 4384892 w 6858000"/>
              <a:gd name="connsiteY151" fmla="*/ 6120681 h 6854825"/>
              <a:gd name="connsiteX152" fmla="*/ 4418238 w 6858000"/>
              <a:gd name="connsiteY152" fmla="*/ 6150041 h 6854825"/>
              <a:gd name="connsiteX153" fmla="*/ 4454762 w 6858000"/>
              <a:gd name="connsiteY153" fmla="*/ 6178607 h 6854825"/>
              <a:gd name="connsiteX154" fmla="*/ 4490492 w 6858000"/>
              <a:gd name="connsiteY154" fmla="*/ 6205586 h 6854825"/>
              <a:gd name="connsiteX155" fmla="*/ 4528604 w 6858000"/>
              <a:gd name="connsiteY155" fmla="*/ 6230185 h 6854825"/>
              <a:gd name="connsiteX156" fmla="*/ 4565922 w 6858000"/>
              <a:gd name="connsiteY156" fmla="*/ 6252403 h 6854825"/>
              <a:gd name="connsiteX157" fmla="*/ 4605620 w 6858000"/>
              <a:gd name="connsiteY157" fmla="*/ 6273035 h 6854825"/>
              <a:gd name="connsiteX158" fmla="*/ 4644526 w 6858000"/>
              <a:gd name="connsiteY158" fmla="*/ 6292079 h 6854825"/>
              <a:gd name="connsiteX159" fmla="*/ 4685814 w 6858000"/>
              <a:gd name="connsiteY159" fmla="*/ 6307156 h 6854825"/>
              <a:gd name="connsiteX160" fmla="*/ 4726308 w 6858000"/>
              <a:gd name="connsiteY160" fmla="*/ 6321439 h 6854825"/>
              <a:gd name="connsiteX161" fmla="*/ 4766800 w 6858000"/>
              <a:gd name="connsiteY161" fmla="*/ 6334135 h 6854825"/>
              <a:gd name="connsiteX162" fmla="*/ 4809676 w 6858000"/>
              <a:gd name="connsiteY162" fmla="*/ 6345244 h 6854825"/>
              <a:gd name="connsiteX163" fmla="*/ 4851758 w 6858000"/>
              <a:gd name="connsiteY163" fmla="*/ 6353179 h 6854825"/>
              <a:gd name="connsiteX164" fmla="*/ 4894634 w 6858000"/>
              <a:gd name="connsiteY164" fmla="*/ 6359527 h 6854825"/>
              <a:gd name="connsiteX165" fmla="*/ 4938302 w 6858000"/>
              <a:gd name="connsiteY165" fmla="*/ 6362701 h 6854825"/>
              <a:gd name="connsiteX166" fmla="*/ 4981178 w 6858000"/>
              <a:gd name="connsiteY166" fmla="*/ 6365875 h 6854825"/>
              <a:gd name="connsiteX167" fmla="*/ 5024848 w 6858000"/>
              <a:gd name="connsiteY167" fmla="*/ 6365875 h 6854825"/>
              <a:gd name="connsiteX168" fmla="*/ 5067724 w 6858000"/>
              <a:gd name="connsiteY168" fmla="*/ 6362701 h 6854825"/>
              <a:gd name="connsiteX169" fmla="*/ 5109804 w 6858000"/>
              <a:gd name="connsiteY169" fmla="*/ 6359527 h 6854825"/>
              <a:gd name="connsiteX170" fmla="*/ 5153474 w 6858000"/>
              <a:gd name="connsiteY170" fmla="*/ 6353179 h 6854825"/>
              <a:gd name="connsiteX171" fmla="*/ 5196350 w 6858000"/>
              <a:gd name="connsiteY171" fmla="*/ 6345244 h 6854825"/>
              <a:gd name="connsiteX172" fmla="*/ 5238430 w 6858000"/>
              <a:gd name="connsiteY172" fmla="*/ 6334135 h 6854825"/>
              <a:gd name="connsiteX173" fmla="*/ 5279718 w 6858000"/>
              <a:gd name="connsiteY173" fmla="*/ 6321439 h 6854825"/>
              <a:gd name="connsiteX174" fmla="*/ 5320212 w 6858000"/>
              <a:gd name="connsiteY174" fmla="*/ 6307156 h 6854825"/>
              <a:gd name="connsiteX175" fmla="*/ 5361500 w 6858000"/>
              <a:gd name="connsiteY175" fmla="*/ 6290492 h 6854825"/>
              <a:gd name="connsiteX176" fmla="*/ 5401992 w 6858000"/>
              <a:gd name="connsiteY176" fmla="*/ 6273035 h 6854825"/>
              <a:gd name="connsiteX177" fmla="*/ 5441692 w 6858000"/>
              <a:gd name="connsiteY177" fmla="*/ 6250816 h 6854825"/>
              <a:gd name="connsiteX178" fmla="*/ 5479010 w 6858000"/>
              <a:gd name="connsiteY178" fmla="*/ 6228598 h 6854825"/>
              <a:gd name="connsiteX179" fmla="*/ 5517122 w 6858000"/>
              <a:gd name="connsiteY179" fmla="*/ 6203999 h 6854825"/>
              <a:gd name="connsiteX180" fmla="*/ 5552852 w 6858000"/>
              <a:gd name="connsiteY180" fmla="*/ 6177020 h 6854825"/>
              <a:gd name="connsiteX181" fmla="*/ 5589374 w 6858000"/>
              <a:gd name="connsiteY181" fmla="*/ 6148454 h 6854825"/>
              <a:gd name="connsiteX182" fmla="*/ 5621928 w 6858000"/>
              <a:gd name="connsiteY182" fmla="*/ 6117507 h 6854825"/>
              <a:gd name="connsiteX183" fmla="*/ 6016542 w 6858000"/>
              <a:gd name="connsiteY183" fmla="*/ 5742178 h 6854825"/>
              <a:gd name="connsiteX184" fmla="*/ 6049888 w 6858000"/>
              <a:gd name="connsiteY184" fmla="*/ 5708850 h 6854825"/>
              <a:gd name="connsiteX185" fmla="*/ 6079266 w 6858000"/>
              <a:gd name="connsiteY185" fmla="*/ 5674729 h 6854825"/>
              <a:gd name="connsiteX186" fmla="*/ 6109438 w 6858000"/>
              <a:gd name="connsiteY186" fmla="*/ 5639815 h 6854825"/>
              <a:gd name="connsiteX187" fmla="*/ 6134846 w 6858000"/>
              <a:gd name="connsiteY187" fmla="*/ 5604107 h 6854825"/>
              <a:gd name="connsiteX188" fmla="*/ 6159460 w 6858000"/>
              <a:gd name="connsiteY188" fmla="*/ 5566019 h 6854825"/>
              <a:gd name="connsiteX189" fmla="*/ 6181692 w 6858000"/>
              <a:gd name="connsiteY189" fmla="*/ 5528724 h 6854825"/>
              <a:gd name="connsiteX190" fmla="*/ 6202336 w 6858000"/>
              <a:gd name="connsiteY190" fmla="*/ 5489048 h 6854825"/>
              <a:gd name="connsiteX191" fmla="*/ 6220596 w 6858000"/>
              <a:gd name="connsiteY191" fmla="*/ 5450167 h 6854825"/>
              <a:gd name="connsiteX192" fmla="*/ 6238064 w 6858000"/>
              <a:gd name="connsiteY192" fmla="*/ 5408904 h 6854825"/>
              <a:gd name="connsiteX193" fmla="*/ 6252356 w 6858000"/>
              <a:gd name="connsiteY193" fmla="*/ 5368435 h 6854825"/>
              <a:gd name="connsiteX194" fmla="*/ 6263472 w 6858000"/>
              <a:gd name="connsiteY194" fmla="*/ 5326379 h 6854825"/>
              <a:gd name="connsiteX195" fmla="*/ 6274588 w 6858000"/>
              <a:gd name="connsiteY195" fmla="*/ 5283530 h 6854825"/>
              <a:gd name="connsiteX196" fmla="*/ 6282528 w 6858000"/>
              <a:gd name="connsiteY196" fmla="*/ 5241474 h 6854825"/>
              <a:gd name="connsiteX197" fmla="*/ 6288086 w 6858000"/>
              <a:gd name="connsiteY197" fmla="*/ 5198624 h 6854825"/>
              <a:gd name="connsiteX198" fmla="*/ 6292850 w 6858000"/>
              <a:gd name="connsiteY198" fmla="*/ 5156568 h 6854825"/>
              <a:gd name="connsiteX199" fmla="*/ 6294438 w 6858000"/>
              <a:gd name="connsiteY199" fmla="*/ 5112132 h 6854825"/>
              <a:gd name="connsiteX200" fmla="*/ 6294438 w 6858000"/>
              <a:gd name="connsiteY200" fmla="*/ 5070076 h 6854825"/>
              <a:gd name="connsiteX201" fmla="*/ 6292850 w 6858000"/>
              <a:gd name="connsiteY201" fmla="*/ 5028020 h 6854825"/>
              <a:gd name="connsiteX202" fmla="*/ 6288086 w 6858000"/>
              <a:gd name="connsiteY202" fmla="*/ 4983584 h 6854825"/>
              <a:gd name="connsiteX203" fmla="*/ 6282528 w 6858000"/>
              <a:gd name="connsiteY203" fmla="*/ 4941528 h 6854825"/>
              <a:gd name="connsiteX204" fmla="*/ 6274588 w 6858000"/>
              <a:gd name="connsiteY204" fmla="*/ 4898678 h 6854825"/>
              <a:gd name="connsiteX205" fmla="*/ 6263472 w 6858000"/>
              <a:gd name="connsiteY205" fmla="*/ 4856622 h 6854825"/>
              <a:gd name="connsiteX206" fmla="*/ 6250768 w 6858000"/>
              <a:gd name="connsiteY206" fmla="*/ 4813773 h 6854825"/>
              <a:gd name="connsiteX207" fmla="*/ 6236476 w 6858000"/>
              <a:gd name="connsiteY207" fmla="*/ 4773304 h 6854825"/>
              <a:gd name="connsiteX208" fmla="*/ 6220596 w 6858000"/>
              <a:gd name="connsiteY208" fmla="*/ 4732041 h 6854825"/>
              <a:gd name="connsiteX209" fmla="*/ 6202336 w 6858000"/>
              <a:gd name="connsiteY209" fmla="*/ 4693160 h 6854825"/>
              <a:gd name="connsiteX210" fmla="*/ 6181692 w 6858000"/>
              <a:gd name="connsiteY210" fmla="*/ 4654278 h 6854825"/>
              <a:gd name="connsiteX211" fmla="*/ 6157872 w 6858000"/>
              <a:gd name="connsiteY211" fmla="*/ 4616189 h 6854825"/>
              <a:gd name="connsiteX212" fmla="*/ 6133258 w 6858000"/>
              <a:gd name="connsiteY212" fmla="*/ 4578894 h 6854825"/>
              <a:gd name="connsiteX213" fmla="*/ 6106262 w 6858000"/>
              <a:gd name="connsiteY213" fmla="*/ 4542393 h 6854825"/>
              <a:gd name="connsiteX214" fmla="*/ 6077678 w 6858000"/>
              <a:gd name="connsiteY214" fmla="*/ 4506685 h 6854825"/>
              <a:gd name="connsiteX215" fmla="*/ 6046712 w 6858000"/>
              <a:gd name="connsiteY215" fmla="*/ 4471771 h 6854825"/>
              <a:gd name="connsiteX216" fmla="*/ 1677987 w 6858000"/>
              <a:gd name="connsiteY216" fmla="*/ 1300162 h 6854825"/>
              <a:gd name="connsiteX217" fmla="*/ 1698668 w 6858000"/>
              <a:gd name="connsiteY217" fmla="*/ 1301752 h 6854825"/>
              <a:gd name="connsiteX218" fmla="*/ 1716963 w 6858000"/>
              <a:gd name="connsiteY218" fmla="*/ 1302546 h 6854825"/>
              <a:gd name="connsiteX219" fmla="*/ 1736053 w 6858000"/>
              <a:gd name="connsiteY219" fmla="*/ 1304135 h 6854825"/>
              <a:gd name="connsiteX220" fmla="*/ 1753553 w 6858000"/>
              <a:gd name="connsiteY220" fmla="*/ 1307314 h 6854825"/>
              <a:gd name="connsiteX221" fmla="*/ 1790142 w 6858000"/>
              <a:gd name="connsiteY221" fmla="*/ 1316849 h 6854825"/>
              <a:gd name="connsiteX222" fmla="*/ 1824346 w 6858000"/>
              <a:gd name="connsiteY222" fmla="*/ 1329562 h 6854825"/>
              <a:gd name="connsiteX223" fmla="*/ 1857754 w 6858000"/>
              <a:gd name="connsiteY223" fmla="*/ 1345454 h 6854825"/>
              <a:gd name="connsiteX224" fmla="*/ 1888776 w 6858000"/>
              <a:gd name="connsiteY224" fmla="*/ 1364524 h 6854825"/>
              <a:gd name="connsiteX225" fmla="*/ 1917412 w 6858000"/>
              <a:gd name="connsiteY225" fmla="*/ 1385978 h 6854825"/>
              <a:gd name="connsiteX226" fmla="*/ 1943661 w 6858000"/>
              <a:gd name="connsiteY226" fmla="*/ 1409816 h 6854825"/>
              <a:gd name="connsiteX227" fmla="*/ 1967524 w 6858000"/>
              <a:gd name="connsiteY227" fmla="*/ 1436832 h 6854825"/>
              <a:gd name="connsiteX228" fmla="*/ 1989796 w 6858000"/>
              <a:gd name="connsiteY228" fmla="*/ 1464643 h 6854825"/>
              <a:gd name="connsiteX229" fmla="*/ 2008886 w 6858000"/>
              <a:gd name="connsiteY229" fmla="*/ 1496427 h 6854825"/>
              <a:gd name="connsiteX230" fmla="*/ 2024000 w 6858000"/>
              <a:gd name="connsiteY230" fmla="*/ 1529005 h 6854825"/>
              <a:gd name="connsiteX231" fmla="*/ 2036726 w 6858000"/>
              <a:gd name="connsiteY231" fmla="*/ 1563967 h 6854825"/>
              <a:gd name="connsiteX232" fmla="*/ 2046272 w 6858000"/>
              <a:gd name="connsiteY232" fmla="*/ 1600518 h 6854825"/>
              <a:gd name="connsiteX233" fmla="*/ 2049453 w 6858000"/>
              <a:gd name="connsiteY233" fmla="*/ 1617205 h 6854825"/>
              <a:gd name="connsiteX234" fmla="*/ 2052635 w 6858000"/>
              <a:gd name="connsiteY234" fmla="*/ 1636275 h 6854825"/>
              <a:gd name="connsiteX235" fmla="*/ 2054226 w 6858000"/>
              <a:gd name="connsiteY235" fmla="*/ 1655345 h 6854825"/>
              <a:gd name="connsiteX236" fmla="*/ 2054226 w 6858000"/>
              <a:gd name="connsiteY236" fmla="*/ 1675210 h 6854825"/>
              <a:gd name="connsiteX237" fmla="*/ 2054226 w 6858000"/>
              <a:gd name="connsiteY237" fmla="*/ 1694280 h 6854825"/>
              <a:gd name="connsiteX238" fmla="*/ 2052635 w 6858000"/>
              <a:gd name="connsiteY238" fmla="*/ 1713350 h 6854825"/>
              <a:gd name="connsiteX239" fmla="*/ 2049453 w 6858000"/>
              <a:gd name="connsiteY239" fmla="*/ 1732420 h 6854825"/>
              <a:gd name="connsiteX240" fmla="*/ 2046272 w 6858000"/>
              <a:gd name="connsiteY240" fmla="*/ 1750696 h 6854825"/>
              <a:gd name="connsiteX241" fmla="*/ 2036726 w 6858000"/>
              <a:gd name="connsiteY241" fmla="*/ 1787247 h 6854825"/>
              <a:gd name="connsiteX242" fmla="*/ 2024000 w 6858000"/>
              <a:gd name="connsiteY242" fmla="*/ 1822209 h 6854825"/>
              <a:gd name="connsiteX243" fmla="*/ 2008886 w 6858000"/>
              <a:gd name="connsiteY243" fmla="*/ 1853198 h 6854825"/>
              <a:gd name="connsiteX244" fmla="*/ 1989796 w 6858000"/>
              <a:gd name="connsiteY244" fmla="*/ 1884982 h 6854825"/>
              <a:gd name="connsiteX245" fmla="*/ 1967524 w 6858000"/>
              <a:gd name="connsiteY245" fmla="*/ 1912792 h 6854825"/>
              <a:gd name="connsiteX246" fmla="*/ 1943661 w 6858000"/>
              <a:gd name="connsiteY246" fmla="*/ 1939809 h 6854825"/>
              <a:gd name="connsiteX247" fmla="*/ 1917412 w 6858000"/>
              <a:gd name="connsiteY247" fmla="*/ 1965235 h 6854825"/>
              <a:gd name="connsiteX248" fmla="*/ 1888776 w 6858000"/>
              <a:gd name="connsiteY248" fmla="*/ 1986689 h 6854825"/>
              <a:gd name="connsiteX249" fmla="*/ 1857754 w 6858000"/>
              <a:gd name="connsiteY249" fmla="*/ 2004171 h 6854825"/>
              <a:gd name="connsiteX250" fmla="*/ 1824346 w 6858000"/>
              <a:gd name="connsiteY250" fmla="*/ 2021652 h 6854825"/>
              <a:gd name="connsiteX251" fmla="*/ 1790142 w 6858000"/>
              <a:gd name="connsiteY251" fmla="*/ 2034365 h 6854825"/>
              <a:gd name="connsiteX252" fmla="*/ 1753553 w 6858000"/>
              <a:gd name="connsiteY252" fmla="*/ 2042311 h 6854825"/>
              <a:gd name="connsiteX253" fmla="*/ 1736053 w 6858000"/>
              <a:gd name="connsiteY253" fmla="*/ 2045490 h 6854825"/>
              <a:gd name="connsiteX254" fmla="*/ 1716963 w 6858000"/>
              <a:gd name="connsiteY254" fmla="*/ 2048668 h 6854825"/>
              <a:gd name="connsiteX255" fmla="*/ 1698668 w 6858000"/>
              <a:gd name="connsiteY255" fmla="*/ 2049463 h 6854825"/>
              <a:gd name="connsiteX256" fmla="*/ 1677987 w 6858000"/>
              <a:gd name="connsiteY256" fmla="*/ 2049463 h 6854825"/>
              <a:gd name="connsiteX257" fmla="*/ 1658896 w 6858000"/>
              <a:gd name="connsiteY257" fmla="*/ 2049463 h 6854825"/>
              <a:gd name="connsiteX258" fmla="*/ 1639806 w 6858000"/>
              <a:gd name="connsiteY258" fmla="*/ 2048668 h 6854825"/>
              <a:gd name="connsiteX259" fmla="*/ 1621511 w 6858000"/>
              <a:gd name="connsiteY259" fmla="*/ 2045490 h 6854825"/>
              <a:gd name="connsiteX260" fmla="*/ 1602420 w 6858000"/>
              <a:gd name="connsiteY260" fmla="*/ 2042311 h 6854825"/>
              <a:gd name="connsiteX261" fmla="*/ 1565831 w 6858000"/>
              <a:gd name="connsiteY261" fmla="*/ 2034365 h 6854825"/>
              <a:gd name="connsiteX262" fmla="*/ 1533218 w 6858000"/>
              <a:gd name="connsiteY262" fmla="*/ 2021652 h 6854825"/>
              <a:gd name="connsiteX263" fmla="*/ 1499810 w 6858000"/>
              <a:gd name="connsiteY263" fmla="*/ 2004171 h 6854825"/>
              <a:gd name="connsiteX264" fmla="*/ 1468788 w 6858000"/>
              <a:gd name="connsiteY264" fmla="*/ 1986689 h 6854825"/>
              <a:gd name="connsiteX265" fmla="*/ 1440152 w 6858000"/>
              <a:gd name="connsiteY265" fmla="*/ 1965235 h 6854825"/>
              <a:gd name="connsiteX266" fmla="*/ 1413108 w 6858000"/>
              <a:gd name="connsiteY266" fmla="*/ 1939809 h 6854825"/>
              <a:gd name="connsiteX267" fmla="*/ 1388449 w 6858000"/>
              <a:gd name="connsiteY267" fmla="*/ 1912792 h 6854825"/>
              <a:gd name="connsiteX268" fmla="*/ 1367768 w 6858000"/>
              <a:gd name="connsiteY268" fmla="*/ 1884982 h 6854825"/>
              <a:gd name="connsiteX269" fmla="*/ 1348678 w 6858000"/>
              <a:gd name="connsiteY269" fmla="*/ 1853198 h 6854825"/>
              <a:gd name="connsiteX270" fmla="*/ 1332769 w 6858000"/>
              <a:gd name="connsiteY270" fmla="*/ 1822209 h 6854825"/>
              <a:gd name="connsiteX271" fmla="*/ 1320838 w 6858000"/>
              <a:gd name="connsiteY271" fmla="*/ 1787247 h 6854825"/>
              <a:gd name="connsiteX272" fmla="*/ 1311292 w 6858000"/>
              <a:gd name="connsiteY272" fmla="*/ 1750696 h 6854825"/>
              <a:gd name="connsiteX273" fmla="*/ 1308111 w 6858000"/>
              <a:gd name="connsiteY273" fmla="*/ 1732420 h 6854825"/>
              <a:gd name="connsiteX274" fmla="*/ 1304929 w 6858000"/>
              <a:gd name="connsiteY274" fmla="*/ 1713350 h 6854825"/>
              <a:gd name="connsiteX275" fmla="*/ 1303338 w 6858000"/>
              <a:gd name="connsiteY275" fmla="*/ 1694280 h 6854825"/>
              <a:gd name="connsiteX276" fmla="*/ 1303338 w 6858000"/>
              <a:gd name="connsiteY276" fmla="*/ 1675210 h 6854825"/>
              <a:gd name="connsiteX277" fmla="*/ 1303338 w 6858000"/>
              <a:gd name="connsiteY277" fmla="*/ 1655345 h 6854825"/>
              <a:gd name="connsiteX278" fmla="*/ 1304929 w 6858000"/>
              <a:gd name="connsiteY278" fmla="*/ 1636275 h 6854825"/>
              <a:gd name="connsiteX279" fmla="*/ 1308111 w 6858000"/>
              <a:gd name="connsiteY279" fmla="*/ 1617205 h 6854825"/>
              <a:gd name="connsiteX280" fmla="*/ 1311292 w 6858000"/>
              <a:gd name="connsiteY280" fmla="*/ 1600518 h 6854825"/>
              <a:gd name="connsiteX281" fmla="*/ 1320838 w 6858000"/>
              <a:gd name="connsiteY281" fmla="*/ 1563967 h 6854825"/>
              <a:gd name="connsiteX282" fmla="*/ 1332769 w 6858000"/>
              <a:gd name="connsiteY282" fmla="*/ 1529005 h 6854825"/>
              <a:gd name="connsiteX283" fmla="*/ 1348678 w 6858000"/>
              <a:gd name="connsiteY283" fmla="*/ 1496427 h 6854825"/>
              <a:gd name="connsiteX284" fmla="*/ 1367768 w 6858000"/>
              <a:gd name="connsiteY284" fmla="*/ 1464643 h 6854825"/>
              <a:gd name="connsiteX285" fmla="*/ 1388449 w 6858000"/>
              <a:gd name="connsiteY285" fmla="*/ 1436832 h 6854825"/>
              <a:gd name="connsiteX286" fmla="*/ 1413108 w 6858000"/>
              <a:gd name="connsiteY286" fmla="*/ 1409816 h 6854825"/>
              <a:gd name="connsiteX287" fmla="*/ 1440152 w 6858000"/>
              <a:gd name="connsiteY287" fmla="*/ 1385978 h 6854825"/>
              <a:gd name="connsiteX288" fmla="*/ 1468788 w 6858000"/>
              <a:gd name="connsiteY288" fmla="*/ 1364524 h 6854825"/>
              <a:gd name="connsiteX289" fmla="*/ 1499810 w 6858000"/>
              <a:gd name="connsiteY289" fmla="*/ 1345454 h 6854825"/>
              <a:gd name="connsiteX290" fmla="*/ 1533218 w 6858000"/>
              <a:gd name="connsiteY290" fmla="*/ 1329562 h 6854825"/>
              <a:gd name="connsiteX291" fmla="*/ 1565831 w 6858000"/>
              <a:gd name="connsiteY291" fmla="*/ 1316849 h 6854825"/>
              <a:gd name="connsiteX292" fmla="*/ 1602420 w 6858000"/>
              <a:gd name="connsiteY292" fmla="*/ 1307314 h 6854825"/>
              <a:gd name="connsiteX293" fmla="*/ 1621511 w 6858000"/>
              <a:gd name="connsiteY293" fmla="*/ 1304135 h 6854825"/>
              <a:gd name="connsiteX294" fmla="*/ 1639806 w 6858000"/>
              <a:gd name="connsiteY294" fmla="*/ 1302546 h 6854825"/>
              <a:gd name="connsiteX295" fmla="*/ 1658896 w 6858000"/>
              <a:gd name="connsiteY295" fmla="*/ 1301752 h 6854825"/>
              <a:gd name="connsiteX296" fmla="*/ 1837916 w 6858000"/>
              <a:gd name="connsiteY296" fmla="*/ 488950 h 6854825"/>
              <a:gd name="connsiteX297" fmla="*/ 1793453 w 6858000"/>
              <a:gd name="connsiteY297" fmla="*/ 490537 h 6854825"/>
              <a:gd name="connsiteX298" fmla="*/ 1751372 w 6858000"/>
              <a:gd name="connsiteY298" fmla="*/ 495298 h 6854825"/>
              <a:gd name="connsiteX299" fmla="*/ 1709290 w 6858000"/>
              <a:gd name="connsiteY299" fmla="*/ 501646 h 6854825"/>
              <a:gd name="connsiteX300" fmla="*/ 1664827 w 6858000"/>
              <a:gd name="connsiteY300" fmla="*/ 509581 h 6854825"/>
              <a:gd name="connsiteX301" fmla="*/ 1624333 w 6858000"/>
              <a:gd name="connsiteY301" fmla="*/ 520691 h 6854825"/>
              <a:gd name="connsiteX302" fmla="*/ 1581458 w 6858000"/>
              <a:gd name="connsiteY302" fmla="*/ 533387 h 6854825"/>
              <a:gd name="connsiteX303" fmla="*/ 1540964 w 6858000"/>
              <a:gd name="connsiteY303" fmla="*/ 547670 h 6854825"/>
              <a:gd name="connsiteX304" fmla="*/ 1499677 w 6858000"/>
              <a:gd name="connsiteY304" fmla="*/ 562747 h 6854825"/>
              <a:gd name="connsiteX305" fmla="*/ 1460771 w 6858000"/>
              <a:gd name="connsiteY305" fmla="*/ 581791 h 6854825"/>
              <a:gd name="connsiteX306" fmla="*/ 1421072 w 6858000"/>
              <a:gd name="connsiteY306" fmla="*/ 602422 h 6854825"/>
              <a:gd name="connsiteX307" fmla="*/ 1382166 w 6858000"/>
              <a:gd name="connsiteY307" fmla="*/ 626227 h 6854825"/>
              <a:gd name="connsiteX308" fmla="*/ 1344054 w 6858000"/>
              <a:gd name="connsiteY308" fmla="*/ 650826 h 6854825"/>
              <a:gd name="connsiteX309" fmla="*/ 1308325 w 6858000"/>
              <a:gd name="connsiteY309" fmla="*/ 677805 h 6854825"/>
              <a:gd name="connsiteX310" fmla="*/ 1273389 w 6858000"/>
              <a:gd name="connsiteY310" fmla="*/ 706372 h 6854825"/>
              <a:gd name="connsiteX311" fmla="*/ 1239248 w 6858000"/>
              <a:gd name="connsiteY311" fmla="*/ 737318 h 6854825"/>
              <a:gd name="connsiteX312" fmla="*/ 844635 w 6858000"/>
              <a:gd name="connsiteY312" fmla="*/ 1112648 h 6854825"/>
              <a:gd name="connsiteX313" fmla="*/ 811287 w 6858000"/>
              <a:gd name="connsiteY313" fmla="*/ 1145975 h 6854825"/>
              <a:gd name="connsiteX314" fmla="*/ 781909 w 6858000"/>
              <a:gd name="connsiteY314" fmla="*/ 1180096 h 6854825"/>
              <a:gd name="connsiteX315" fmla="*/ 753326 w 6858000"/>
              <a:gd name="connsiteY315" fmla="*/ 1215010 h 6854825"/>
              <a:gd name="connsiteX316" fmla="*/ 726330 w 6858000"/>
              <a:gd name="connsiteY316" fmla="*/ 1250718 h 6854825"/>
              <a:gd name="connsiteX317" fmla="*/ 701716 w 6858000"/>
              <a:gd name="connsiteY317" fmla="*/ 1288807 h 6854825"/>
              <a:gd name="connsiteX318" fmla="*/ 679485 w 6858000"/>
              <a:gd name="connsiteY318" fmla="*/ 1326102 h 6854825"/>
              <a:gd name="connsiteX319" fmla="*/ 658841 w 6858000"/>
              <a:gd name="connsiteY319" fmla="*/ 1365777 h 6854825"/>
              <a:gd name="connsiteX320" fmla="*/ 640579 w 6858000"/>
              <a:gd name="connsiteY320" fmla="*/ 1404660 h 6854825"/>
              <a:gd name="connsiteX321" fmla="*/ 624699 w 6858000"/>
              <a:gd name="connsiteY321" fmla="*/ 1445922 h 6854825"/>
              <a:gd name="connsiteX322" fmla="*/ 610407 w 6858000"/>
              <a:gd name="connsiteY322" fmla="*/ 1486390 h 6854825"/>
              <a:gd name="connsiteX323" fmla="*/ 597704 w 6858000"/>
              <a:gd name="connsiteY323" fmla="*/ 1528446 h 6854825"/>
              <a:gd name="connsiteX324" fmla="*/ 586588 w 6858000"/>
              <a:gd name="connsiteY324" fmla="*/ 1571297 h 6854825"/>
              <a:gd name="connsiteX325" fmla="*/ 578648 w 6858000"/>
              <a:gd name="connsiteY325" fmla="*/ 1613353 h 6854825"/>
              <a:gd name="connsiteX326" fmla="*/ 572296 w 6858000"/>
              <a:gd name="connsiteY326" fmla="*/ 1656202 h 6854825"/>
              <a:gd name="connsiteX327" fmla="*/ 568326 w 6858000"/>
              <a:gd name="connsiteY327" fmla="*/ 1698258 h 6854825"/>
              <a:gd name="connsiteX328" fmla="*/ 566738 w 6858000"/>
              <a:gd name="connsiteY328" fmla="*/ 1742694 h 6854825"/>
              <a:gd name="connsiteX329" fmla="*/ 566738 w 6858000"/>
              <a:gd name="connsiteY329" fmla="*/ 1784749 h 6854825"/>
              <a:gd name="connsiteX330" fmla="*/ 569914 w 6858000"/>
              <a:gd name="connsiteY330" fmla="*/ 1826805 h 6854825"/>
              <a:gd name="connsiteX331" fmla="*/ 572296 w 6858000"/>
              <a:gd name="connsiteY331" fmla="*/ 1871243 h 6854825"/>
              <a:gd name="connsiteX332" fmla="*/ 578648 w 6858000"/>
              <a:gd name="connsiteY332" fmla="*/ 1913299 h 6854825"/>
              <a:gd name="connsiteX333" fmla="*/ 586588 w 6858000"/>
              <a:gd name="connsiteY333" fmla="*/ 1956148 h 6854825"/>
              <a:gd name="connsiteX334" fmla="*/ 597704 w 6858000"/>
              <a:gd name="connsiteY334" fmla="*/ 1998204 h 6854825"/>
              <a:gd name="connsiteX335" fmla="*/ 610407 w 6858000"/>
              <a:gd name="connsiteY335" fmla="*/ 2039467 h 6854825"/>
              <a:gd name="connsiteX336" fmla="*/ 624699 w 6858000"/>
              <a:gd name="connsiteY336" fmla="*/ 2081522 h 6854825"/>
              <a:gd name="connsiteX337" fmla="*/ 640579 w 6858000"/>
              <a:gd name="connsiteY337" fmla="*/ 2122784 h 6854825"/>
              <a:gd name="connsiteX338" fmla="*/ 658841 w 6858000"/>
              <a:gd name="connsiteY338" fmla="*/ 2161667 h 6854825"/>
              <a:gd name="connsiteX339" fmla="*/ 679485 w 6858000"/>
              <a:gd name="connsiteY339" fmla="*/ 2200549 h 6854825"/>
              <a:gd name="connsiteX340" fmla="*/ 703304 w 6858000"/>
              <a:gd name="connsiteY340" fmla="*/ 2238636 h 6854825"/>
              <a:gd name="connsiteX341" fmla="*/ 727918 w 6858000"/>
              <a:gd name="connsiteY341" fmla="*/ 2275932 h 6854825"/>
              <a:gd name="connsiteX342" fmla="*/ 754914 w 6858000"/>
              <a:gd name="connsiteY342" fmla="*/ 2312433 h 6854825"/>
              <a:gd name="connsiteX343" fmla="*/ 783497 w 6858000"/>
              <a:gd name="connsiteY343" fmla="*/ 2348141 h 6854825"/>
              <a:gd name="connsiteX344" fmla="*/ 814463 w 6858000"/>
              <a:gd name="connsiteY344" fmla="*/ 2383056 h 6854825"/>
              <a:gd name="connsiteX345" fmla="*/ 1494913 w 6858000"/>
              <a:gd name="connsiteY345" fmla="*/ 3094039 h 6854825"/>
              <a:gd name="connsiteX346" fmla="*/ 3189288 w 6858000"/>
              <a:gd name="connsiteY346" fmla="*/ 1480043 h 6854825"/>
              <a:gd name="connsiteX347" fmla="*/ 2508838 w 6858000"/>
              <a:gd name="connsiteY347" fmla="*/ 767472 h 6854825"/>
              <a:gd name="connsiteX348" fmla="*/ 2476285 w 6858000"/>
              <a:gd name="connsiteY348" fmla="*/ 734144 h 6854825"/>
              <a:gd name="connsiteX349" fmla="*/ 2442937 w 6858000"/>
              <a:gd name="connsiteY349" fmla="*/ 704784 h 6854825"/>
              <a:gd name="connsiteX350" fmla="*/ 2406414 w 6858000"/>
              <a:gd name="connsiteY350" fmla="*/ 676218 h 6854825"/>
              <a:gd name="connsiteX351" fmla="*/ 2370684 w 6858000"/>
              <a:gd name="connsiteY351" fmla="*/ 649239 h 6854825"/>
              <a:gd name="connsiteX352" fmla="*/ 2334160 w 6858000"/>
              <a:gd name="connsiteY352" fmla="*/ 624640 h 6854825"/>
              <a:gd name="connsiteX353" fmla="*/ 2295255 w 6858000"/>
              <a:gd name="connsiteY353" fmla="*/ 602422 h 6854825"/>
              <a:gd name="connsiteX354" fmla="*/ 2255555 w 6858000"/>
              <a:gd name="connsiteY354" fmla="*/ 581791 h 6854825"/>
              <a:gd name="connsiteX355" fmla="*/ 2216650 w 6858000"/>
              <a:gd name="connsiteY355" fmla="*/ 562747 h 6854825"/>
              <a:gd name="connsiteX356" fmla="*/ 2175362 w 6858000"/>
              <a:gd name="connsiteY356" fmla="*/ 547670 h 6854825"/>
              <a:gd name="connsiteX357" fmla="*/ 2134869 w 6858000"/>
              <a:gd name="connsiteY357" fmla="*/ 533387 h 6854825"/>
              <a:gd name="connsiteX358" fmla="*/ 2094375 w 6858000"/>
              <a:gd name="connsiteY358" fmla="*/ 520691 h 6854825"/>
              <a:gd name="connsiteX359" fmla="*/ 2051500 w 6858000"/>
              <a:gd name="connsiteY359" fmla="*/ 509581 h 6854825"/>
              <a:gd name="connsiteX360" fmla="*/ 2009418 w 6858000"/>
              <a:gd name="connsiteY360" fmla="*/ 501646 h 6854825"/>
              <a:gd name="connsiteX361" fmla="*/ 1966543 w 6858000"/>
              <a:gd name="connsiteY361" fmla="*/ 495298 h 6854825"/>
              <a:gd name="connsiteX362" fmla="*/ 1922874 w 6858000"/>
              <a:gd name="connsiteY362" fmla="*/ 490537 h 6854825"/>
              <a:gd name="connsiteX363" fmla="*/ 1879998 w 6858000"/>
              <a:gd name="connsiteY363" fmla="*/ 488950 h 6854825"/>
              <a:gd name="connsiteX364" fmla="*/ 5070178 w 6858000"/>
              <a:gd name="connsiteY364" fmla="*/ 74612 h 6854825"/>
              <a:gd name="connsiteX365" fmla="*/ 5122552 w 6858000"/>
              <a:gd name="connsiteY365" fmla="*/ 74612 h 6854825"/>
              <a:gd name="connsiteX366" fmla="*/ 5175718 w 6858000"/>
              <a:gd name="connsiteY366" fmla="*/ 76200 h 6854825"/>
              <a:gd name="connsiteX367" fmla="*/ 5227298 w 6858000"/>
              <a:gd name="connsiteY367" fmla="*/ 82552 h 6854825"/>
              <a:gd name="connsiteX368" fmla="*/ 5279670 w 6858000"/>
              <a:gd name="connsiteY368" fmla="*/ 88903 h 6854825"/>
              <a:gd name="connsiteX369" fmla="*/ 5331250 w 6858000"/>
              <a:gd name="connsiteY369" fmla="*/ 100019 h 6854825"/>
              <a:gd name="connsiteX370" fmla="*/ 5381242 w 6858000"/>
              <a:gd name="connsiteY370" fmla="*/ 111929 h 6854825"/>
              <a:gd name="connsiteX371" fmla="*/ 5433616 w 6858000"/>
              <a:gd name="connsiteY371" fmla="*/ 126220 h 6854825"/>
              <a:gd name="connsiteX372" fmla="*/ 5482020 w 6858000"/>
              <a:gd name="connsiteY372" fmla="*/ 143687 h 6854825"/>
              <a:gd name="connsiteX373" fmla="*/ 5532012 w 6858000"/>
              <a:gd name="connsiteY373" fmla="*/ 164330 h 6854825"/>
              <a:gd name="connsiteX374" fmla="*/ 5579624 w 6858000"/>
              <a:gd name="connsiteY374" fmla="*/ 185767 h 6854825"/>
              <a:gd name="connsiteX375" fmla="*/ 5628030 w 6858000"/>
              <a:gd name="connsiteY375" fmla="*/ 211174 h 6854825"/>
              <a:gd name="connsiteX376" fmla="*/ 5674054 w 6858000"/>
              <a:gd name="connsiteY376" fmla="*/ 238169 h 6854825"/>
              <a:gd name="connsiteX377" fmla="*/ 5719286 w 6858000"/>
              <a:gd name="connsiteY377" fmla="*/ 267546 h 6854825"/>
              <a:gd name="connsiteX378" fmla="*/ 5762930 w 6858000"/>
              <a:gd name="connsiteY378" fmla="*/ 300893 h 6854825"/>
              <a:gd name="connsiteX379" fmla="*/ 5805780 w 6858000"/>
              <a:gd name="connsiteY379" fmla="*/ 335033 h 6854825"/>
              <a:gd name="connsiteX380" fmla="*/ 5847838 w 6858000"/>
              <a:gd name="connsiteY380" fmla="*/ 373144 h 6854825"/>
              <a:gd name="connsiteX381" fmla="*/ 5887514 w 6858000"/>
              <a:gd name="connsiteY381" fmla="*/ 412048 h 6854825"/>
              <a:gd name="connsiteX382" fmla="*/ 6556460 w 6858000"/>
              <a:gd name="connsiteY382" fmla="*/ 1114709 h 6854825"/>
              <a:gd name="connsiteX383" fmla="*/ 6593756 w 6858000"/>
              <a:gd name="connsiteY383" fmla="*/ 1155201 h 6854825"/>
              <a:gd name="connsiteX384" fmla="*/ 6630258 w 6858000"/>
              <a:gd name="connsiteY384" fmla="*/ 1198075 h 6854825"/>
              <a:gd name="connsiteX385" fmla="*/ 6662000 w 6858000"/>
              <a:gd name="connsiteY385" fmla="*/ 1243331 h 6854825"/>
              <a:gd name="connsiteX386" fmla="*/ 6692946 w 6858000"/>
              <a:gd name="connsiteY386" fmla="*/ 1289381 h 6854825"/>
              <a:gd name="connsiteX387" fmla="*/ 6719926 w 6858000"/>
              <a:gd name="connsiteY387" fmla="*/ 1334637 h 6854825"/>
              <a:gd name="connsiteX388" fmla="*/ 6744526 w 6858000"/>
              <a:gd name="connsiteY388" fmla="*/ 1383069 h 6854825"/>
              <a:gd name="connsiteX389" fmla="*/ 6768332 w 6858000"/>
              <a:gd name="connsiteY389" fmla="*/ 1432295 h 6854825"/>
              <a:gd name="connsiteX390" fmla="*/ 6787376 w 6858000"/>
              <a:gd name="connsiteY390" fmla="*/ 1480727 h 6854825"/>
              <a:gd name="connsiteX391" fmla="*/ 6804834 w 6858000"/>
              <a:gd name="connsiteY391" fmla="*/ 1530747 h 6854825"/>
              <a:gd name="connsiteX392" fmla="*/ 6819912 w 6858000"/>
              <a:gd name="connsiteY392" fmla="*/ 1581561 h 6854825"/>
              <a:gd name="connsiteX393" fmla="*/ 6832608 w 6858000"/>
              <a:gd name="connsiteY393" fmla="*/ 1633169 h 6854825"/>
              <a:gd name="connsiteX394" fmla="*/ 6842130 w 6858000"/>
              <a:gd name="connsiteY394" fmla="*/ 1684777 h 6854825"/>
              <a:gd name="connsiteX395" fmla="*/ 6850066 w 6858000"/>
              <a:gd name="connsiteY395" fmla="*/ 1737179 h 6854825"/>
              <a:gd name="connsiteX396" fmla="*/ 6854828 w 6858000"/>
              <a:gd name="connsiteY396" fmla="*/ 1788786 h 6854825"/>
              <a:gd name="connsiteX397" fmla="*/ 6858000 w 6858000"/>
              <a:gd name="connsiteY397" fmla="*/ 1840394 h 6854825"/>
              <a:gd name="connsiteX398" fmla="*/ 6858000 w 6858000"/>
              <a:gd name="connsiteY398" fmla="*/ 1894384 h 6854825"/>
              <a:gd name="connsiteX399" fmla="*/ 6854828 w 6858000"/>
              <a:gd name="connsiteY399" fmla="*/ 1945992 h 6854825"/>
              <a:gd name="connsiteX400" fmla="*/ 6850066 w 6858000"/>
              <a:gd name="connsiteY400" fmla="*/ 1997600 h 6854825"/>
              <a:gd name="connsiteX401" fmla="*/ 6843718 w 6858000"/>
              <a:gd name="connsiteY401" fmla="*/ 2049207 h 6854825"/>
              <a:gd name="connsiteX402" fmla="*/ 6832608 w 6858000"/>
              <a:gd name="connsiteY402" fmla="*/ 2101609 h 6854825"/>
              <a:gd name="connsiteX403" fmla="*/ 6819912 w 6858000"/>
              <a:gd name="connsiteY403" fmla="*/ 2151630 h 6854825"/>
              <a:gd name="connsiteX404" fmla="*/ 6806422 w 6858000"/>
              <a:gd name="connsiteY404" fmla="*/ 2203237 h 6854825"/>
              <a:gd name="connsiteX405" fmla="*/ 6788964 w 6858000"/>
              <a:gd name="connsiteY405" fmla="*/ 2252463 h 6854825"/>
              <a:gd name="connsiteX406" fmla="*/ 6768332 w 6858000"/>
              <a:gd name="connsiteY406" fmla="*/ 2302483 h 6854825"/>
              <a:gd name="connsiteX407" fmla="*/ 6746114 w 6858000"/>
              <a:gd name="connsiteY407" fmla="*/ 2350915 h 6854825"/>
              <a:gd name="connsiteX408" fmla="*/ 6721514 w 6858000"/>
              <a:gd name="connsiteY408" fmla="*/ 2398553 h 6854825"/>
              <a:gd name="connsiteX409" fmla="*/ 6694534 w 6858000"/>
              <a:gd name="connsiteY409" fmla="*/ 2443809 h 6854825"/>
              <a:gd name="connsiteX410" fmla="*/ 6665174 w 6858000"/>
              <a:gd name="connsiteY410" fmla="*/ 2489859 h 6854825"/>
              <a:gd name="connsiteX411" fmla="*/ 6631844 w 6858000"/>
              <a:gd name="connsiteY411" fmla="*/ 2533527 h 6854825"/>
              <a:gd name="connsiteX412" fmla="*/ 6596930 w 6858000"/>
              <a:gd name="connsiteY412" fmla="*/ 2575608 h 6854825"/>
              <a:gd name="connsiteX413" fmla="*/ 6559634 w 6858000"/>
              <a:gd name="connsiteY413" fmla="*/ 2618482 h 6854825"/>
              <a:gd name="connsiteX414" fmla="*/ 6519958 w 6858000"/>
              <a:gd name="connsiteY414" fmla="*/ 2657386 h 6854825"/>
              <a:gd name="connsiteX415" fmla="*/ 6177946 w 6858000"/>
              <a:gd name="connsiteY415" fmla="*/ 2984500 h 6854825"/>
              <a:gd name="connsiteX416" fmla="*/ 4002088 w 6858000"/>
              <a:gd name="connsiteY416" fmla="*/ 703434 h 6854825"/>
              <a:gd name="connsiteX417" fmla="*/ 4343306 w 6858000"/>
              <a:gd name="connsiteY417" fmla="*/ 376320 h 6854825"/>
              <a:gd name="connsiteX418" fmla="*/ 4385362 w 6858000"/>
              <a:gd name="connsiteY418" fmla="*/ 338209 h 6854825"/>
              <a:gd name="connsiteX419" fmla="*/ 4428214 w 6858000"/>
              <a:gd name="connsiteY419" fmla="*/ 302481 h 6854825"/>
              <a:gd name="connsiteX420" fmla="*/ 4473444 w 6858000"/>
              <a:gd name="connsiteY420" fmla="*/ 269134 h 6854825"/>
              <a:gd name="connsiteX421" fmla="*/ 4519470 w 6858000"/>
              <a:gd name="connsiteY421" fmla="*/ 239757 h 6854825"/>
              <a:gd name="connsiteX422" fmla="*/ 4564700 w 6858000"/>
              <a:gd name="connsiteY422" fmla="*/ 212762 h 6854825"/>
              <a:gd name="connsiteX423" fmla="*/ 4613106 w 6858000"/>
              <a:gd name="connsiteY423" fmla="*/ 187355 h 6854825"/>
              <a:gd name="connsiteX424" fmla="*/ 4660718 w 6858000"/>
              <a:gd name="connsiteY424" fmla="*/ 164330 h 6854825"/>
              <a:gd name="connsiteX425" fmla="*/ 4710710 w 6858000"/>
              <a:gd name="connsiteY425" fmla="*/ 145275 h 6854825"/>
              <a:gd name="connsiteX426" fmla="*/ 4761496 w 6858000"/>
              <a:gd name="connsiteY426" fmla="*/ 126220 h 6854825"/>
              <a:gd name="connsiteX427" fmla="*/ 4811488 w 6858000"/>
              <a:gd name="connsiteY427" fmla="*/ 111929 h 6854825"/>
              <a:gd name="connsiteX428" fmla="*/ 4863068 w 6858000"/>
              <a:gd name="connsiteY428" fmla="*/ 100019 h 6854825"/>
              <a:gd name="connsiteX429" fmla="*/ 4913854 w 6858000"/>
              <a:gd name="connsiteY429" fmla="*/ 88903 h 6854825"/>
              <a:gd name="connsiteX430" fmla="*/ 4967020 w 6858000"/>
              <a:gd name="connsiteY430" fmla="*/ 82552 h 6854825"/>
              <a:gd name="connsiteX431" fmla="*/ 5018600 w 6858000"/>
              <a:gd name="connsiteY431" fmla="*/ 76200 h 6854825"/>
              <a:gd name="connsiteX432" fmla="*/ 1843881 w 6858000"/>
              <a:gd name="connsiteY432" fmla="*/ 0 h 6854825"/>
              <a:gd name="connsiteX433" fmla="*/ 1895475 w 6858000"/>
              <a:gd name="connsiteY433" fmla="*/ 0 h 6854825"/>
              <a:gd name="connsiteX434" fmla="*/ 1947069 w 6858000"/>
              <a:gd name="connsiteY434" fmla="*/ 1588 h 6854825"/>
              <a:gd name="connsiteX435" fmla="*/ 2001044 w 6858000"/>
              <a:gd name="connsiteY435" fmla="*/ 6350 h 6854825"/>
              <a:gd name="connsiteX436" fmla="*/ 2052638 w 6858000"/>
              <a:gd name="connsiteY436" fmla="*/ 14288 h 6854825"/>
              <a:gd name="connsiteX437" fmla="*/ 2104231 w 6858000"/>
              <a:gd name="connsiteY437" fmla="*/ 23813 h 6854825"/>
              <a:gd name="connsiteX438" fmla="*/ 2155031 w 6858000"/>
              <a:gd name="connsiteY438" fmla="*/ 35719 h 6854825"/>
              <a:gd name="connsiteX439" fmla="*/ 2205038 w 6858000"/>
              <a:gd name="connsiteY439" fmla="*/ 51594 h 6854825"/>
              <a:gd name="connsiteX440" fmla="*/ 2255044 w 6858000"/>
              <a:gd name="connsiteY440" fmla="*/ 69056 h 6854825"/>
              <a:gd name="connsiteX441" fmla="*/ 2304256 w 6858000"/>
              <a:gd name="connsiteY441" fmla="*/ 89694 h 6854825"/>
              <a:gd name="connsiteX442" fmla="*/ 2352675 w 6858000"/>
              <a:gd name="connsiteY442" fmla="*/ 111125 h 6854825"/>
              <a:gd name="connsiteX443" fmla="*/ 2399506 w 6858000"/>
              <a:gd name="connsiteY443" fmla="*/ 136525 h 6854825"/>
              <a:gd name="connsiteX444" fmla="*/ 2447132 w 6858000"/>
              <a:gd name="connsiteY444" fmla="*/ 163513 h 6854825"/>
              <a:gd name="connsiteX445" fmla="*/ 2492375 w 6858000"/>
              <a:gd name="connsiteY445" fmla="*/ 192881 h 6854825"/>
              <a:gd name="connsiteX446" fmla="*/ 2536825 w 6858000"/>
              <a:gd name="connsiteY446" fmla="*/ 226219 h 6854825"/>
              <a:gd name="connsiteX447" fmla="*/ 2578894 w 6858000"/>
              <a:gd name="connsiteY447" fmla="*/ 260350 h 6854825"/>
              <a:gd name="connsiteX448" fmla="*/ 2620169 w 6858000"/>
              <a:gd name="connsiteY448" fmla="*/ 296863 h 6854825"/>
              <a:gd name="connsiteX449" fmla="*/ 2660650 w 6858000"/>
              <a:gd name="connsiteY449" fmla="*/ 337344 h 6854825"/>
              <a:gd name="connsiteX450" fmla="*/ 6481764 w 6858000"/>
              <a:gd name="connsiteY450" fmla="*/ 4341813 h 6854825"/>
              <a:gd name="connsiteX451" fmla="*/ 6519068 w 6858000"/>
              <a:gd name="connsiteY451" fmla="*/ 4382294 h 6854825"/>
              <a:gd name="connsiteX452" fmla="*/ 6553994 w 6858000"/>
              <a:gd name="connsiteY452" fmla="*/ 4426744 h 6854825"/>
              <a:gd name="connsiteX453" fmla="*/ 6587332 w 6858000"/>
              <a:gd name="connsiteY453" fmla="*/ 4470400 h 6854825"/>
              <a:gd name="connsiteX454" fmla="*/ 6616700 w 6858000"/>
              <a:gd name="connsiteY454" fmla="*/ 4515644 h 6854825"/>
              <a:gd name="connsiteX455" fmla="*/ 6645276 w 6858000"/>
              <a:gd name="connsiteY455" fmla="*/ 4563269 h 6854825"/>
              <a:gd name="connsiteX456" fmla="*/ 6669882 w 6858000"/>
              <a:gd name="connsiteY456" fmla="*/ 4610100 h 6854825"/>
              <a:gd name="connsiteX457" fmla="*/ 6692106 w 6858000"/>
              <a:gd name="connsiteY457" fmla="*/ 4658519 h 6854825"/>
              <a:gd name="connsiteX458" fmla="*/ 6712744 w 6858000"/>
              <a:gd name="connsiteY458" fmla="*/ 4707731 h 6854825"/>
              <a:gd name="connsiteX459" fmla="*/ 6730206 w 6858000"/>
              <a:gd name="connsiteY459" fmla="*/ 4757738 h 6854825"/>
              <a:gd name="connsiteX460" fmla="*/ 6745288 w 6858000"/>
              <a:gd name="connsiteY460" fmla="*/ 4807744 h 6854825"/>
              <a:gd name="connsiteX461" fmla="*/ 6757988 w 6858000"/>
              <a:gd name="connsiteY461" fmla="*/ 4860131 h 6854825"/>
              <a:gd name="connsiteX462" fmla="*/ 6767512 w 6858000"/>
              <a:gd name="connsiteY462" fmla="*/ 4911725 h 6854825"/>
              <a:gd name="connsiteX463" fmla="*/ 6775450 w 6858000"/>
              <a:gd name="connsiteY463" fmla="*/ 4963319 h 6854825"/>
              <a:gd name="connsiteX464" fmla="*/ 6780212 w 6858000"/>
              <a:gd name="connsiteY464" fmla="*/ 5015706 h 6854825"/>
              <a:gd name="connsiteX465" fmla="*/ 6783388 w 6858000"/>
              <a:gd name="connsiteY465" fmla="*/ 5067300 h 6854825"/>
              <a:gd name="connsiteX466" fmla="*/ 6783388 w 6858000"/>
              <a:gd name="connsiteY466" fmla="*/ 5120481 h 6854825"/>
              <a:gd name="connsiteX467" fmla="*/ 6780212 w 6858000"/>
              <a:gd name="connsiteY467" fmla="*/ 5172869 h 6854825"/>
              <a:gd name="connsiteX468" fmla="*/ 6775450 w 6858000"/>
              <a:gd name="connsiteY468" fmla="*/ 5224463 h 6854825"/>
              <a:gd name="connsiteX469" fmla="*/ 6767512 w 6858000"/>
              <a:gd name="connsiteY469" fmla="*/ 5276056 h 6854825"/>
              <a:gd name="connsiteX470" fmla="*/ 6757988 w 6858000"/>
              <a:gd name="connsiteY470" fmla="*/ 5328444 h 6854825"/>
              <a:gd name="connsiteX471" fmla="*/ 6745288 w 6858000"/>
              <a:gd name="connsiteY471" fmla="*/ 5380038 h 6854825"/>
              <a:gd name="connsiteX472" fmla="*/ 6730206 w 6858000"/>
              <a:gd name="connsiteY472" fmla="*/ 5430044 h 6854825"/>
              <a:gd name="connsiteX473" fmla="*/ 6712744 w 6858000"/>
              <a:gd name="connsiteY473" fmla="*/ 5480050 h 6854825"/>
              <a:gd name="connsiteX474" fmla="*/ 6693694 w 6858000"/>
              <a:gd name="connsiteY474" fmla="*/ 5529263 h 6854825"/>
              <a:gd name="connsiteX475" fmla="*/ 6669882 w 6858000"/>
              <a:gd name="connsiteY475" fmla="*/ 5577681 h 6854825"/>
              <a:gd name="connsiteX476" fmla="*/ 6646864 w 6858000"/>
              <a:gd name="connsiteY476" fmla="*/ 5625306 h 6854825"/>
              <a:gd name="connsiteX477" fmla="*/ 6618288 w 6858000"/>
              <a:gd name="connsiteY477" fmla="*/ 5672138 h 6854825"/>
              <a:gd name="connsiteX478" fmla="*/ 6588920 w 6858000"/>
              <a:gd name="connsiteY478" fmla="*/ 5715794 h 6854825"/>
              <a:gd name="connsiteX479" fmla="*/ 6557168 w 6858000"/>
              <a:gd name="connsiteY479" fmla="*/ 5760244 h 6854825"/>
              <a:gd name="connsiteX480" fmla="*/ 6522244 w 6858000"/>
              <a:gd name="connsiteY480" fmla="*/ 5803900 h 6854825"/>
              <a:gd name="connsiteX481" fmla="*/ 6484938 w 6858000"/>
              <a:gd name="connsiteY481" fmla="*/ 5845175 h 6854825"/>
              <a:gd name="connsiteX482" fmla="*/ 6445250 w 6858000"/>
              <a:gd name="connsiteY482" fmla="*/ 5884069 h 6854825"/>
              <a:gd name="connsiteX483" fmla="*/ 5743576 w 6858000"/>
              <a:gd name="connsiteY483" fmla="*/ 6553200 h 6854825"/>
              <a:gd name="connsiteX484" fmla="*/ 5700712 w 6858000"/>
              <a:gd name="connsiteY484" fmla="*/ 6591300 h 6854825"/>
              <a:gd name="connsiteX485" fmla="*/ 5658644 w 6858000"/>
              <a:gd name="connsiteY485" fmla="*/ 6627019 h 6854825"/>
              <a:gd name="connsiteX486" fmla="*/ 5614194 w 6858000"/>
              <a:gd name="connsiteY486" fmla="*/ 6660356 h 6854825"/>
              <a:gd name="connsiteX487" fmla="*/ 5568950 w 6858000"/>
              <a:gd name="connsiteY487" fmla="*/ 6689725 h 6854825"/>
              <a:gd name="connsiteX488" fmla="*/ 5522120 w 6858000"/>
              <a:gd name="connsiteY488" fmla="*/ 6718300 h 6854825"/>
              <a:gd name="connsiteX489" fmla="*/ 5474494 w 6858000"/>
              <a:gd name="connsiteY489" fmla="*/ 6743700 h 6854825"/>
              <a:gd name="connsiteX490" fmla="*/ 5426076 w 6858000"/>
              <a:gd name="connsiteY490" fmla="*/ 6765131 h 6854825"/>
              <a:gd name="connsiteX491" fmla="*/ 5376864 w 6858000"/>
              <a:gd name="connsiteY491" fmla="*/ 6785769 h 6854825"/>
              <a:gd name="connsiteX492" fmla="*/ 5326856 w 6858000"/>
              <a:gd name="connsiteY492" fmla="*/ 6803231 h 6854825"/>
              <a:gd name="connsiteX493" fmla="*/ 5275264 w 6858000"/>
              <a:gd name="connsiteY493" fmla="*/ 6817519 h 6854825"/>
              <a:gd name="connsiteX494" fmla="*/ 5224464 w 6858000"/>
              <a:gd name="connsiteY494" fmla="*/ 6829425 h 6854825"/>
              <a:gd name="connsiteX495" fmla="*/ 5172868 w 6858000"/>
              <a:gd name="connsiteY495" fmla="*/ 6840538 h 6854825"/>
              <a:gd name="connsiteX496" fmla="*/ 5121276 w 6858000"/>
              <a:gd name="connsiteY496" fmla="*/ 6848475 h 6854825"/>
              <a:gd name="connsiteX497" fmla="*/ 5068888 w 6858000"/>
              <a:gd name="connsiteY497" fmla="*/ 6853238 h 6854825"/>
              <a:gd name="connsiteX498" fmla="*/ 5015706 w 6858000"/>
              <a:gd name="connsiteY498" fmla="*/ 6854825 h 6854825"/>
              <a:gd name="connsiteX499" fmla="*/ 4964112 w 6858000"/>
              <a:gd name="connsiteY499" fmla="*/ 6854825 h 6854825"/>
              <a:gd name="connsiteX500" fmla="*/ 4912520 w 6858000"/>
              <a:gd name="connsiteY500" fmla="*/ 6853238 h 6854825"/>
              <a:gd name="connsiteX501" fmla="*/ 4858544 w 6858000"/>
              <a:gd name="connsiteY501" fmla="*/ 6848475 h 6854825"/>
              <a:gd name="connsiteX502" fmla="*/ 4806950 w 6858000"/>
              <a:gd name="connsiteY502" fmla="*/ 6840538 h 6854825"/>
              <a:gd name="connsiteX503" fmla="*/ 4756944 w 6858000"/>
              <a:gd name="connsiteY503" fmla="*/ 6831013 h 6854825"/>
              <a:gd name="connsiteX504" fmla="*/ 4704556 w 6858000"/>
              <a:gd name="connsiteY504" fmla="*/ 6819106 h 6854825"/>
              <a:gd name="connsiteX505" fmla="*/ 4654550 w 6858000"/>
              <a:gd name="connsiteY505" fmla="*/ 6803231 h 6854825"/>
              <a:gd name="connsiteX506" fmla="*/ 4604544 w 6858000"/>
              <a:gd name="connsiteY506" fmla="*/ 6785769 h 6854825"/>
              <a:gd name="connsiteX507" fmla="*/ 4555332 w 6858000"/>
              <a:gd name="connsiteY507" fmla="*/ 6765131 h 6854825"/>
              <a:gd name="connsiteX508" fmla="*/ 4506912 w 6858000"/>
              <a:gd name="connsiteY508" fmla="*/ 6743700 h 6854825"/>
              <a:gd name="connsiteX509" fmla="*/ 4459288 w 6858000"/>
              <a:gd name="connsiteY509" fmla="*/ 6718300 h 6854825"/>
              <a:gd name="connsiteX510" fmla="*/ 4412456 w 6858000"/>
              <a:gd name="connsiteY510" fmla="*/ 6691313 h 6854825"/>
              <a:gd name="connsiteX511" fmla="*/ 4367212 w 6858000"/>
              <a:gd name="connsiteY511" fmla="*/ 6661944 h 6854825"/>
              <a:gd name="connsiteX512" fmla="*/ 4322764 w 6858000"/>
              <a:gd name="connsiteY512" fmla="*/ 6628606 h 6854825"/>
              <a:gd name="connsiteX513" fmla="*/ 4280694 w 6858000"/>
              <a:gd name="connsiteY513" fmla="*/ 6594475 h 6854825"/>
              <a:gd name="connsiteX514" fmla="*/ 4239420 w 6858000"/>
              <a:gd name="connsiteY514" fmla="*/ 6557963 h 6854825"/>
              <a:gd name="connsiteX515" fmla="*/ 4200526 w 6858000"/>
              <a:gd name="connsiteY515" fmla="*/ 6517481 h 6854825"/>
              <a:gd name="connsiteX516" fmla="*/ 377825 w 6858000"/>
              <a:gd name="connsiteY516" fmla="*/ 2513013 h 6854825"/>
              <a:gd name="connsiteX517" fmla="*/ 340519 w 6858000"/>
              <a:gd name="connsiteY517" fmla="*/ 2472532 h 6854825"/>
              <a:gd name="connsiteX518" fmla="*/ 305594 w 6858000"/>
              <a:gd name="connsiteY518" fmla="*/ 2428081 h 6854825"/>
              <a:gd name="connsiteX519" fmla="*/ 272256 w 6858000"/>
              <a:gd name="connsiteY519" fmla="*/ 2384425 h 6854825"/>
              <a:gd name="connsiteX520" fmla="*/ 242888 w 6858000"/>
              <a:gd name="connsiteY520" fmla="*/ 2339182 h 6854825"/>
              <a:gd name="connsiteX521" fmla="*/ 214313 w 6858000"/>
              <a:gd name="connsiteY521" fmla="*/ 2291557 h 6854825"/>
              <a:gd name="connsiteX522" fmla="*/ 189706 w 6858000"/>
              <a:gd name="connsiteY522" fmla="*/ 2244726 h 6854825"/>
              <a:gd name="connsiteX523" fmla="*/ 167481 w 6858000"/>
              <a:gd name="connsiteY523" fmla="*/ 2196306 h 6854825"/>
              <a:gd name="connsiteX524" fmla="*/ 146844 w 6858000"/>
              <a:gd name="connsiteY524" fmla="*/ 2147094 h 6854825"/>
              <a:gd name="connsiteX525" fmla="*/ 129381 w 6858000"/>
              <a:gd name="connsiteY525" fmla="*/ 2097089 h 6854825"/>
              <a:gd name="connsiteX526" fmla="*/ 113506 w 6858000"/>
              <a:gd name="connsiteY526" fmla="*/ 2047082 h 6854825"/>
              <a:gd name="connsiteX527" fmla="*/ 101600 w 6858000"/>
              <a:gd name="connsiteY527" fmla="*/ 1994695 h 6854825"/>
              <a:gd name="connsiteX528" fmla="*/ 92075 w 6858000"/>
              <a:gd name="connsiteY528" fmla="*/ 1943101 h 6854825"/>
              <a:gd name="connsiteX529" fmla="*/ 84138 w 6858000"/>
              <a:gd name="connsiteY529" fmla="*/ 1891507 h 6854825"/>
              <a:gd name="connsiteX530" fmla="*/ 79375 w 6858000"/>
              <a:gd name="connsiteY530" fmla="*/ 1839120 h 6854825"/>
              <a:gd name="connsiteX531" fmla="*/ 76200 w 6858000"/>
              <a:gd name="connsiteY531" fmla="*/ 1785939 h 6854825"/>
              <a:gd name="connsiteX532" fmla="*/ 76200 w 6858000"/>
              <a:gd name="connsiteY532" fmla="*/ 1734345 h 6854825"/>
              <a:gd name="connsiteX533" fmla="*/ 79375 w 6858000"/>
              <a:gd name="connsiteY533" fmla="*/ 1681957 h 6854825"/>
              <a:gd name="connsiteX534" fmla="*/ 84138 w 6858000"/>
              <a:gd name="connsiteY534" fmla="*/ 1630364 h 6854825"/>
              <a:gd name="connsiteX535" fmla="*/ 92075 w 6858000"/>
              <a:gd name="connsiteY535" fmla="*/ 1578770 h 6854825"/>
              <a:gd name="connsiteX536" fmla="*/ 101600 w 6858000"/>
              <a:gd name="connsiteY536" fmla="*/ 1526381 h 6854825"/>
              <a:gd name="connsiteX537" fmla="*/ 113506 w 6858000"/>
              <a:gd name="connsiteY537" fmla="*/ 1474789 h 6854825"/>
              <a:gd name="connsiteX538" fmla="*/ 129381 w 6858000"/>
              <a:gd name="connsiteY538" fmla="*/ 1424782 h 6854825"/>
              <a:gd name="connsiteX539" fmla="*/ 146844 w 6858000"/>
              <a:gd name="connsiteY539" fmla="*/ 1374775 h 6854825"/>
              <a:gd name="connsiteX540" fmla="*/ 165894 w 6858000"/>
              <a:gd name="connsiteY540" fmla="*/ 1325563 h 6854825"/>
              <a:gd name="connsiteX541" fmla="*/ 189706 w 6858000"/>
              <a:gd name="connsiteY541" fmla="*/ 1277144 h 6854825"/>
              <a:gd name="connsiteX542" fmla="*/ 214313 w 6858000"/>
              <a:gd name="connsiteY542" fmla="*/ 1229519 h 6854825"/>
              <a:gd name="connsiteX543" fmla="*/ 241300 w 6858000"/>
              <a:gd name="connsiteY543" fmla="*/ 1182688 h 6854825"/>
              <a:gd name="connsiteX544" fmla="*/ 270669 w 6858000"/>
              <a:gd name="connsiteY544" fmla="*/ 1139031 h 6854825"/>
              <a:gd name="connsiteX545" fmla="*/ 302419 w 6858000"/>
              <a:gd name="connsiteY545" fmla="*/ 1094581 h 6854825"/>
              <a:gd name="connsiteX546" fmla="*/ 338931 w 6858000"/>
              <a:gd name="connsiteY546" fmla="*/ 1050925 h 6854825"/>
              <a:gd name="connsiteX547" fmla="*/ 374650 w 6858000"/>
              <a:gd name="connsiteY547" fmla="*/ 1009650 h 6854825"/>
              <a:gd name="connsiteX548" fmla="*/ 414338 w 6858000"/>
              <a:gd name="connsiteY548" fmla="*/ 970756 h 6854825"/>
              <a:gd name="connsiteX549" fmla="*/ 1116013 w 6858000"/>
              <a:gd name="connsiteY549" fmla="*/ 300038 h 6854825"/>
              <a:gd name="connsiteX550" fmla="*/ 1158875 w 6858000"/>
              <a:gd name="connsiteY550" fmla="*/ 261938 h 6854825"/>
              <a:gd name="connsiteX551" fmla="*/ 1200944 w 6858000"/>
              <a:gd name="connsiteY551" fmla="*/ 227806 h 6854825"/>
              <a:gd name="connsiteX552" fmla="*/ 1245394 w 6858000"/>
              <a:gd name="connsiteY552" fmla="*/ 194469 h 6854825"/>
              <a:gd name="connsiteX553" fmla="*/ 1290638 w 6858000"/>
              <a:gd name="connsiteY553" fmla="*/ 165100 h 6854825"/>
              <a:gd name="connsiteX554" fmla="*/ 1337469 w 6858000"/>
              <a:gd name="connsiteY554" fmla="*/ 136525 h 6854825"/>
              <a:gd name="connsiteX555" fmla="*/ 1385094 w 6858000"/>
              <a:gd name="connsiteY555" fmla="*/ 111125 h 6854825"/>
              <a:gd name="connsiteX556" fmla="*/ 1433513 w 6858000"/>
              <a:gd name="connsiteY556" fmla="*/ 89694 h 6854825"/>
              <a:gd name="connsiteX557" fmla="*/ 1484313 w 6858000"/>
              <a:gd name="connsiteY557" fmla="*/ 69056 h 6854825"/>
              <a:gd name="connsiteX558" fmla="*/ 1532731 w 6858000"/>
              <a:gd name="connsiteY558" fmla="*/ 51594 h 6854825"/>
              <a:gd name="connsiteX559" fmla="*/ 1584325 w 6858000"/>
              <a:gd name="connsiteY559" fmla="*/ 37306 h 6854825"/>
              <a:gd name="connsiteX560" fmla="*/ 1635125 w 6858000"/>
              <a:gd name="connsiteY560" fmla="*/ 25400 h 6854825"/>
              <a:gd name="connsiteX561" fmla="*/ 1686719 w 6858000"/>
              <a:gd name="connsiteY561" fmla="*/ 14288 h 6854825"/>
              <a:gd name="connsiteX562" fmla="*/ 1738313 w 6858000"/>
              <a:gd name="connsiteY562" fmla="*/ 6350 h 6854825"/>
              <a:gd name="connsiteX563" fmla="*/ 1791494 w 6858000"/>
              <a:gd name="connsiteY563" fmla="*/ 1588 h 685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Lst>
            <a:rect l="l" t="t" r="r" b="b"/>
            <a:pathLst>
              <a:path w="6858000" h="6854825">
                <a:moveTo>
                  <a:pt x="5159334" y="4802187"/>
                </a:moveTo>
                <a:lnTo>
                  <a:pt x="5180014" y="4802187"/>
                </a:lnTo>
                <a:lnTo>
                  <a:pt x="5199104" y="4802187"/>
                </a:lnTo>
                <a:lnTo>
                  <a:pt x="5218196" y="4803775"/>
                </a:lnTo>
                <a:lnTo>
                  <a:pt x="5236490" y="4805362"/>
                </a:lnTo>
                <a:lnTo>
                  <a:pt x="5255580" y="4807743"/>
                </a:lnTo>
                <a:lnTo>
                  <a:pt x="5292170" y="4817268"/>
                </a:lnTo>
                <a:lnTo>
                  <a:pt x="5324784" y="4829968"/>
                </a:lnTo>
                <a:lnTo>
                  <a:pt x="5358192" y="4845843"/>
                </a:lnTo>
                <a:lnTo>
                  <a:pt x="5389214" y="4864893"/>
                </a:lnTo>
                <a:lnTo>
                  <a:pt x="5417848" y="4886325"/>
                </a:lnTo>
                <a:lnTo>
                  <a:pt x="5444894" y="4910137"/>
                </a:lnTo>
                <a:lnTo>
                  <a:pt x="5469552" y="4937125"/>
                </a:lnTo>
                <a:lnTo>
                  <a:pt x="5490232" y="4966493"/>
                </a:lnTo>
                <a:lnTo>
                  <a:pt x="5509324" y="4996656"/>
                </a:lnTo>
                <a:lnTo>
                  <a:pt x="5525232" y="5029993"/>
                </a:lnTo>
                <a:lnTo>
                  <a:pt x="5537164" y="5064125"/>
                </a:lnTo>
                <a:lnTo>
                  <a:pt x="5546708" y="5100637"/>
                </a:lnTo>
                <a:lnTo>
                  <a:pt x="5549890" y="5118893"/>
                </a:lnTo>
                <a:lnTo>
                  <a:pt x="5553072" y="5137943"/>
                </a:lnTo>
                <a:lnTo>
                  <a:pt x="5554664" y="5156993"/>
                </a:lnTo>
                <a:lnTo>
                  <a:pt x="5554664" y="5176043"/>
                </a:lnTo>
                <a:lnTo>
                  <a:pt x="5554664" y="5194300"/>
                </a:lnTo>
                <a:lnTo>
                  <a:pt x="5553072" y="5213350"/>
                </a:lnTo>
                <a:lnTo>
                  <a:pt x="5549890" y="5232400"/>
                </a:lnTo>
                <a:lnTo>
                  <a:pt x="5546708" y="5251450"/>
                </a:lnTo>
                <a:lnTo>
                  <a:pt x="5537164" y="5287168"/>
                </a:lnTo>
                <a:lnTo>
                  <a:pt x="5525232" y="5322093"/>
                </a:lnTo>
                <a:lnTo>
                  <a:pt x="5509324" y="5354637"/>
                </a:lnTo>
                <a:lnTo>
                  <a:pt x="5490232" y="5384800"/>
                </a:lnTo>
                <a:lnTo>
                  <a:pt x="5469552" y="5414168"/>
                </a:lnTo>
                <a:lnTo>
                  <a:pt x="5444894" y="5441156"/>
                </a:lnTo>
                <a:lnTo>
                  <a:pt x="5417848" y="5464968"/>
                </a:lnTo>
                <a:lnTo>
                  <a:pt x="5389214" y="5486400"/>
                </a:lnTo>
                <a:lnTo>
                  <a:pt x="5358192" y="5505450"/>
                </a:lnTo>
                <a:lnTo>
                  <a:pt x="5324784" y="5521325"/>
                </a:lnTo>
                <a:lnTo>
                  <a:pt x="5292170" y="5534025"/>
                </a:lnTo>
                <a:lnTo>
                  <a:pt x="5255580" y="5543550"/>
                </a:lnTo>
                <a:lnTo>
                  <a:pt x="5236490" y="5546725"/>
                </a:lnTo>
                <a:lnTo>
                  <a:pt x="5218196" y="5548312"/>
                </a:lnTo>
                <a:lnTo>
                  <a:pt x="5199104" y="5549900"/>
                </a:lnTo>
                <a:lnTo>
                  <a:pt x="5180014" y="5551487"/>
                </a:lnTo>
                <a:lnTo>
                  <a:pt x="5159334" y="5549900"/>
                </a:lnTo>
                <a:lnTo>
                  <a:pt x="5141038" y="5548312"/>
                </a:lnTo>
                <a:lnTo>
                  <a:pt x="5121948" y="5546725"/>
                </a:lnTo>
                <a:lnTo>
                  <a:pt x="5104448" y="5543550"/>
                </a:lnTo>
                <a:lnTo>
                  <a:pt x="5067858" y="5534025"/>
                </a:lnTo>
                <a:lnTo>
                  <a:pt x="5033654" y="5521325"/>
                </a:lnTo>
                <a:lnTo>
                  <a:pt x="5000246" y="5505450"/>
                </a:lnTo>
                <a:lnTo>
                  <a:pt x="4969224" y="5486400"/>
                </a:lnTo>
                <a:lnTo>
                  <a:pt x="4940590" y="5464968"/>
                </a:lnTo>
                <a:lnTo>
                  <a:pt x="4914340" y="5441156"/>
                </a:lnTo>
                <a:lnTo>
                  <a:pt x="4890478" y="5414168"/>
                </a:lnTo>
                <a:lnTo>
                  <a:pt x="4868206" y="5384800"/>
                </a:lnTo>
                <a:lnTo>
                  <a:pt x="4849114" y="5354637"/>
                </a:lnTo>
                <a:lnTo>
                  <a:pt x="4834002" y="5322093"/>
                </a:lnTo>
                <a:lnTo>
                  <a:pt x="4821274" y="5287168"/>
                </a:lnTo>
                <a:lnTo>
                  <a:pt x="4811730" y="5251450"/>
                </a:lnTo>
                <a:lnTo>
                  <a:pt x="4808548" y="5232400"/>
                </a:lnTo>
                <a:lnTo>
                  <a:pt x="4805366" y="5213350"/>
                </a:lnTo>
                <a:lnTo>
                  <a:pt x="4803776" y="5194300"/>
                </a:lnTo>
                <a:lnTo>
                  <a:pt x="4803776" y="5176043"/>
                </a:lnTo>
                <a:lnTo>
                  <a:pt x="4803776" y="5156993"/>
                </a:lnTo>
                <a:lnTo>
                  <a:pt x="4805366" y="5137943"/>
                </a:lnTo>
                <a:lnTo>
                  <a:pt x="4808548" y="5118893"/>
                </a:lnTo>
                <a:lnTo>
                  <a:pt x="4811730" y="5100637"/>
                </a:lnTo>
                <a:lnTo>
                  <a:pt x="4821274" y="5064125"/>
                </a:lnTo>
                <a:lnTo>
                  <a:pt x="4834002" y="5029993"/>
                </a:lnTo>
                <a:lnTo>
                  <a:pt x="4849114" y="4996656"/>
                </a:lnTo>
                <a:lnTo>
                  <a:pt x="4868206" y="4966493"/>
                </a:lnTo>
                <a:lnTo>
                  <a:pt x="4890478" y="4937125"/>
                </a:lnTo>
                <a:lnTo>
                  <a:pt x="4914340" y="4910137"/>
                </a:lnTo>
                <a:lnTo>
                  <a:pt x="4940590" y="4886325"/>
                </a:lnTo>
                <a:lnTo>
                  <a:pt x="4969224" y="4864893"/>
                </a:lnTo>
                <a:lnTo>
                  <a:pt x="5000246" y="4845843"/>
                </a:lnTo>
                <a:lnTo>
                  <a:pt x="5033654" y="4829968"/>
                </a:lnTo>
                <a:lnTo>
                  <a:pt x="5067858" y="4817268"/>
                </a:lnTo>
                <a:lnTo>
                  <a:pt x="5104448" y="4807743"/>
                </a:lnTo>
                <a:lnTo>
                  <a:pt x="5121948" y="4805362"/>
                </a:lnTo>
                <a:lnTo>
                  <a:pt x="5141038" y="4803775"/>
                </a:lnTo>
                <a:close/>
                <a:moveTo>
                  <a:pt x="680244" y="3870325"/>
                </a:moveTo>
                <a:lnTo>
                  <a:pt x="2857500" y="6151391"/>
                </a:lnTo>
                <a:lnTo>
                  <a:pt x="2515394" y="6478506"/>
                </a:lnTo>
                <a:lnTo>
                  <a:pt x="2473325" y="6516616"/>
                </a:lnTo>
                <a:lnTo>
                  <a:pt x="2430462" y="6552345"/>
                </a:lnTo>
                <a:lnTo>
                  <a:pt x="2386806" y="6584103"/>
                </a:lnTo>
                <a:lnTo>
                  <a:pt x="2340769" y="6615068"/>
                </a:lnTo>
                <a:lnTo>
                  <a:pt x="2293938" y="6642063"/>
                </a:lnTo>
                <a:lnTo>
                  <a:pt x="2247106" y="6667470"/>
                </a:lnTo>
                <a:lnTo>
                  <a:pt x="2197894" y="6690495"/>
                </a:lnTo>
                <a:lnTo>
                  <a:pt x="2147888" y="6709550"/>
                </a:lnTo>
                <a:lnTo>
                  <a:pt x="2097088" y="6728605"/>
                </a:lnTo>
                <a:lnTo>
                  <a:pt x="2047081" y="6742897"/>
                </a:lnTo>
                <a:lnTo>
                  <a:pt x="1997075" y="6754806"/>
                </a:lnTo>
                <a:lnTo>
                  <a:pt x="1944688" y="6765922"/>
                </a:lnTo>
                <a:lnTo>
                  <a:pt x="1893094" y="6772273"/>
                </a:lnTo>
                <a:lnTo>
                  <a:pt x="1839912" y="6778625"/>
                </a:lnTo>
                <a:lnTo>
                  <a:pt x="1788319" y="6780213"/>
                </a:lnTo>
                <a:lnTo>
                  <a:pt x="1735931" y="6780213"/>
                </a:lnTo>
                <a:lnTo>
                  <a:pt x="1682750" y="6778625"/>
                </a:lnTo>
                <a:lnTo>
                  <a:pt x="1631156" y="6772273"/>
                </a:lnTo>
                <a:lnTo>
                  <a:pt x="1578769" y="6765922"/>
                </a:lnTo>
                <a:lnTo>
                  <a:pt x="1527175" y="6754806"/>
                </a:lnTo>
                <a:lnTo>
                  <a:pt x="1477169" y="6742897"/>
                </a:lnTo>
                <a:lnTo>
                  <a:pt x="1426369" y="6728605"/>
                </a:lnTo>
                <a:lnTo>
                  <a:pt x="1376362" y="6711138"/>
                </a:lnTo>
                <a:lnTo>
                  <a:pt x="1327944" y="6690495"/>
                </a:lnTo>
                <a:lnTo>
                  <a:pt x="1278731" y="6669058"/>
                </a:lnTo>
                <a:lnTo>
                  <a:pt x="1231900" y="6643651"/>
                </a:lnTo>
                <a:lnTo>
                  <a:pt x="1184275" y="6616656"/>
                </a:lnTo>
                <a:lnTo>
                  <a:pt x="1139031" y="6587279"/>
                </a:lnTo>
                <a:lnTo>
                  <a:pt x="1095375" y="6553933"/>
                </a:lnTo>
                <a:lnTo>
                  <a:pt x="1052512" y="6519792"/>
                </a:lnTo>
                <a:lnTo>
                  <a:pt x="1012031" y="6481682"/>
                </a:lnTo>
                <a:lnTo>
                  <a:pt x="970756" y="6442777"/>
                </a:lnTo>
                <a:lnTo>
                  <a:pt x="301625" y="5740117"/>
                </a:lnTo>
                <a:lnTo>
                  <a:pt x="264319" y="5699624"/>
                </a:lnTo>
                <a:lnTo>
                  <a:pt x="229394" y="5655162"/>
                </a:lnTo>
                <a:lnTo>
                  <a:pt x="196056" y="5611494"/>
                </a:lnTo>
                <a:lnTo>
                  <a:pt x="166688" y="5565444"/>
                </a:lnTo>
                <a:lnTo>
                  <a:pt x="138112" y="5520188"/>
                </a:lnTo>
                <a:lnTo>
                  <a:pt x="113506" y="5471756"/>
                </a:lnTo>
                <a:lnTo>
                  <a:pt x="91281" y="5422530"/>
                </a:lnTo>
                <a:lnTo>
                  <a:pt x="70644" y="5374098"/>
                </a:lnTo>
                <a:lnTo>
                  <a:pt x="53181" y="5324078"/>
                </a:lnTo>
                <a:lnTo>
                  <a:pt x="38100" y="5273264"/>
                </a:lnTo>
                <a:lnTo>
                  <a:pt x="25400" y="5221657"/>
                </a:lnTo>
                <a:lnTo>
                  <a:pt x="15875" y="5170049"/>
                </a:lnTo>
                <a:lnTo>
                  <a:pt x="7938" y="5117647"/>
                </a:lnTo>
                <a:lnTo>
                  <a:pt x="3175" y="5066039"/>
                </a:lnTo>
                <a:lnTo>
                  <a:pt x="0" y="5014431"/>
                </a:lnTo>
                <a:lnTo>
                  <a:pt x="0" y="4960441"/>
                </a:lnTo>
                <a:lnTo>
                  <a:pt x="3175" y="4908834"/>
                </a:lnTo>
                <a:lnTo>
                  <a:pt x="7938" y="4857226"/>
                </a:lnTo>
                <a:lnTo>
                  <a:pt x="15875" y="4805618"/>
                </a:lnTo>
                <a:lnTo>
                  <a:pt x="25400" y="4753216"/>
                </a:lnTo>
                <a:lnTo>
                  <a:pt x="38100" y="4701608"/>
                </a:lnTo>
                <a:lnTo>
                  <a:pt x="51594" y="4651588"/>
                </a:lnTo>
                <a:lnTo>
                  <a:pt x="70644" y="4600775"/>
                </a:lnTo>
                <a:lnTo>
                  <a:pt x="89694" y="4552343"/>
                </a:lnTo>
                <a:lnTo>
                  <a:pt x="111919" y="4503911"/>
                </a:lnTo>
                <a:lnTo>
                  <a:pt x="136525" y="4456273"/>
                </a:lnTo>
                <a:lnTo>
                  <a:pt x="165100" y="4411017"/>
                </a:lnTo>
                <a:lnTo>
                  <a:pt x="194469" y="4364966"/>
                </a:lnTo>
                <a:lnTo>
                  <a:pt x="226219" y="4321298"/>
                </a:lnTo>
                <a:lnTo>
                  <a:pt x="261144" y="4279218"/>
                </a:lnTo>
                <a:lnTo>
                  <a:pt x="298450" y="4236344"/>
                </a:lnTo>
                <a:lnTo>
                  <a:pt x="338138" y="4197440"/>
                </a:lnTo>
                <a:close/>
                <a:moveTo>
                  <a:pt x="5366264" y="3760787"/>
                </a:moveTo>
                <a:lnTo>
                  <a:pt x="3671888" y="5374783"/>
                </a:lnTo>
                <a:lnTo>
                  <a:pt x="4352338" y="6087354"/>
                </a:lnTo>
                <a:lnTo>
                  <a:pt x="4384892" y="6120681"/>
                </a:lnTo>
                <a:lnTo>
                  <a:pt x="4418238" y="6150041"/>
                </a:lnTo>
                <a:lnTo>
                  <a:pt x="4454762" y="6178607"/>
                </a:lnTo>
                <a:lnTo>
                  <a:pt x="4490492" y="6205586"/>
                </a:lnTo>
                <a:lnTo>
                  <a:pt x="4528604" y="6230185"/>
                </a:lnTo>
                <a:lnTo>
                  <a:pt x="4565922" y="6252403"/>
                </a:lnTo>
                <a:lnTo>
                  <a:pt x="4605620" y="6273035"/>
                </a:lnTo>
                <a:lnTo>
                  <a:pt x="4644526" y="6292079"/>
                </a:lnTo>
                <a:lnTo>
                  <a:pt x="4685814" y="6307156"/>
                </a:lnTo>
                <a:lnTo>
                  <a:pt x="4726308" y="6321439"/>
                </a:lnTo>
                <a:lnTo>
                  <a:pt x="4766800" y="6334135"/>
                </a:lnTo>
                <a:lnTo>
                  <a:pt x="4809676" y="6345244"/>
                </a:lnTo>
                <a:lnTo>
                  <a:pt x="4851758" y="6353179"/>
                </a:lnTo>
                <a:lnTo>
                  <a:pt x="4894634" y="6359527"/>
                </a:lnTo>
                <a:lnTo>
                  <a:pt x="4938302" y="6362701"/>
                </a:lnTo>
                <a:lnTo>
                  <a:pt x="4981178" y="6365875"/>
                </a:lnTo>
                <a:lnTo>
                  <a:pt x="5024848" y="6365875"/>
                </a:lnTo>
                <a:lnTo>
                  <a:pt x="5067724" y="6362701"/>
                </a:lnTo>
                <a:lnTo>
                  <a:pt x="5109804" y="6359527"/>
                </a:lnTo>
                <a:lnTo>
                  <a:pt x="5153474" y="6353179"/>
                </a:lnTo>
                <a:lnTo>
                  <a:pt x="5196350" y="6345244"/>
                </a:lnTo>
                <a:lnTo>
                  <a:pt x="5238430" y="6334135"/>
                </a:lnTo>
                <a:lnTo>
                  <a:pt x="5279718" y="6321439"/>
                </a:lnTo>
                <a:lnTo>
                  <a:pt x="5320212" y="6307156"/>
                </a:lnTo>
                <a:lnTo>
                  <a:pt x="5361500" y="6290492"/>
                </a:lnTo>
                <a:lnTo>
                  <a:pt x="5401992" y="6273035"/>
                </a:lnTo>
                <a:lnTo>
                  <a:pt x="5441692" y="6250816"/>
                </a:lnTo>
                <a:lnTo>
                  <a:pt x="5479010" y="6228598"/>
                </a:lnTo>
                <a:lnTo>
                  <a:pt x="5517122" y="6203999"/>
                </a:lnTo>
                <a:lnTo>
                  <a:pt x="5552852" y="6177020"/>
                </a:lnTo>
                <a:lnTo>
                  <a:pt x="5589374" y="6148454"/>
                </a:lnTo>
                <a:lnTo>
                  <a:pt x="5621928" y="6117507"/>
                </a:lnTo>
                <a:lnTo>
                  <a:pt x="6016542" y="5742178"/>
                </a:lnTo>
                <a:lnTo>
                  <a:pt x="6049888" y="5708850"/>
                </a:lnTo>
                <a:lnTo>
                  <a:pt x="6079266" y="5674729"/>
                </a:lnTo>
                <a:lnTo>
                  <a:pt x="6109438" y="5639815"/>
                </a:lnTo>
                <a:lnTo>
                  <a:pt x="6134846" y="5604107"/>
                </a:lnTo>
                <a:lnTo>
                  <a:pt x="6159460" y="5566019"/>
                </a:lnTo>
                <a:lnTo>
                  <a:pt x="6181692" y="5528724"/>
                </a:lnTo>
                <a:lnTo>
                  <a:pt x="6202336" y="5489048"/>
                </a:lnTo>
                <a:lnTo>
                  <a:pt x="6220596" y="5450167"/>
                </a:lnTo>
                <a:lnTo>
                  <a:pt x="6238064" y="5408904"/>
                </a:lnTo>
                <a:lnTo>
                  <a:pt x="6252356" y="5368435"/>
                </a:lnTo>
                <a:lnTo>
                  <a:pt x="6263472" y="5326379"/>
                </a:lnTo>
                <a:lnTo>
                  <a:pt x="6274588" y="5283530"/>
                </a:lnTo>
                <a:lnTo>
                  <a:pt x="6282528" y="5241474"/>
                </a:lnTo>
                <a:lnTo>
                  <a:pt x="6288086" y="5198624"/>
                </a:lnTo>
                <a:lnTo>
                  <a:pt x="6292850" y="5156568"/>
                </a:lnTo>
                <a:lnTo>
                  <a:pt x="6294438" y="5112132"/>
                </a:lnTo>
                <a:lnTo>
                  <a:pt x="6294438" y="5070076"/>
                </a:lnTo>
                <a:lnTo>
                  <a:pt x="6292850" y="5028020"/>
                </a:lnTo>
                <a:lnTo>
                  <a:pt x="6288086" y="4983584"/>
                </a:lnTo>
                <a:lnTo>
                  <a:pt x="6282528" y="4941528"/>
                </a:lnTo>
                <a:lnTo>
                  <a:pt x="6274588" y="4898678"/>
                </a:lnTo>
                <a:lnTo>
                  <a:pt x="6263472" y="4856622"/>
                </a:lnTo>
                <a:lnTo>
                  <a:pt x="6250768" y="4813773"/>
                </a:lnTo>
                <a:lnTo>
                  <a:pt x="6236476" y="4773304"/>
                </a:lnTo>
                <a:lnTo>
                  <a:pt x="6220596" y="4732041"/>
                </a:lnTo>
                <a:lnTo>
                  <a:pt x="6202336" y="4693160"/>
                </a:lnTo>
                <a:lnTo>
                  <a:pt x="6181692" y="4654278"/>
                </a:lnTo>
                <a:lnTo>
                  <a:pt x="6157872" y="4616189"/>
                </a:lnTo>
                <a:lnTo>
                  <a:pt x="6133258" y="4578894"/>
                </a:lnTo>
                <a:lnTo>
                  <a:pt x="6106262" y="4542393"/>
                </a:lnTo>
                <a:lnTo>
                  <a:pt x="6077678" y="4506685"/>
                </a:lnTo>
                <a:lnTo>
                  <a:pt x="6046712" y="4471771"/>
                </a:lnTo>
                <a:close/>
                <a:moveTo>
                  <a:pt x="1677987" y="1300162"/>
                </a:moveTo>
                <a:lnTo>
                  <a:pt x="1698668" y="1301752"/>
                </a:lnTo>
                <a:lnTo>
                  <a:pt x="1716963" y="1302546"/>
                </a:lnTo>
                <a:lnTo>
                  <a:pt x="1736053" y="1304135"/>
                </a:lnTo>
                <a:lnTo>
                  <a:pt x="1753553" y="1307314"/>
                </a:lnTo>
                <a:lnTo>
                  <a:pt x="1790142" y="1316849"/>
                </a:lnTo>
                <a:lnTo>
                  <a:pt x="1824346" y="1329562"/>
                </a:lnTo>
                <a:lnTo>
                  <a:pt x="1857754" y="1345454"/>
                </a:lnTo>
                <a:lnTo>
                  <a:pt x="1888776" y="1364524"/>
                </a:lnTo>
                <a:lnTo>
                  <a:pt x="1917412" y="1385978"/>
                </a:lnTo>
                <a:lnTo>
                  <a:pt x="1943661" y="1409816"/>
                </a:lnTo>
                <a:lnTo>
                  <a:pt x="1967524" y="1436832"/>
                </a:lnTo>
                <a:lnTo>
                  <a:pt x="1989796" y="1464643"/>
                </a:lnTo>
                <a:lnTo>
                  <a:pt x="2008886" y="1496427"/>
                </a:lnTo>
                <a:lnTo>
                  <a:pt x="2024000" y="1529005"/>
                </a:lnTo>
                <a:lnTo>
                  <a:pt x="2036726" y="1563967"/>
                </a:lnTo>
                <a:lnTo>
                  <a:pt x="2046272" y="1600518"/>
                </a:lnTo>
                <a:lnTo>
                  <a:pt x="2049453" y="1617205"/>
                </a:lnTo>
                <a:lnTo>
                  <a:pt x="2052635" y="1636275"/>
                </a:lnTo>
                <a:lnTo>
                  <a:pt x="2054226" y="1655345"/>
                </a:lnTo>
                <a:lnTo>
                  <a:pt x="2054226" y="1675210"/>
                </a:lnTo>
                <a:lnTo>
                  <a:pt x="2054226" y="1694280"/>
                </a:lnTo>
                <a:lnTo>
                  <a:pt x="2052635" y="1713350"/>
                </a:lnTo>
                <a:lnTo>
                  <a:pt x="2049453" y="1732420"/>
                </a:lnTo>
                <a:lnTo>
                  <a:pt x="2046272" y="1750696"/>
                </a:lnTo>
                <a:lnTo>
                  <a:pt x="2036726" y="1787247"/>
                </a:lnTo>
                <a:lnTo>
                  <a:pt x="2024000" y="1822209"/>
                </a:lnTo>
                <a:lnTo>
                  <a:pt x="2008886" y="1853198"/>
                </a:lnTo>
                <a:lnTo>
                  <a:pt x="1989796" y="1884982"/>
                </a:lnTo>
                <a:lnTo>
                  <a:pt x="1967524" y="1912792"/>
                </a:lnTo>
                <a:lnTo>
                  <a:pt x="1943661" y="1939809"/>
                </a:lnTo>
                <a:lnTo>
                  <a:pt x="1917412" y="1965235"/>
                </a:lnTo>
                <a:lnTo>
                  <a:pt x="1888776" y="1986689"/>
                </a:lnTo>
                <a:lnTo>
                  <a:pt x="1857754" y="2004171"/>
                </a:lnTo>
                <a:lnTo>
                  <a:pt x="1824346" y="2021652"/>
                </a:lnTo>
                <a:lnTo>
                  <a:pt x="1790142" y="2034365"/>
                </a:lnTo>
                <a:lnTo>
                  <a:pt x="1753553" y="2042311"/>
                </a:lnTo>
                <a:lnTo>
                  <a:pt x="1736053" y="2045490"/>
                </a:lnTo>
                <a:lnTo>
                  <a:pt x="1716963" y="2048668"/>
                </a:lnTo>
                <a:lnTo>
                  <a:pt x="1698668" y="2049463"/>
                </a:lnTo>
                <a:lnTo>
                  <a:pt x="1677987" y="2049463"/>
                </a:lnTo>
                <a:lnTo>
                  <a:pt x="1658896" y="2049463"/>
                </a:lnTo>
                <a:lnTo>
                  <a:pt x="1639806" y="2048668"/>
                </a:lnTo>
                <a:lnTo>
                  <a:pt x="1621511" y="2045490"/>
                </a:lnTo>
                <a:lnTo>
                  <a:pt x="1602420" y="2042311"/>
                </a:lnTo>
                <a:lnTo>
                  <a:pt x="1565831" y="2034365"/>
                </a:lnTo>
                <a:lnTo>
                  <a:pt x="1533218" y="2021652"/>
                </a:lnTo>
                <a:lnTo>
                  <a:pt x="1499810" y="2004171"/>
                </a:lnTo>
                <a:lnTo>
                  <a:pt x="1468788" y="1986689"/>
                </a:lnTo>
                <a:lnTo>
                  <a:pt x="1440152" y="1965235"/>
                </a:lnTo>
                <a:lnTo>
                  <a:pt x="1413108" y="1939809"/>
                </a:lnTo>
                <a:lnTo>
                  <a:pt x="1388449" y="1912792"/>
                </a:lnTo>
                <a:lnTo>
                  <a:pt x="1367768" y="1884982"/>
                </a:lnTo>
                <a:lnTo>
                  <a:pt x="1348678" y="1853198"/>
                </a:lnTo>
                <a:lnTo>
                  <a:pt x="1332769" y="1822209"/>
                </a:lnTo>
                <a:lnTo>
                  <a:pt x="1320838" y="1787247"/>
                </a:lnTo>
                <a:lnTo>
                  <a:pt x="1311292" y="1750696"/>
                </a:lnTo>
                <a:lnTo>
                  <a:pt x="1308111" y="1732420"/>
                </a:lnTo>
                <a:lnTo>
                  <a:pt x="1304929" y="1713350"/>
                </a:lnTo>
                <a:lnTo>
                  <a:pt x="1303338" y="1694280"/>
                </a:lnTo>
                <a:lnTo>
                  <a:pt x="1303338" y="1675210"/>
                </a:lnTo>
                <a:lnTo>
                  <a:pt x="1303338" y="1655345"/>
                </a:lnTo>
                <a:lnTo>
                  <a:pt x="1304929" y="1636275"/>
                </a:lnTo>
                <a:lnTo>
                  <a:pt x="1308111" y="1617205"/>
                </a:lnTo>
                <a:lnTo>
                  <a:pt x="1311292" y="1600518"/>
                </a:lnTo>
                <a:lnTo>
                  <a:pt x="1320838" y="1563967"/>
                </a:lnTo>
                <a:lnTo>
                  <a:pt x="1332769" y="1529005"/>
                </a:lnTo>
                <a:lnTo>
                  <a:pt x="1348678" y="1496427"/>
                </a:lnTo>
                <a:lnTo>
                  <a:pt x="1367768" y="1464643"/>
                </a:lnTo>
                <a:lnTo>
                  <a:pt x="1388449" y="1436832"/>
                </a:lnTo>
                <a:lnTo>
                  <a:pt x="1413108" y="1409816"/>
                </a:lnTo>
                <a:lnTo>
                  <a:pt x="1440152" y="1385978"/>
                </a:lnTo>
                <a:lnTo>
                  <a:pt x="1468788" y="1364524"/>
                </a:lnTo>
                <a:lnTo>
                  <a:pt x="1499810" y="1345454"/>
                </a:lnTo>
                <a:lnTo>
                  <a:pt x="1533218" y="1329562"/>
                </a:lnTo>
                <a:lnTo>
                  <a:pt x="1565831" y="1316849"/>
                </a:lnTo>
                <a:lnTo>
                  <a:pt x="1602420" y="1307314"/>
                </a:lnTo>
                <a:lnTo>
                  <a:pt x="1621511" y="1304135"/>
                </a:lnTo>
                <a:lnTo>
                  <a:pt x="1639806" y="1302546"/>
                </a:lnTo>
                <a:lnTo>
                  <a:pt x="1658896" y="1301752"/>
                </a:lnTo>
                <a:close/>
                <a:moveTo>
                  <a:pt x="1837916" y="488950"/>
                </a:moveTo>
                <a:lnTo>
                  <a:pt x="1793453" y="490537"/>
                </a:lnTo>
                <a:lnTo>
                  <a:pt x="1751372" y="495298"/>
                </a:lnTo>
                <a:lnTo>
                  <a:pt x="1709290" y="501646"/>
                </a:lnTo>
                <a:lnTo>
                  <a:pt x="1664827" y="509581"/>
                </a:lnTo>
                <a:lnTo>
                  <a:pt x="1624333" y="520691"/>
                </a:lnTo>
                <a:lnTo>
                  <a:pt x="1581458" y="533387"/>
                </a:lnTo>
                <a:lnTo>
                  <a:pt x="1540964" y="547670"/>
                </a:lnTo>
                <a:lnTo>
                  <a:pt x="1499677" y="562747"/>
                </a:lnTo>
                <a:lnTo>
                  <a:pt x="1460771" y="581791"/>
                </a:lnTo>
                <a:lnTo>
                  <a:pt x="1421072" y="602422"/>
                </a:lnTo>
                <a:lnTo>
                  <a:pt x="1382166" y="626227"/>
                </a:lnTo>
                <a:lnTo>
                  <a:pt x="1344054" y="650826"/>
                </a:lnTo>
                <a:lnTo>
                  <a:pt x="1308325" y="677805"/>
                </a:lnTo>
                <a:lnTo>
                  <a:pt x="1273389" y="706372"/>
                </a:lnTo>
                <a:lnTo>
                  <a:pt x="1239248" y="737318"/>
                </a:lnTo>
                <a:lnTo>
                  <a:pt x="844635" y="1112648"/>
                </a:lnTo>
                <a:lnTo>
                  <a:pt x="811287" y="1145975"/>
                </a:lnTo>
                <a:lnTo>
                  <a:pt x="781909" y="1180096"/>
                </a:lnTo>
                <a:lnTo>
                  <a:pt x="753326" y="1215010"/>
                </a:lnTo>
                <a:lnTo>
                  <a:pt x="726330" y="1250718"/>
                </a:lnTo>
                <a:lnTo>
                  <a:pt x="701716" y="1288807"/>
                </a:lnTo>
                <a:lnTo>
                  <a:pt x="679485" y="1326102"/>
                </a:lnTo>
                <a:lnTo>
                  <a:pt x="658841" y="1365777"/>
                </a:lnTo>
                <a:lnTo>
                  <a:pt x="640579" y="1404660"/>
                </a:lnTo>
                <a:lnTo>
                  <a:pt x="624699" y="1445922"/>
                </a:lnTo>
                <a:lnTo>
                  <a:pt x="610407" y="1486390"/>
                </a:lnTo>
                <a:lnTo>
                  <a:pt x="597704" y="1528446"/>
                </a:lnTo>
                <a:lnTo>
                  <a:pt x="586588" y="1571297"/>
                </a:lnTo>
                <a:lnTo>
                  <a:pt x="578648" y="1613353"/>
                </a:lnTo>
                <a:lnTo>
                  <a:pt x="572296" y="1656202"/>
                </a:lnTo>
                <a:lnTo>
                  <a:pt x="568326" y="1698258"/>
                </a:lnTo>
                <a:lnTo>
                  <a:pt x="566738" y="1742694"/>
                </a:lnTo>
                <a:lnTo>
                  <a:pt x="566738" y="1784749"/>
                </a:lnTo>
                <a:lnTo>
                  <a:pt x="569914" y="1826805"/>
                </a:lnTo>
                <a:lnTo>
                  <a:pt x="572296" y="1871243"/>
                </a:lnTo>
                <a:lnTo>
                  <a:pt x="578648" y="1913299"/>
                </a:lnTo>
                <a:lnTo>
                  <a:pt x="586588" y="1956148"/>
                </a:lnTo>
                <a:lnTo>
                  <a:pt x="597704" y="1998204"/>
                </a:lnTo>
                <a:lnTo>
                  <a:pt x="610407" y="2039467"/>
                </a:lnTo>
                <a:lnTo>
                  <a:pt x="624699" y="2081522"/>
                </a:lnTo>
                <a:lnTo>
                  <a:pt x="640579" y="2122784"/>
                </a:lnTo>
                <a:lnTo>
                  <a:pt x="658841" y="2161667"/>
                </a:lnTo>
                <a:lnTo>
                  <a:pt x="679485" y="2200549"/>
                </a:lnTo>
                <a:lnTo>
                  <a:pt x="703304" y="2238636"/>
                </a:lnTo>
                <a:lnTo>
                  <a:pt x="727918" y="2275932"/>
                </a:lnTo>
                <a:lnTo>
                  <a:pt x="754914" y="2312433"/>
                </a:lnTo>
                <a:lnTo>
                  <a:pt x="783497" y="2348141"/>
                </a:lnTo>
                <a:lnTo>
                  <a:pt x="814463" y="2383056"/>
                </a:lnTo>
                <a:lnTo>
                  <a:pt x="1494913" y="3094039"/>
                </a:lnTo>
                <a:lnTo>
                  <a:pt x="3189288" y="1480043"/>
                </a:lnTo>
                <a:lnTo>
                  <a:pt x="2508838" y="767472"/>
                </a:lnTo>
                <a:lnTo>
                  <a:pt x="2476285" y="734144"/>
                </a:lnTo>
                <a:lnTo>
                  <a:pt x="2442937" y="704784"/>
                </a:lnTo>
                <a:lnTo>
                  <a:pt x="2406414" y="676218"/>
                </a:lnTo>
                <a:lnTo>
                  <a:pt x="2370684" y="649239"/>
                </a:lnTo>
                <a:lnTo>
                  <a:pt x="2334160" y="624640"/>
                </a:lnTo>
                <a:lnTo>
                  <a:pt x="2295255" y="602422"/>
                </a:lnTo>
                <a:lnTo>
                  <a:pt x="2255555" y="581791"/>
                </a:lnTo>
                <a:lnTo>
                  <a:pt x="2216650" y="562747"/>
                </a:lnTo>
                <a:lnTo>
                  <a:pt x="2175362" y="547670"/>
                </a:lnTo>
                <a:lnTo>
                  <a:pt x="2134869" y="533387"/>
                </a:lnTo>
                <a:lnTo>
                  <a:pt x="2094375" y="520691"/>
                </a:lnTo>
                <a:lnTo>
                  <a:pt x="2051500" y="509581"/>
                </a:lnTo>
                <a:lnTo>
                  <a:pt x="2009418" y="501646"/>
                </a:lnTo>
                <a:lnTo>
                  <a:pt x="1966543" y="495298"/>
                </a:lnTo>
                <a:lnTo>
                  <a:pt x="1922874" y="490537"/>
                </a:lnTo>
                <a:lnTo>
                  <a:pt x="1879998" y="488950"/>
                </a:lnTo>
                <a:close/>
                <a:moveTo>
                  <a:pt x="5070178" y="74612"/>
                </a:moveTo>
                <a:lnTo>
                  <a:pt x="5122552" y="74612"/>
                </a:lnTo>
                <a:lnTo>
                  <a:pt x="5175718" y="76200"/>
                </a:lnTo>
                <a:lnTo>
                  <a:pt x="5227298" y="82552"/>
                </a:lnTo>
                <a:lnTo>
                  <a:pt x="5279670" y="88903"/>
                </a:lnTo>
                <a:lnTo>
                  <a:pt x="5331250" y="100019"/>
                </a:lnTo>
                <a:lnTo>
                  <a:pt x="5381242" y="111929"/>
                </a:lnTo>
                <a:lnTo>
                  <a:pt x="5433616" y="126220"/>
                </a:lnTo>
                <a:lnTo>
                  <a:pt x="5482020" y="143687"/>
                </a:lnTo>
                <a:lnTo>
                  <a:pt x="5532012" y="164330"/>
                </a:lnTo>
                <a:lnTo>
                  <a:pt x="5579624" y="185767"/>
                </a:lnTo>
                <a:lnTo>
                  <a:pt x="5628030" y="211174"/>
                </a:lnTo>
                <a:lnTo>
                  <a:pt x="5674054" y="238169"/>
                </a:lnTo>
                <a:lnTo>
                  <a:pt x="5719286" y="267546"/>
                </a:lnTo>
                <a:lnTo>
                  <a:pt x="5762930" y="300893"/>
                </a:lnTo>
                <a:lnTo>
                  <a:pt x="5805780" y="335033"/>
                </a:lnTo>
                <a:lnTo>
                  <a:pt x="5847838" y="373144"/>
                </a:lnTo>
                <a:lnTo>
                  <a:pt x="5887514" y="412048"/>
                </a:lnTo>
                <a:lnTo>
                  <a:pt x="6556460" y="1114709"/>
                </a:lnTo>
                <a:lnTo>
                  <a:pt x="6593756" y="1155201"/>
                </a:lnTo>
                <a:lnTo>
                  <a:pt x="6630258" y="1198075"/>
                </a:lnTo>
                <a:lnTo>
                  <a:pt x="6662000" y="1243331"/>
                </a:lnTo>
                <a:lnTo>
                  <a:pt x="6692946" y="1289381"/>
                </a:lnTo>
                <a:lnTo>
                  <a:pt x="6719926" y="1334637"/>
                </a:lnTo>
                <a:lnTo>
                  <a:pt x="6744526" y="1383069"/>
                </a:lnTo>
                <a:lnTo>
                  <a:pt x="6768332" y="1432295"/>
                </a:lnTo>
                <a:lnTo>
                  <a:pt x="6787376" y="1480727"/>
                </a:lnTo>
                <a:lnTo>
                  <a:pt x="6804834" y="1530747"/>
                </a:lnTo>
                <a:lnTo>
                  <a:pt x="6819912" y="1581561"/>
                </a:lnTo>
                <a:lnTo>
                  <a:pt x="6832608" y="1633169"/>
                </a:lnTo>
                <a:lnTo>
                  <a:pt x="6842130" y="1684777"/>
                </a:lnTo>
                <a:lnTo>
                  <a:pt x="6850066" y="1737179"/>
                </a:lnTo>
                <a:lnTo>
                  <a:pt x="6854828" y="1788786"/>
                </a:lnTo>
                <a:lnTo>
                  <a:pt x="6858000" y="1840394"/>
                </a:lnTo>
                <a:lnTo>
                  <a:pt x="6858000" y="1894384"/>
                </a:lnTo>
                <a:lnTo>
                  <a:pt x="6854828" y="1945992"/>
                </a:lnTo>
                <a:lnTo>
                  <a:pt x="6850066" y="1997600"/>
                </a:lnTo>
                <a:lnTo>
                  <a:pt x="6843718" y="2049207"/>
                </a:lnTo>
                <a:lnTo>
                  <a:pt x="6832608" y="2101609"/>
                </a:lnTo>
                <a:lnTo>
                  <a:pt x="6819912" y="2151630"/>
                </a:lnTo>
                <a:lnTo>
                  <a:pt x="6806422" y="2203237"/>
                </a:lnTo>
                <a:lnTo>
                  <a:pt x="6788964" y="2252463"/>
                </a:lnTo>
                <a:lnTo>
                  <a:pt x="6768332" y="2302483"/>
                </a:lnTo>
                <a:lnTo>
                  <a:pt x="6746114" y="2350915"/>
                </a:lnTo>
                <a:lnTo>
                  <a:pt x="6721514" y="2398553"/>
                </a:lnTo>
                <a:lnTo>
                  <a:pt x="6694534" y="2443809"/>
                </a:lnTo>
                <a:lnTo>
                  <a:pt x="6665174" y="2489859"/>
                </a:lnTo>
                <a:lnTo>
                  <a:pt x="6631844" y="2533527"/>
                </a:lnTo>
                <a:lnTo>
                  <a:pt x="6596930" y="2575608"/>
                </a:lnTo>
                <a:lnTo>
                  <a:pt x="6559634" y="2618482"/>
                </a:lnTo>
                <a:lnTo>
                  <a:pt x="6519958" y="2657386"/>
                </a:lnTo>
                <a:lnTo>
                  <a:pt x="6177946" y="2984500"/>
                </a:lnTo>
                <a:lnTo>
                  <a:pt x="4002088" y="703434"/>
                </a:lnTo>
                <a:lnTo>
                  <a:pt x="4343306" y="376320"/>
                </a:lnTo>
                <a:lnTo>
                  <a:pt x="4385362" y="338209"/>
                </a:lnTo>
                <a:lnTo>
                  <a:pt x="4428214" y="302481"/>
                </a:lnTo>
                <a:lnTo>
                  <a:pt x="4473444" y="269134"/>
                </a:lnTo>
                <a:lnTo>
                  <a:pt x="4519470" y="239757"/>
                </a:lnTo>
                <a:lnTo>
                  <a:pt x="4564700" y="212762"/>
                </a:lnTo>
                <a:lnTo>
                  <a:pt x="4613106" y="187355"/>
                </a:lnTo>
                <a:lnTo>
                  <a:pt x="4660718" y="164330"/>
                </a:lnTo>
                <a:lnTo>
                  <a:pt x="4710710" y="145275"/>
                </a:lnTo>
                <a:lnTo>
                  <a:pt x="4761496" y="126220"/>
                </a:lnTo>
                <a:lnTo>
                  <a:pt x="4811488" y="111929"/>
                </a:lnTo>
                <a:lnTo>
                  <a:pt x="4863068" y="100019"/>
                </a:lnTo>
                <a:lnTo>
                  <a:pt x="4913854" y="88903"/>
                </a:lnTo>
                <a:lnTo>
                  <a:pt x="4967020" y="82552"/>
                </a:lnTo>
                <a:lnTo>
                  <a:pt x="5018600" y="76200"/>
                </a:lnTo>
                <a:close/>
                <a:moveTo>
                  <a:pt x="1843881" y="0"/>
                </a:moveTo>
                <a:lnTo>
                  <a:pt x="1895475" y="0"/>
                </a:lnTo>
                <a:lnTo>
                  <a:pt x="1947069" y="1588"/>
                </a:lnTo>
                <a:lnTo>
                  <a:pt x="2001044" y="6350"/>
                </a:lnTo>
                <a:lnTo>
                  <a:pt x="2052638" y="14288"/>
                </a:lnTo>
                <a:lnTo>
                  <a:pt x="2104231" y="23813"/>
                </a:lnTo>
                <a:lnTo>
                  <a:pt x="2155031" y="35719"/>
                </a:lnTo>
                <a:lnTo>
                  <a:pt x="2205038" y="51594"/>
                </a:lnTo>
                <a:lnTo>
                  <a:pt x="2255044" y="69056"/>
                </a:lnTo>
                <a:lnTo>
                  <a:pt x="2304256" y="89694"/>
                </a:lnTo>
                <a:lnTo>
                  <a:pt x="2352675" y="111125"/>
                </a:lnTo>
                <a:lnTo>
                  <a:pt x="2399506" y="136525"/>
                </a:lnTo>
                <a:lnTo>
                  <a:pt x="2447132" y="163513"/>
                </a:lnTo>
                <a:lnTo>
                  <a:pt x="2492375" y="192881"/>
                </a:lnTo>
                <a:lnTo>
                  <a:pt x="2536825" y="226219"/>
                </a:lnTo>
                <a:lnTo>
                  <a:pt x="2578894" y="260350"/>
                </a:lnTo>
                <a:lnTo>
                  <a:pt x="2620169" y="296863"/>
                </a:lnTo>
                <a:lnTo>
                  <a:pt x="2660650" y="337344"/>
                </a:lnTo>
                <a:lnTo>
                  <a:pt x="6481764" y="4341813"/>
                </a:lnTo>
                <a:lnTo>
                  <a:pt x="6519068" y="4382294"/>
                </a:lnTo>
                <a:lnTo>
                  <a:pt x="6553994" y="4426744"/>
                </a:lnTo>
                <a:lnTo>
                  <a:pt x="6587332" y="4470400"/>
                </a:lnTo>
                <a:lnTo>
                  <a:pt x="6616700" y="4515644"/>
                </a:lnTo>
                <a:lnTo>
                  <a:pt x="6645276" y="4563269"/>
                </a:lnTo>
                <a:lnTo>
                  <a:pt x="6669882" y="4610100"/>
                </a:lnTo>
                <a:lnTo>
                  <a:pt x="6692106" y="4658519"/>
                </a:lnTo>
                <a:lnTo>
                  <a:pt x="6712744" y="4707731"/>
                </a:lnTo>
                <a:lnTo>
                  <a:pt x="6730206" y="4757738"/>
                </a:lnTo>
                <a:lnTo>
                  <a:pt x="6745288" y="4807744"/>
                </a:lnTo>
                <a:lnTo>
                  <a:pt x="6757988" y="4860131"/>
                </a:lnTo>
                <a:lnTo>
                  <a:pt x="6767512" y="4911725"/>
                </a:lnTo>
                <a:lnTo>
                  <a:pt x="6775450" y="4963319"/>
                </a:lnTo>
                <a:lnTo>
                  <a:pt x="6780212" y="5015706"/>
                </a:lnTo>
                <a:lnTo>
                  <a:pt x="6783388" y="5067300"/>
                </a:lnTo>
                <a:lnTo>
                  <a:pt x="6783388" y="5120481"/>
                </a:lnTo>
                <a:lnTo>
                  <a:pt x="6780212" y="5172869"/>
                </a:lnTo>
                <a:lnTo>
                  <a:pt x="6775450" y="5224463"/>
                </a:lnTo>
                <a:lnTo>
                  <a:pt x="6767512" y="5276056"/>
                </a:lnTo>
                <a:lnTo>
                  <a:pt x="6757988" y="5328444"/>
                </a:lnTo>
                <a:lnTo>
                  <a:pt x="6745288" y="5380038"/>
                </a:lnTo>
                <a:lnTo>
                  <a:pt x="6730206" y="5430044"/>
                </a:lnTo>
                <a:lnTo>
                  <a:pt x="6712744" y="5480050"/>
                </a:lnTo>
                <a:lnTo>
                  <a:pt x="6693694" y="5529263"/>
                </a:lnTo>
                <a:lnTo>
                  <a:pt x="6669882" y="5577681"/>
                </a:lnTo>
                <a:lnTo>
                  <a:pt x="6646864" y="5625306"/>
                </a:lnTo>
                <a:lnTo>
                  <a:pt x="6618288" y="5672138"/>
                </a:lnTo>
                <a:lnTo>
                  <a:pt x="6588920" y="5715794"/>
                </a:lnTo>
                <a:lnTo>
                  <a:pt x="6557168" y="5760244"/>
                </a:lnTo>
                <a:lnTo>
                  <a:pt x="6522244" y="5803900"/>
                </a:lnTo>
                <a:lnTo>
                  <a:pt x="6484938" y="5845175"/>
                </a:lnTo>
                <a:lnTo>
                  <a:pt x="6445250" y="5884069"/>
                </a:lnTo>
                <a:lnTo>
                  <a:pt x="5743576" y="6553200"/>
                </a:lnTo>
                <a:lnTo>
                  <a:pt x="5700712" y="6591300"/>
                </a:lnTo>
                <a:lnTo>
                  <a:pt x="5658644" y="6627019"/>
                </a:lnTo>
                <a:lnTo>
                  <a:pt x="5614194" y="6660356"/>
                </a:lnTo>
                <a:lnTo>
                  <a:pt x="5568950" y="6689725"/>
                </a:lnTo>
                <a:lnTo>
                  <a:pt x="5522120" y="6718300"/>
                </a:lnTo>
                <a:lnTo>
                  <a:pt x="5474494" y="6743700"/>
                </a:lnTo>
                <a:lnTo>
                  <a:pt x="5426076" y="6765131"/>
                </a:lnTo>
                <a:lnTo>
                  <a:pt x="5376864" y="6785769"/>
                </a:lnTo>
                <a:lnTo>
                  <a:pt x="5326856" y="6803231"/>
                </a:lnTo>
                <a:lnTo>
                  <a:pt x="5275264" y="6817519"/>
                </a:lnTo>
                <a:lnTo>
                  <a:pt x="5224464" y="6829425"/>
                </a:lnTo>
                <a:lnTo>
                  <a:pt x="5172868" y="6840538"/>
                </a:lnTo>
                <a:lnTo>
                  <a:pt x="5121276" y="6848475"/>
                </a:lnTo>
                <a:lnTo>
                  <a:pt x="5068888" y="6853238"/>
                </a:lnTo>
                <a:lnTo>
                  <a:pt x="5015706" y="6854825"/>
                </a:lnTo>
                <a:lnTo>
                  <a:pt x="4964112" y="6854825"/>
                </a:lnTo>
                <a:lnTo>
                  <a:pt x="4912520" y="6853238"/>
                </a:lnTo>
                <a:lnTo>
                  <a:pt x="4858544" y="6848475"/>
                </a:lnTo>
                <a:lnTo>
                  <a:pt x="4806950" y="6840538"/>
                </a:lnTo>
                <a:lnTo>
                  <a:pt x="4756944" y="6831013"/>
                </a:lnTo>
                <a:lnTo>
                  <a:pt x="4704556" y="6819106"/>
                </a:lnTo>
                <a:lnTo>
                  <a:pt x="4654550" y="6803231"/>
                </a:lnTo>
                <a:lnTo>
                  <a:pt x="4604544" y="6785769"/>
                </a:lnTo>
                <a:lnTo>
                  <a:pt x="4555332" y="6765131"/>
                </a:lnTo>
                <a:lnTo>
                  <a:pt x="4506912" y="6743700"/>
                </a:lnTo>
                <a:lnTo>
                  <a:pt x="4459288" y="6718300"/>
                </a:lnTo>
                <a:lnTo>
                  <a:pt x="4412456" y="6691313"/>
                </a:lnTo>
                <a:lnTo>
                  <a:pt x="4367212" y="6661944"/>
                </a:lnTo>
                <a:lnTo>
                  <a:pt x="4322764" y="6628606"/>
                </a:lnTo>
                <a:lnTo>
                  <a:pt x="4280694" y="6594475"/>
                </a:lnTo>
                <a:lnTo>
                  <a:pt x="4239420" y="6557963"/>
                </a:lnTo>
                <a:lnTo>
                  <a:pt x="4200526" y="6517481"/>
                </a:lnTo>
                <a:lnTo>
                  <a:pt x="377825" y="2513013"/>
                </a:lnTo>
                <a:lnTo>
                  <a:pt x="340519" y="2472532"/>
                </a:lnTo>
                <a:lnTo>
                  <a:pt x="305594" y="2428081"/>
                </a:lnTo>
                <a:lnTo>
                  <a:pt x="272256" y="2384425"/>
                </a:lnTo>
                <a:lnTo>
                  <a:pt x="242888" y="2339182"/>
                </a:lnTo>
                <a:lnTo>
                  <a:pt x="214313" y="2291557"/>
                </a:lnTo>
                <a:lnTo>
                  <a:pt x="189706" y="2244726"/>
                </a:lnTo>
                <a:lnTo>
                  <a:pt x="167481" y="2196306"/>
                </a:lnTo>
                <a:lnTo>
                  <a:pt x="146844" y="2147094"/>
                </a:lnTo>
                <a:lnTo>
                  <a:pt x="129381" y="2097089"/>
                </a:lnTo>
                <a:lnTo>
                  <a:pt x="113506" y="2047082"/>
                </a:lnTo>
                <a:lnTo>
                  <a:pt x="101600" y="1994695"/>
                </a:lnTo>
                <a:lnTo>
                  <a:pt x="92075" y="1943101"/>
                </a:lnTo>
                <a:lnTo>
                  <a:pt x="84138" y="1891507"/>
                </a:lnTo>
                <a:lnTo>
                  <a:pt x="79375" y="1839120"/>
                </a:lnTo>
                <a:lnTo>
                  <a:pt x="76200" y="1785939"/>
                </a:lnTo>
                <a:lnTo>
                  <a:pt x="76200" y="1734345"/>
                </a:lnTo>
                <a:lnTo>
                  <a:pt x="79375" y="1681957"/>
                </a:lnTo>
                <a:lnTo>
                  <a:pt x="84138" y="1630364"/>
                </a:lnTo>
                <a:lnTo>
                  <a:pt x="92075" y="1578770"/>
                </a:lnTo>
                <a:lnTo>
                  <a:pt x="101600" y="1526381"/>
                </a:lnTo>
                <a:lnTo>
                  <a:pt x="113506" y="1474789"/>
                </a:lnTo>
                <a:lnTo>
                  <a:pt x="129381" y="1424782"/>
                </a:lnTo>
                <a:lnTo>
                  <a:pt x="146844" y="1374775"/>
                </a:lnTo>
                <a:lnTo>
                  <a:pt x="165894" y="1325563"/>
                </a:lnTo>
                <a:lnTo>
                  <a:pt x="189706" y="1277144"/>
                </a:lnTo>
                <a:lnTo>
                  <a:pt x="214313" y="1229519"/>
                </a:lnTo>
                <a:lnTo>
                  <a:pt x="241300" y="1182688"/>
                </a:lnTo>
                <a:lnTo>
                  <a:pt x="270669" y="1139031"/>
                </a:lnTo>
                <a:lnTo>
                  <a:pt x="302419" y="1094581"/>
                </a:lnTo>
                <a:lnTo>
                  <a:pt x="338931" y="1050925"/>
                </a:lnTo>
                <a:lnTo>
                  <a:pt x="374650" y="1009650"/>
                </a:lnTo>
                <a:lnTo>
                  <a:pt x="414338" y="970756"/>
                </a:lnTo>
                <a:lnTo>
                  <a:pt x="1116013" y="300038"/>
                </a:lnTo>
                <a:lnTo>
                  <a:pt x="1158875" y="261938"/>
                </a:lnTo>
                <a:lnTo>
                  <a:pt x="1200944" y="227806"/>
                </a:lnTo>
                <a:lnTo>
                  <a:pt x="1245394" y="194469"/>
                </a:lnTo>
                <a:lnTo>
                  <a:pt x="1290638" y="165100"/>
                </a:lnTo>
                <a:lnTo>
                  <a:pt x="1337469" y="136525"/>
                </a:lnTo>
                <a:lnTo>
                  <a:pt x="1385094" y="111125"/>
                </a:lnTo>
                <a:lnTo>
                  <a:pt x="1433513" y="89694"/>
                </a:lnTo>
                <a:lnTo>
                  <a:pt x="1484313" y="69056"/>
                </a:lnTo>
                <a:lnTo>
                  <a:pt x="1532731" y="51594"/>
                </a:lnTo>
                <a:lnTo>
                  <a:pt x="1584325" y="37306"/>
                </a:lnTo>
                <a:lnTo>
                  <a:pt x="1635125" y="25400"/>
                </a:lnTo>
                <a:lnTo>
                  <a:pt x="1686719" y="14288"/>
                </a:lnTo>
                <a:lnTo>
                  <a:pt x="1738313" y="6350"/>
                </a:lnTo>
                <a:lnTo>
                  <a:pt x="1791494" y="1588"/>
                </a:lnTo>
                <a:close/>
              </a:path>
            </a:pathLst>
          </a:custGeom>
          <a:solidFill>
            <a:schemeClr val="tx1">
              <a:lumMod val="75000"/>
              <a:lumOff val="25000"/>
            </a:schemeClr>
          </a:solidFill>
          <a:ln>
            <a:noFill/>
          </a:ln>
        </p:spPr>
        <p:txBody>
          <a:bodyPr vert="horz" wrap="square" lIns="91412" tIns="45706" rIns="91412" bIns="45706" numCol="1" anchor="t" anchorCtr="0" compatLnSpc="1">
            <a:noAutofit/>
          </a:bodyPr>
          <a:lstStyle/>
          <a:p>
            <a:pPr defTabSz="914400">
              <a:defRPr/>
            </a:pPr>
            <a:endParaRPr lang="zh-CN" altLang="en-US" sz="2400" kern="0" dirty="0">
              <a:solidFill>
                <a:schemeClr val="tx1">
                  <a:lumMod val="75000"/>
                  <a:lumOff val="25000"/>
                </a:schemeClr>
              </a:solidFill>
              <a:latin typeface="小米兰亭_GB外压缩"/>
              <a:ea typeface="小米兰亭_GB外压缩"/>
            </a:endParaRPr>
          </a:p>
        </p:txBody>
      </p:sp>
      <p:sp>
        <p:nvSpPr>
          <p:cNvPr id="75" name="任意多边形 74"/>
          <p:cNvSpPr/>
          <p:nvPr/>
        </p:nvSpPr>
        <p:spPr>
          <a:xfrm>
            <a:off x="4953688" y="4208768"/>
            <a:ext cx="312726" cy="296696"/>
          </a:xfrm>
          <a:custGeom>
            <a:avLst/>
            <a:gdLst>
              <a:gd name="connsiteX0" fmla="*/ 1737573 w 4159147"/>
              <a:gd name="connsiteY0" fmla="*/ 1383592 h 3944750"/>
              <a:gd name="connsiteX1" fmla="*/ 1737573 w 4159147"/>
              <a:gd name="connsiteY1" fmla="*/ 2067592 h 3944750"/>
              <a:gd name="connsiteX2" fmla="*/ 1053573 w 4159147"/>
              <a:gd name="connsiteY2" fmla="*/ 2067592 h 3944750"/>
              <a:gd name="connsiteX3" fmla="*/ 1053573 w 4159147"/>
              <a:gd name="connsiteY3" fmla="*/ 2751592 h 3944750"/>
              <a:gd name="connsiteX4" fmla="*/ 1737573 w 4159147"/>
              <a:gd name="connsiteY4" fmla="*/ 2751592 h 3944750"/>
              <a:gd name="connsiteX5" fmla="*/ 1737573 w 4159147"/>
              <a:gd name="connsiteY5" fmla="*/ 3435592 h 3944750"/>
              <a:gd name="connsiteX6" fmla="*/ 2421573 w 4159147"/>
              <a:gd name="connsiteY6" fmla="*/ 3435592 h 3944750"/>
              <a:gd name="connsiteX7" fmla="*/ 2421573 w 4159147"/>
              <a:gd name="connsiteY7" fmla="*/ 2751592 h 3944750"/>
              <a:gd name="connsiteX8" fmla="*/ 3105573 w 4159147"/>
              <a:gd name="connsiteY8" fmla="*/ 2751592 h 3944750"/>
              <a:gd name="connsiteX9" fmla="*/ 3105573 w 4159147"/>
              <a:gd name="connsiteY9" fmla="*/ 2067592 h 3944750"/>
              <a:gd name="connsiteX10" fmla="*/ 2421573 w 4159147"/>
              <a:gd name="connsiteY10" fmla="*/ 2067592 h 3944750"/>
              <a:gd name="connsiteX11" fmla="*/ 2421573 w 4159147"/>
              <a:gd name="connsiteY11" fmla="*/ 1383592 h 3944750"/>
              <a:gd name="connsiteX12" fmla="*/ 1500520 w 4159147"/>
              <a:gd name="connsiteY12" fmla="*/ 288000 h 3944750"/>
              <a:gd name="connsiteX13" fmla="*/ 1359573 w 4159147"/>
              <a:gd name="connsiteY13" fmla="*/ 428947 h 3944750"/>
              <a:gd name="connsiteX14" fmla="*/ 1359573 w 4159147"/>
              <a:gd name="connsiteY14" fmla="*/ 874434 h 3944750"/>
              <a:gd name="connsiteX15" fmla="*/ 2799573 w 4159147"/>
              <a:gd name="connsiteY15" fmla="*/ 874434 h 3944750"/>
              <a:gd name="connsiteX16" fmla="*/ 2799573 w 4159147"/>
              <a:gd name="connsiteY16" fmla="*/ 428947 h 3944750"/>
              <a:gd name="connsiteX17" fmla="*/ 2658626 w 4159147"/>
              <a:gd name="connsiteY17" fmla="*/ 288000 h 3944750"/>
              <a:gd name="connsiteX18" fmla="*/ 1407580 w 4159147"/>
              <a:gd name="connsiteY18" fmla="*/ 0 h 3944750"/>
              <a:gd name="connsiteX19" fmla="*/ 2751566 w 4159147"/>
              <a:gd name="connsiteY19" fmla="*/ 0 h 3944750"/>
              <a:gd name="connsiteX20" fmla="*/ 3087573 w 4159147"/>
              <a:gd name="connsiteY20" fmla="*/ 336007 h 3944750"/>
              <a:gd name="connsiteX21" fmla="*/ 3087573 w 4159147"/>
              <a:gd name="connsiteY21" fmla="*/ 874434 h 3944750"/>
              <a:gd name="connsiteX22" fmla="*/ 3647417 w 4159147"/>
              <a:gd name="connsiteY22" fmla="*/ 874434 h 3944750"/>
              <a:gd name="connsiteX23" fmla="*/ 4159147 w 4159147"/>
              <a:gd name="connsiteY23" fmla="*/ 1386164 h 3944750"/>
              <a:gd name="connsiteX24" fmla="*/ 4159147 w 4159147"/>
              <a:gd name="connsiteY24" fmla="*/ 3433020 h 3944750"/>
              <a:gd name="connsiteX25" fmla="*/ 3647417 w 4159147"/>
              <a:gd name="connsiteY25" fmla="*/ 3944750 h 3944750"/>
              <a:gd name="connsiteX26" fmla="*/ 511730 w 4159147"/>
              <a:gd name="connsiteY26" fmla="*/ 3944750 h 3944750"/>
              <a:gd name="connsiteX27" fmla="*/ 0 w 4159147"/>
              <a:gd name="connsiteY27" fmla="*/ 3433020 h 3944750"/>
              <a:gd name="connsiteX28" fmla="*/ 0 w 4159147"/>
              <a:gd name="connsiteY28" fmla="*/ 1386164 h 3944750"/>
              <a:gd name="connsiteX29" fmla="*/ 511730 w 4159147"/>
              <a:gd name="connsiteY29" fmla="*/ 874434 h 3944750"/>
              <a:gd name="connsiteX30" fmla="*/ 1071573 w 4159147"/>
              <a:gd name="connsiteY30" fmla="*/ 874434 h 3944750"/>
              <a:gd name="connsiteX31" fmla="*/ 1071573 w 4159147"/>
              <a:gd name="connsiteY31" fmla="*/ 336007 h 3944750"/>
              <a:gd name="connsiteX32" fmla="*/ 1407580 w 4159147"/>
              <a:gd name="connsiteY32" fmla="*/ 0 h 394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159147" h="3944750">
                <a:moveTo>
                  <a:pt x="1737573" y="1383592"/>
                </a:moveTo>
                <a:lnTo>
                  <a:pt x="1737573" y="2067592"/>
                </a:lnTo>
                <a:lnTo>
                  <a:pt x="1053573" y="2067592"/>
                </a:lnTo>
                <a:lnTo>
                  <a:pt x="1053573" y="2751592"/>
                </a:lnTo>
                <a:lnTo>
                  <a:pt x="1737573" y="2751592"/>
                </a:lnTo>
                <a:lnTo>
                  <a:pt x="1737573" y="3435592"/>
                </a:lnTo>
                <a:lnTo>
                  <a:pt x="2421573" y="3435592"/>
                </a:lnTo>
                <a:lnTo>
                  <a:pt x="2421573" y="2751592"/>
                </a:lnTo>
                <a:lnTo>
                  <a:pt x="3105573" y="2751592"/>
                </a:lnTo>
                <a:lnTo>
                  <a:pt x="3105573" y="2067592"/>
                </a:lnTo>
                <a:lnTo>
                  <a:pt x="2421573" y="2067592"/>
                </a:lnTo>
                <a:lnTo>
                  <a:pt x="2421573" y="1383592"/>
                </a:lnTo>
                <a:close/>
                <a:moveTo>
                  <a:pt x="1500520" y="288000"/>
                </a:moveTo>
                <a:cubicBezTo>
                  <a:pt x="1422677" y="288000"/>
                  <a:pt x="1359573" y="351104"/>
                  <a:pt x="1359573" y="428947"/>
                </a:cubicBezTo>
                <a:lnTo>
                  <a:pt x="1359573" y="874434"/>
                </a:lnTo>
                <a:lnTo>
                  <a:pt x="2799573" y="874434"/>
                </a:lnTo>
                <a:lnTo>
                  <a:pt x="2799573" y="428947"/>
                </a:lnTo>
                <a:cubicBezTo>
                  <a:pt x="2799573" y="351104"/>
                  <a:pt x="2736469" y="288000"/>
                  <a:pt x="2658626" y="288000"/>
                </a:cubicBezTo>
                <a:close/>
                <a:moveTo>
                  <a:pt x="1407580" y="0"/>
                </a:moveTo>
                <a:lnTo>
                  <a:pt x="2751566" y="0"/>
                </a:lnTo>
                <a:cubicBezTo>
                  <a:pt x="2937138" y="0"/>
                  <a:pt x="3087573" y="150435"/>
                  <a:pt x="3087573" y="336007"/>
                </a:cubicBezTo>
                <a:lnTo>
                  <a:pt x="3087573" y="874434"/>
                </a:lnTo>
                <a:lnTo>
                  <a:pt x="3647417" y="874434"/>
                </a:lnTo>
                <a:cubicBezTo>
                  <a:pt x="3930038" y="874434"/>
                  <a:pt x="4159147" y="1103543"/>
                  <a:pt x="4159147" y="1386164"/>
                </a:cubicBezTo>
                <a:lnTo>
                  <a:pt x="4159147" y="3433020"/>
                </a:lnTo>
                <a:cubicBezTo>
                  <a:pt x="4159147" y="3715641"/>
                  <a:pt x="3930038" y="3944750"/>
                  <a:pt x="3647417" y="3944750"/>
                </a:cubicBezTo>
                <a:lnTo>
                  <a:pt x="511730" y="3944750"/>
                </a:lnTo>
                <a:cubicBezTo>
                  <a:pt x="229109" y="3944750"/>
                  <a:pt x="0" y="3715641"/>
                  <a:pt x="0" y="3433020"/>
                </a:cubicBezTo>
                <a:lnTo>
                  <a:pt x="0" y="1386164"/>
                </a:lnTo>
                <a:cubicBezTo>
                  <a:pt x="0" y="1103543"/>
                  <a:pt x="229109" y="874434"/>
                  <a:pt x="511730" y="874434"/>
                </a:cubicBezTo>
                <a:lnTo>
                  <a:pt x="1071573" y="874434"/>
                </a:lnTo>
                <a:lnTo>
                  <a:pt x="1071573" y="336007"/>
                </a:lnTo>
                <a:cubicBezTo>
                  <a:pt x="1071573" y="150435"/>
                  <a:pt x="1222008" y="0"/>
                  <a:pt x="1407580" y="0"/>
                </a:cubicBezTo>
                <a:close/>
              </a:path>
            </a:pathLst>
          </a:custGeom>
          <a:solidFill>
            <a:schemeClr val="tx1">
              <a:lumMod val="75000"/>
              <a:lumOff val="25000"/>
            </a:schemeClr>
          </a:solidFill>
          <a:ln w="12700" cap="flat" cmpd="sng" algn="ctr">
            <a:noFill/>
            <a:prstDash val="solid"/>
            <a:miter lim="800000"/>
          </a:ln>
          <a:effectLst/>
        </p:spPr>
        <p:txBody>
          <a:bodyPr lIns="91412" tIns="45706" rIns="91412" bIns="45706" rtlCol="0" anchor="ctr"/>
          <a:lstStyle/>
          <a:p>
            <a:pPr algn="ctr" defTabSz="914400">
              <a:defRPr/>
            </a:pPr>
            <a:endParaRPr lang="zh-CN" altLang="en-US" sz="2400" kern="0" dirty="0">
              <a:solidFill>
                <a:schemeClr val="tx1">
                  <a:lumMod val="75000"/>
                  <a:lumOff val="25000"/>
                </a:schemeClr>
              </a:solidFill>
              <a:latin typeface="小米兰亭_GB外压缩"/>
              <a:ea typeface="小米兰亭_GB外压缩"/>
            </a:endParaRPr>
          </a:p>
        </p:txBody>
      </p:sp>
      <p:sp>
        <p:nvSpPr>
          <p:cNvPr id="76" name="任意多边形 75"/>
          <p:cNvSpPr/>
          <p:nvPr/>
        </p:nvSpPr>
        <p:spPr>
          <a:xfrm>
            <a:off x="8416048" y="4208768"/>
            <a:ext cx="218407" cy="310460"/>
          </a:xfrm>
          <a:custGeom>
            <a:avLst/>
            <a:gdLst>
              <a:gd name="connsiteX0" fmla="*/ 2067098 w 4826000"/>
              <a:gd name="connsiteY0" fmla="*/ 3025775 h 6858001"/>
              <a:gd name="connsiteX1" fmla="*/ 2759432 w 4826000"/>
              <a:gd name="connsiteY1" fmla="*/ 3025775 h 6858001"/>
              <a:gd name="connsiteX2" fmla="*/ 2759432 w 4826000"/>
              <a:gd name="connsiteY2" fmla="*/ 3674534 h 6858001"/>
              <a:gd name="connsiteX3" fmla="*/ 3408363 w 4826000"/>
              <a:gd name="connsiteY3" fmla="*/ 3674534 h 6858001"/>
              <a:gd name="connsiteX4" fmla="*/ 3408363 w 4826000"/>
              <a:gd name="connsiteY4" fmla="*/ 4366684 h 6858001"/>
              <a:gd name="connsiteX5" fmla="*/ 2759432 w 4826000"/>
              <a:gd name="connsiteY5" fmla="*/ 4366684 h 6858001"/>
              <a:gd name="connsiteX6" fmla="*/ 2759432 w 4826000"/>
              <a:gd name="connsiteY6" fmla="*/ 5014913 h 6858001"/>
              <a:gd name="connsiteX7" fmla="*/ 2067098 w 4826000"/>
              <a:gd name="connsiteY7" fmla="*/ 5014913 h 6858001"/>
              <a:gd name="connsiteX8" fmla="*/ 2067098 w 4826000"/>
              <a:gd name="connsiteY8" fmla="*/ 4366684 h 6858001"/>
              <a:gd name="connsiteX9" fmla="*/ 1419225 w 4826000"/>
              <a:gd name="connsiteY9" fmla="*/ 4366684 h 6858001"/>
              <a:gd name="connsiteX10" fmla="*/ 1419225 w 4826000"/>
              <a:gd name="connsiteY10" fmla="*/ 3674534 h 6858001"/>
              <a:gd name="connsiteX11" fmla="*/ 2067098 w 4826000"/>
              <a:gd name="connsiteY11" fmla="*/ 3674534 h 6858001"/>
              <a:gd name="connsiteX12" fmla="*/ 770466 w 4826000"/>
              <a:gd name="connsiteY12" fmla="*/ 1036638 h 6858001"/>
              <a:gd name="connsiteX13" fmla="*/ 1172104 w 4826000"/>
              <a:gd name="connsiteY13" fmla="*/ 1036638 h 6858001"/>
              <a:gd name="connsiteX14" fmla="*/ 862541 w 4826000"/>
              <a:gd name="connsiteY14" fmla="*/ 1572733 h 6858001"/>
              <a:gd name="connsiteX15" fmla="*/ 770466 w 4826000"/>
              <a:gd name="connsiteY15" fmla="*/ 1572733 h 6858001"/>
              <a:gd name="connsiteX16" fmla="*/ 758296 w 4826000"/>
              <a:gd name="connsiteY16" fmla="*/ 1573791 h 6858001"/>
              <a:gd name="connsiteX17" fmla="*/ 747183 w 4826000"/>
              <a:gd name="connsiteY17" fmla="*/ 1574321 h 6858001"/>
              <a:gd name="connsiteX18" fmla="*/ 735012 w 4826000"/>
              <a:gd name="connsiteY18" fmla="*/ 1575908 h 6858001"/>
              <a:gd name="connsiteX19" fmla="*/ 723900 w 4826000"/>
              <a:gd name="connsiteY19" fmla="*/ 1577496 h 6858001"/>
              <a:gd name="connsiteX20" fmla="*/ 712787 w 4826000"/>
              <a:gd name="connsiteY20" fmla="*/ 1580142 h 6858001"/>
              <a:gd name="connsiteX21" fmla="*/ 701146 w 4826000"/>
              <a:gd name="connsiteY21" fmla="*/ 1583317 h 6858001"/>
              <a:gd name="connsiteX22" fmla="*/ 690033 w 4826000"/>
              <a:gd name="connsiteY22" fmla="*/ 1587022 h 6858001"/>
              <a:gd name="connsiteX23" fmla="*/ 679450 w 4826000"/>
              <a:gd name="connsiteY23" fmla="*/ 1591785 h 6858001"/>
              <a:gd name="connsiteX24" fmla="*/ 668866 w 4826000"/>
              <a:gd name="connsiteY24" fmla="*/ 1596018 h 6858001"/>
              <a:gd name="connsiteX25" fmla="*/ 659341 w 4826000"/>
              <a:gd name="connsiteY25" fmla="*/ 1601310 h 6858001"/>
              <a:gd name="connsiteX26" fmla="*/ 649287 w 4826000"/>
              <a:gd name="connsiteY26" fmla="*/ 1606603 h 6858001"/>
              <a:gd name="connsiteX27" fmla="*/ 639762 w 4826000"/>
              <a:gd name="connsiteY27" fmla="*/ 1612953 h 6858001"/>
              <a:gd name="connsiteX28" fmla="*/ 630237 w 4826000"/>
              <a:gd name="connsiteY28" fmla="*/ 1619304 h 6858001"/>
              <a:gd name="connsiteX29" fmla="*/ 621241 w 4826000"/>
              <a:gd name="connsiteY29" fmla="*/ 1626184 h 6858001"/>
              <a:gd name="connsiteX30" fmla="*/ 613304 w 4826000"/>
              <a:gd name="connsiteY30" fmla="*/ 1633592 h 6858001"/>
              <a:gd name="connsiteX31" fmla="*/ 604837 w 4826000"/>
              <a:gd name="connsiteY31" fmla="*/ 1641531 h 6858001"/>
              <a:gd name="connsiteX32" fmla="*/ 597429 w 4826000"/>
              <a:gd name="connsiteY32" fmla="*/ 1649469 h 6858001"/>
              <a:gd name="connsiteX33" fmla="*/ 590021 w 4826000"/>
              <a:gd name="connsiteY33" fmla="*/ 1658466 h 6858001"/>
              <a:gd name="connsiteX34" fmla="*/ 583141 w 4826000"/>
              <a:gd name="connsiteY34" fmla="*/ 1666933 h 6858001"/>
              <a:gd name="connsiteX35" fmla="*/ 576262 w 4826000"/>
              <a:gd name="connsiteY35" fmla="*/ 1676988 h 6858001"/>
              <a:gd name="connsiteX36" fmla="*/ 570441 w 4826000"/>
              <a:gd name="connsiteY36" fmla="*/ 1685985 h 6858001"/>
              <a:gd name="connsiteX37" fmla="*/ 564091 w 4826000"/>
              <a:gd name="connsiteY37" fmla="*/ 1695511 h 6858001"/>
              <a:gd name="connsiteX38" fmla="*/ 559858 w 4826000"/>
              <a:gd name="connsiteY38" fmla="*/ 1706095 h 6858001"/>
              <a:gd name="connsiteX39" fmla="*/ 554566 w 4826000"/>
              <a:gd name="connsiteY39" fmla="*/ 1716150 h 6858001"/>
              <a:gd name="connsiteX40" fmla="*/ 550862 w 4826000"/>
              <a:gd name="connsiteY40" fmla="*/ 1727264 h 6858001"/>
              <a:gd name="connsiteX41" fmla="*/ 546629 w 4826000"/>
              <a:gd name="connsiteY41" fmla="*/ 1737848 h 6858001"/>
              <a:gd name="connsiteX42" fmla="*/ 543983 w 4826000"/>
              <a:gd name="connsiteY42" fmla="*/ 1748961 h 6858001"/>
              <a:gd name="connsiteX43" fmla="*/ 540808 w 4826000"/>
              <a:gd name="connsiteY43" fmla="*/ 1760604 h 6858001"/>
              <a:gd name="connsiteX44" fmla="*/ 538691 w 4826000"/>
              <a:gd name="connsiteY44" fmla="*/ 1771718 h 6858001"/>
              <a:gd name="connsiteX45" fmla="*/ 537104 w 4826000"/>
              <a:gd name="connsiteY45" fmla="*/ 1783889 h 6858001"/>
              <a:gd name="connsiteX46" fmla="*/ 536046 w 4826000"/>
              <a:gd name="connsiteY46" fmla="*/ 1795532 h 6858001"/>
              <a:gd name="connsiteX47" fmla="*/ 536046 w 4826000"/>
              <a:gd name="connsiteY47" fmla="*/ 1807704 h 6858001"/>
              <a:gd name="connsiteX48" fmla="*/ 536046 w 4826000"/>
              <a:gd name="connsiteY48" fmla="*/ 6087464 h 6858001"/>
              <a:gd name="connsiteX49" fmla="*/ 536046 w 4826000"/>
              <a:gd name="connsiteY49" fmla="*/ 6099636 h 6858001"/>
              <a:gd name="connsiteX50" fmla="*/ 537104 w 4826000"/>
              <a:gd name="connsiteY50" fmla="*/ 6111808 h 6858001"/>
              <a:gd name="connsiteX51" fmla="*/ 538691 w 4826000"/>
              <a:gd name="connsiteY51" fmla="*/ 6122922 h 6858001"/>
              <a:gd name="connsiteX52" fmla="*/ 540808 w 4826000"/>
              <a:gd name="connsiteY52" fmla="*/ 6135094 h 6858001"/>
              <a:gd name="connsiteX53" fmla="*/ 543983 w 4826000"/>
              <a:gd name="connsiteY53" fmla="*/ 6146207 h 6858001"/>
              <a:gd name="connsiteX54" fmla="*/ 546629 w 4826000"/>
              <a:gd name="connsiteY54" fmla="*/ 6156792 h 6858001"/>
              <a:gd name="connsiteX55" fmla="*/ 550862 w 4826000"/>
              <a:gd name="connsiteY55" fmla="*/ 6167905 h 6858001"/>
              <a:gd name="connsiteX56" fmla="*/ 554566 w 4826000"/>
              <a:gd name="connsiteY56" fmla="*/ 6178489 h 6858001"/>
              <a:gd name="connsiteX57" fmla="*/ 559858 w 4826000"/>
              <a:gd name="connsiteY57" fmla="*/ 6189074 h 6858001"/>
              <a:gd name="connsiteX58" fmla="*/ 564091 w 4826000"/>
              <a:gd name="connsiteY58" fmla="*/ 6199129 h 6858001"/>
              <a:gd name="connsiteX59" fmla="*/ 570441 w 4826000"/>
              <a:gd name="connsiteY59" fmla="*/ 6208655 h 6858001"/>
              <a:gd name="connsiteX60" fmla="*/ 576262 w 4826000"/>
              <a:gd name="connsiteY60" fmla="*/ 6218710 h 6858001"/>
              <a:gd name="connsiteX61" fmla="*/ 583141 w 4826000"/>
              <a:gd name="connsiteY61" fmla="*/ 6227706 h 6858001"/>
              <a:gd name="connsiteX62" fmla="*/ 590021 w 4826000"/>
              <a:gd name="connsiteY62" fmla="*/ 6236703 h 6858001"/>
              <a:gd name="connsiteX63" fmla="*/ 597429 w 4826000"/>
              <a:gd name="connsiteY63" fmla="*/ 6244641 h 6858001"/>
              <a:gd name="connsiteX64" fmla="*/ 604837 w 4826000"/>
              <a:gd name="connsiteY64" fmla="*/ 6253109 h 6858001"/>
              <a:gd name="connsiteX65" fmla="*/ 613304 w 4826000"/>
              <a:gd name="connsiteY65" fmla="*/ 6260518 h 6858001"/>
              <a:gd name="connsiteX66" fmla="*/ 621241 w 4826000"/>
              <a:gd name="connsiteY66" fmla="*/ 6268456 h 6858001"/>
              <a:gd name="connsiteX67" fmla="*/ 630237 w 4826000"/>
              <a:gd name="connsiteY67" fmla="*/ 6274807 h 6858001"/>
              <a:gd name="connsiteX68" fmla="*/ 639762 w 4826000"/>
              <a:gd name="connsiteY68" fmla="*/ 6281686 h 6858001"/>
              <a:gd name="connsiteX69" fmla="*/ 649287 w 4826000"/>
              <a:gd name="connsiteY69" fmla="*/ 6288037 h 6858001"/>
              <a:gd name="connsiteX70" fmla="*/ 659341 w 4826000"/>
              <a:gd name="connsiteY70" fmla="*/ 6293858 h 6858001"/>
              <a:gd name="connsiteX71" fmla="*/ 668866 w 4826000"/>
              <a:gd name="connsiteY71" fmla="*/ 6299150 h 6858001"/>
              <a:gd name="connsiteX72" fmla="*/ 679450 w 4826000"/>
              <a:gd name="connsiteY72" fmla="*/ 6303384 h 6858001"/>
              <a:gd name="connsiteX73" fmla="*/ 690033 w 4826000"/>
              <a:gd name="connsiteY73" fmla="*/ 6308147 h 6858001"/>
              <a:gd name="connsiteX74" fmla="*/ 701146 w 4826000"/>
              <a:gd name="connsiteY74" fmla="*/ 6311322 h 6858001"/>
              <a:gd name="connsiteX75" fmla="*/ 712787 w 4826000"/>
              <a:gd name="connsiteY75" fmla="*/ 6315027 h 6858001"/>
              <a:gd name="connsiteX76" fmla="*/ 723900 w 4826000"/>
              <a:gd name="connsiteY76" fmla="*/ 6317144 h 6858001"/>
              <a:gd name="connsiteX77" fmla="*/ 735012 w 4826000"/>
              <a:gd name="connsiteY77" fmla="*/ 6319261 h 6858001"/>
              <a:gd name="connsiteX78" fmla="*/ 747183 w 4826000"/>
              <a:gd name="connsiteY78" fmla="*/ 6320848 h 6858001"/>
              <a:gd name="connsiteX79" fmla="*/ 758296 w 4826000"/>
              <a:gd name="connsiteY79" fmla="*/ 6321907 h 6858001"/>
              <a:gd name="connsiteX80" fmla="*/ 770466 w 4826000"/>
              <a:gd name="connsiteY80" fmla="*/ 6321907 h 6858001"/>
              <a:gd name="connsiteX81" fmla="*/ 4055533 w 4826000"/>
              <a:gd name="connsiteY81" fmla="*/ 6321907 h 6858001"/>
              <a:gd name="connsiteX82" fmla="*/ 4067704 w 4826000"/>
              <a:gd name="connsiteY82" fmla="*/ 6321907 h 6858001"/>
              <a:gd name="connsiteX83" fmla="*/ 4079346 w 4826000"/>
              <a:gd name="connsiteY83" fmla="*/ 6320848 h 6858001"/>
              <a:gd name="connsiteX84" fmla="*/ 4090988 w 4826000"/>
              <a:gd name="connsiteY84" fmla="*/ 6319261 h 6858001"/>
              <a:gd name="connsiteX85" fmla="*/ 4102629 w 4826000"/>
              <a:gd name="connsiteY85" fmla="*/ 6317144 h 6858001"/>
              <a:gd name="connsiteX86" fmla="*/ 4114271 w 4826000"/>
              <a:gd name="connsiteY86" fmla="*/ 6315027 h 6858001"/>
              <a:gd name="connsiteX87" fmla="*/ 4125383 w 4826000"/>
              <a:gd name="connsiteY87" fmla="*/ 6311322 h 6858001"/>
              <a:gd name="connsiteX88" fmla="*/ 4135967 w 4826000"/>
              <a:gd name="connsiteY88" fmla="*/ 6308147 h 6858001"/>
              <a:gd name="connsiteX89" fmla="*/ 4146550 w 4826000"/>
              <a:gd name="connsiteY89" fmla="*/ 6303384 h 6858001"/>
              <a:gd name="connsiteX90" fmla="*/ 4157133 w 4826000"/>
              <a:gd name="connsiteY90" fmla="*/ 6299150 h 6858001"/>
              <a:gd name="connsiteX91" fmla="*/ 4166658 w 4826000"/>
              <a:gd name="connsiteY91" fmla="*/ 6293858 h 6858001"/>
              <a:gd name="connsiteX92" fmla="*/ 4176713 w 4826000"/>
              <a:gd name="connsiteY92" fmla="*/ 6288037 h 6858001"/>
              <a:gd name="connsiteX93" fmla="*/ 4186238 w 4826000"/>
              <a:gd name="connsiteY93" fmla="*/ 6281686 h 6858001"/>
              <a:gd name="connsiteX94" fmla="*/ 4195763 w 4826000"/>
              <a:gd name="connsiteY94" fmla="*/ 6274807 h 6858001"/>
              <a:gd name="connsiteX95" fmla="*/ 4204759 w 4826000"/>
              <a:gd name="connsiteY95" fmla="*/ 6268456 h 6858001"/>
              <a:gd name="connsiteX96" fmla="*/ 4212696 w 4826000"/>
              <a:gd name="connsiteY96" fmla="*/ 6260518 h 6858001"/>
              <a:gd name="connsiteX97" fmla="*/ 4221163 w 4826000"/>
              <a:gd name="connsiteY97" fmla="*/ 6253109 h 6858001"/>
              <a:gd name="connsiteX98" fmla="*/ 4229629 w 4826000"/>
              <a:gd name="connsiteY98" fmla="*/ 6244641 h 6858001"/>
              <a:gd name="connsiteX99" fmla="*/ 4235979 w 4826000"/>
              <a:gd name="connsiteY99" fmla="*/ 6236703 h 6858001"/>
              <a:gd name="connsiteX100" fmla="*/ 4243917 w 4826000"/>
              <a:gd name="connsiteY100" fmla="*/ 6227706 h 6858001"/>
              <a:gd name="connsiteX101" fmla="*/ 4249738 w 4826000"/>
              <a:gd name="connsiteY101" fmla="*/ 6218710 h 6858001"/>
              <a:gd name="connsiteX102" fmla="*/ 4255559 w 4826000"/>
              <a:gd name="connsiteY102" fmla="*/ 6208655 h 6858001"/>
              <a:gd name="connsiteX103" fmla="*/ 4261909 w 4826000"/>
              <a:gd name="connsiteY103" fmla="*/ 6199129 h 6858001"/>
              <a:gd name="connsiteX104" fmla="*/ 4267200 w 4826000"/>
              <a:gd name="connsiteY104" fmla="*/ 6189074 h 6858001"/>
              <a:gd name="connsiteX105" fmla="*/ 4271434 w 4826000"/>
              <a:gd name="connsiteY105" fmla="*/ 6178489 h 6858001"/>
              <a:gd name="connsiteX106" fmla="*/ 4276196 w 4826000"/>
              <a:gd name="connsiteY106" fmla="*/ 6167905 h 6858001"/>
              <a:gd name="connsiteX107" fmla="*/ 4279371 w 4826000"/>
              <a:gd name="connsiteY107" fmla="*/ 6156792 h 6858001"/>
              <a:gd name="connsiteX108" fmla="*/ 4283075 w 4826000"/>
              <a:gd name="connsiteY108" fmla="*/ 6146207 h 6858001"/>
              <a:gd name="connsiteX109" fmla="*/ 4285192 w 4826000"/>
              <a:gd name="connsiteY109" fmla="*/ 6135094 h 6858001"/>
              <a:gd name="connsiteX110" fmla="*/ 4287309 w 4826000"/>
              <a:gd name="connsiteY110" fmla="*/ 6122922 h 6858001"/>
              <a:gd name="connsiteX111" fmla="*/ 4288896 w 4826000"/>
              <a:gd name="connsiteY111" fmla="*/ 6111808 h 6858001"/>
              <a:gd name="connsiteX112" fmla="*/ 4289954 w 4826000"/>
              <a:gd name="connsiteY112" fmla="*/ 6099636 h 6858001"/>
              <a:gd name="connsiteX113" fmla="*/ 4290484 w 4826000"/>
              <a:gd name="connsiteY113" fmla="*/ 6087464 h 6858001"/>
              <a:gd name="connsiteX114" fmla="*/ 4290484 w 4826000"/>
              <a:gd name="connsiteY114" fmla="*/ 1807704 h 6858001"/>
              <a:gd name="connsiteX115" fmla="*/ 4289954 w 4826000"/>
              <a:gd name="connsiteY115" fmla="*/ 1795532 h 6858001"/>
              <a:gd name="connsiteX116" fmla="*/ 4288896 w 4826000"/>
              <a:gd name="connsiteY116" fmla="*/ 1783889 h 6858001"/>
              <a:gd name="connsiteX117" fmla="*/ 4287309 w 4826000"/>
              <a:gd name="connsiteY117" fmla="*/ 1771718 h 6858001"/>
              <a:gd name="connsiteX118" fmla="*/ 4285192 w 4826000"/>
              <a:gd name="connsiteY118" fmla="*/ 1760604 h 6858001"/>
              <a:gd name="connsiteX119" fmla="*/ 4283075 w 4826000"/>
              <a:gd name="connsiteY119" fmla="*/ 1748961 h 6858001"/>
              <a:gd name="connsiteX120" fmla="*/ 4279371 w 4826000"/>
              <a:gd name="connsiteY120" fmla="*/ 1737848 h 6858001"/>
              <a:gd name="connsiteX121" fmla="*/ 4276196 w 4826000"/>
              <a:gd name="connsiteY121" fmla="*/ 1727264 h 6858001"/>
              <a:gd name="connsiteX122" fmla="*/ 4271434 w 4826000"/>
              <a:gd name="connsiteY122" fmla="*/ 1716150 h 6858001"/>
              <a:gd name="connsiteX123" fmla="*/ 4267200 w 4826000"/>
              <a:gd name="connsiteY123" fmla="*/ 1706095 h 6858001"/>
              <a:gd name="connsiteX124" fmla="*/ 4261909 w 4826000"/>
              <a:gd name="connsiteY124" fmla="*/ 1695511 h 6858001"/>
              <a:gd name="connsiteX125" fmla="*/ 4255559 w 4826000"/>
              <a:gd name="connsiteY125" fmla="*/ 1685985 h 6858001"/>
              <a:gd name="connsiteX126" fmla="*/ 4249738 w 4826000"/>
              <a:gd name="connsiteY126" fmla="*/ 1676988 h 6858001"/>
              <a:gd name="connsiteX127" fmla="*/ 4243917 w 4826000"/>
              <a:gd name="connsiteY127" fmla="*/ 1666933 h 6858001"/>
              <a:gd name="connsiteX128" fmla="*/ 4235979 w 4826000"/>
              <a:gd name="connsiteY128" fmla="*/ 1658466 h 6858001"/>
              <a:gd name="connsiteX129" fmla="*/ 4229629 w 4826000"/>
              <a:gd name="connsiteY129" fmla="*/ 1649469 h 6858001"/>
              <a:gd name="connsiteX130" fmla="*/ 4221163 w 4826000"/>
              <a:gd name="connsiteY130" fmla="*/ 1641531 h 6858001"/>
              <a:gd name="connsiteX131" fmla="*/ 4212696 w 4826000"/>
              <a:gd name="connsiteY131" fmla="*/ 1633592 h 6858001"/>
              <a:gd name="connsiteX132" fmla="*/ 4204759 w 4826000"/>
              <a:gd name="connsiteY132" fmla="*/ 1626184 h 6858001"/>
              <a:gd name="connsiteX133" fmla="*/ 4195763 w 4826000"/>
              <a:gd name="connsiteY133" fmla="*/ 1619304 h 6858001"/>
              <a:gd name="connsiteX134" fmla="*/ 4186238 w 4826000"/>
              <a:gd name="connsiteY134" fmla="*/ 1612953 h 6858001"/>
              <a:gd name="connsiteX135" fmla="*/ 4176713 w 4826000"/>
              <a:gd name="connsiteY135" fmla="*/ 1606603 h 6858001"/>
              <a:gd name="connsiteX136" fmla="*/ 4166658 w 4826000"/>
              <a:gd name="connsiteY136" fmla="*/ 1601310 h 6858001"/>
              <a:gd name="connsiteX137" fmla="*/ 4157133 w 4826000"/>
              <a:gd name="connsiteY137" fmla="*/ 1596018 h 6858001"/>
              <a:gd name="connsiteX138" fmla="*/ 4146550 w 4826000"/>
              <a:gd name="connsiteY138" fmla="*/ 1591785 h 6858001"/>
              <a:gd name="connsiteX139" fmla="*/ 4135967 w 4826000"/>
              <a:gd name="connsiteY139" fmla="*/ 1587022 h 6858001"/>
              <a:gd name="connsiteX140" fmla="*/ 4125383 w 4826000"/>
              <a:gd name="connsiteY140" fmla="*/ 1583317 h 6858001"/>
              <a:gd name="connsiteX141" fmla="*/ 4114271 w 4826000"/>
              <a:gd name="connsiteY141" fmla="*/ 1580142 h 6858001"/>
              <a:gd name="connsiteX142" fmla="*/ 4102629 w 4826000"/>
              <a:gd name="connsiteY142" fmla="*/ 1577496 h 6858001"/>
              <a:gd name="connsiteX143" fmla="*/ 4090988 w 4826000"/>
              <a:gd name="connsiteY143" fmla="*/ 1575908 h 6858001"/>
              <a:gd name="connsiteX144" fmla="*/ 4079346 w 4826000"/>
              <a:gd name="connsiteY144" fmla="*/ 1574321 h 6858001"/>
              <a:gd name="connsiteX145" fmla="*/ 4067704 w 4826000"/>
              <a:gd name="connsiteY145" fmla="*/ 1573791 h 6858001"/>
              <a:gd name="connsiteX146" fmla="*/ 4055533 w 4826000"/>
              <a:gd name="connsiteY146" fmla="*/ 1572733 h 6858001"/>
              <a:gd name="connsiteX147" fmla="*/ 3963458 w 4826000"/>
              <a:gd name="connsiteY147" fmla="*/ 1572733 h 6858001"/>
              <a:gd name="connsiteX148" fmla="*/ 3653896 w 4826000"/>
              <a:gd name="connsiteY148" fmla="*/ 1036638 h 6858001"/>
              <a:gd name="connsiteX149" fmla="*/ 4055533 w 4826000"/>
              <a:gd name="connsiteY149" fmla="*/ 1036638 h 6858001"/>
              <a:gd name="connsiteX150" fmla="*/ 4075113 w 4826000"/>
              <a:gd name="connsiteY150" fmla="*/ 1037167 h 6858001"/>
              <a:gd name="connsiteX151" fmla="*/ 4095221 w 4826000"/>
              <a:gd name="connsiteY151" fmla="*/ 1038226 h 6858001"/>
              <a:gd name="connsiteX152" fmla="*/ 4114800 w 4826000"/>
              <a:gd name="connsiteY152" fmla="*/ 1038755 h 6858001"/>
              <a:gd name="connsiteX153" fmla="*/ 4134379 w 4826000"/>
              <a:gd name="connsiteY153" fmla="*/ 1040343 h 6858001"/>
              <a:gd name="connsiteX154" fmla="*/ 4153429 w 4826000"/>
              <a:gd name="connsiteY154" fmla="*/ 1042460 h 6858001"/>
              <a:gd name="connsiteX155" fmla="*/ 4173008 w 4826000"/>
              <a:gd name="connsiteY155" fmla="*/ 1045635 h 6858001"/>
              <a:gd name="connsiteX156" fmla="*/ 4191529 w 4826000"/>
              <a:gd name="connsiteY156" fmla="*/ 1048810 h 6858001"/>
              <a:gd name="connsiteX157" fmla="*/ 4210579 w 4826000"/>
              <a:gd name="connsiteY157" fmla="*/ 1052515 h 6858001"/>
              <a:gd name="connsiteX158" fmla="*/ 4229629 w 4826000"/>
              <a:gd name="connsiteY158" fmla="*/ 1056219 h 6858001"/>
              <a:gd name="connsiteX159" fmla="*/ 4248150 w 4826000"/>
              <a:gd name="connsiteY159" fmla="*/ 1060453 h 6858001"/>
              <a:gd name="connsiteX160" fmla="*/ 4266142 w 4826000"/>
              <a:gd name="connsiteY160" fmla="*/ 1065745 h 6858001"/>
              <a:gd name="connsiteX161" fmla="*/ 4284663 w 4826000"/>
              <a:gd name="connsiteY161" fmla="*/ 1071037 h 6858001"/>
              <a:gd name="connsiteX162" fmla="*/ 4302654 w 4826000"/>
              <a:gd name="connsiteY162" fmla="*/ 1077388 h 6858001"/>
              <a:gd name="connsiteX163" fmla="*/ 4320646 w 4826000"/>
              <a:gd name="connsiteY163" fmla="*/ 1083209 h 6858001"/>
              <a:gd name="connsiteX164" fmla="*/ 4338109 w 4826000"/>
              <a:gd name="connsiteY164" fmla="*/ 1090089 h 6858001"/>
              <a:gd name="connsiteX165" fmla="*/ 4355042 w 4826000"/>
              <a:gd name="connsiteY165" fmla="*/ 1097498 h 6858001"/>
              <a:gd name="connsiteX166" fmla="*/ 4372504 w 4826000"/>
              <a:gd name="connsiteY166" fmla="*/ 1104907 h 6858001"/>
              <a:gd name="connsiteX167" fmla="*/ 4388909 w 4826000"/>
              <a:gd name="connsiteY167" fmla="*/ 1112845 h 6858001"/>
              <a:gd name="connsiteX168" fmla="*/ 4406371 w 4826000"/>
              <a:gd name="connsiteY168" fmla="*/ 1120783 h 6858001"/>
              <a:gd name="connsiteX169" fmla="*/ 4422246 w 4826000"/>
              <a:gd name="connsiteY169" fmla="*/ 1129780 h 6858001"/>
              <a:gd name="connsiteX170" fmla="*/ 4454525 w 4826000"/>
              <a:gd name="connsiteY170" fmla="*/ 1148832 h 6858001"/>
              <a:gd name="connsiteX171" fmla="*/ 4486275 w 4826000"/>
              <a:gd name="connsiteY171" fmla="*/ 1168413 h 6858001"/>
              <a:gd name="connsiteX172" fmla="*/ 4516438 w 4826000"/>
              <a:gd name="connsiteY172" fmla="*/ 1190111 h 6858001"/>
              <a:gd name="connsiteX173" fmla="*/ 4545542 w 4826000"/>
              <a:gd name="connsiteY173" fmla="*/ 1212867 h 6858001"/>
              <a:gd name="connsiteX174" fmla="*/ 4573588 w 4826000"/>
              <a:gd name="connsiteY174" fmla="*/ 1236681 h 6858001"/>
              <a:gd name="connsiteX175" fmla="*/ 4600046 w 4826000"/>
              <a:gd name="connsiteY175" fmla="*/ 1262613 h 6858001"/>
              <a:gd name="connsiteX176" fmla="*/ 4625446 w 4826000"/>
              <a:gd name="connsiteY176" fmla="*/ 1289603 h 6858001"/>
              <a:gd name="connsiteX177" fmla="*/ 4649788 w 4826000"/>
              <a:gd name="connsiteY177" fmla="*/ 1317651 h 6858001"/>
              <a:gd name="connsiteX178" fmla="*/ 4673071 w 4826000"/>
              <a:gd name="connsiteY178" fmla="*/ 1346758 h 6858001"/>
              <a:gd name="connsiteX179" fmla="*/ 4694238 w 4826000"/>
              <a:gd name="connsiteY179" fmla="*/ 1376923 h 6858001"/>
              <a:gd name="connsiteX180" fmla="*/ 4714346 w 4826000"/>
              <a:gd name="connsiteY180" fmla="*/ 1407618 h 6858001"/>
              <a:gd name="connsiteX181" fmla="*/ 4733396 w 4826000"/>
              <a:gd name="connsiteY181" fmla="*/ 1440429 h 6858001"/>
              <a:gd name="connsiteX182" fmla="*/ 4741862 w 4826000"/>
              <a:gd name="connsiteY182" fmla="*/ 1456835 h 6858001"/>
              <a:gd name="connsiteX183" fmla="*/ 4749800 w 4826000"/>
              <a:gd name="connsiteY183" fmla="*/ 1473240 h 6858001"/>
              <a:gd name="connsiteX184" fmla="*/ 4758266 w 4826000"/>
              <a:gd name="connsiteY184" fmla="*/ 1490705 h 6858001"/>
              <a:gd name="connsiteX185" fmla="*/ 4765675 w 4826000"/>
              <a:gd name="connsiteY185" fmla="*/ 1508169 h 6858001"/>
              <a:gd name="connsiteX186" fmla="*/ 4772554 w 4826000"/>
              <a:gd name="connsiteY186" fmla="*/ 1525104 h 6858001"/>
              <a:gd name="connsiteX187" fmla="*/ 4779434 w 4826000"/>
              <a:gd name="connsiteY187" fmla="*/ 1542568 h 6858001"/>
              <a:gd name="connsiteX188" fmla="*/ 4786312 w 4826000"/>
              <a:gd name="connsiteY188" fmla="*/ 1560561 h 6858001"/>
              <a:gd name="connsiteX189" fmla="*/ 4791604 w 4826000"/>
              <a:gd name="connsiteY189" fmla="*/ 1579083 h 6858001"/>
              <a:gd name="connsiteX190" fmla="*/ 4797425 w 4826000"/>
              <a:gd name="connsiteY190" fmla="*/ 1597077 h 6858001"/>
              <a:gd name="connsiteX191" fmla="*/ 4801658 w 4826000"/>
              <a:gd name="connsiteY191" fmla="*/ 1615070 h 6858001"/>
              <a:gd name="connsiteX192" fmla="*/ 4806421 w 4826000"/>
              <a:gd name="connsiteY192" fmla="*/ 1633592 h 6858001"/>
              <a:gd name="connsiteX193" fmla="*/ 4811184 w 4826000"/>
              <a:gd name="connsiteY193" fmla="*/ 1652644 h 6858001"/>
              <a:gd name="connsiteX194" fmla="*/ 4813829 w 4826000"/>
              <a:gd name="connsiteY194" fmla="*/ 1671696 h 6858001"/>
              <a:gd name="connsiteX195" fmla="*/ 4817534 w 4826000"/>
              <a:gd name="connsiteY195" fmla="*/ 1690219 h 6858001"/>
              <a:gd name="connsiteX196" fmla="*/ 4820179 w 4826000"/>
              <a:gd name="connsiteY196" fmla="*/ 1709270 h 6858001"/>
              <a:gd name="connsiteX197" fmla="*/ 4822296 w 4826000"/>
              <a:gd name="connsiteY197" fmla="*/ 1728851 h 6858001"/>
              <a:gd name="connsiteX198" fmla="*/ 4823884 w 4826000"/>
              <a:gd name="connsiteY198" fmla="*/ 1748432 h 6858001"/>
              <a:gd name="connsiteX199" fmla="*/ 4825471 w 4826000"/>
              <a:gd name="connsiteY199" fmla="*/ 1768013 h 6858001"/>
              <a:gd name="connsiteX200" fmla="*/ 4826000 w 4826000"/>
              <a:gd name="connsiteY200" fmla="*/ 1787594 h 6858001"/>
              <a:gd name="connsiteX201" fmla="*/ 4826000 w 4826000"/>
              <a:gd name="connsiteY201" fmla="*/ 1807704 h 6858001"/>
              <a:gd name="connsiteX202" fmla="*/ 4826000 w 4826000"/>
              <a:gd name="connsiteY202" fmla="*/ 6087464 h 6858001"/>
              <a:gd name="connsiteX203" fmla="*/ 4826000 w 4826000"/>
              <a:gd name="connsiteY203" fmla="*/ 6107045 h 6858001"/>
              <a:gd name="connsiteX204" fmla="*/ 4825471 w 4826000"/>
              <a:gd name="connsiteY204" fmla="*/ 6127156 h 6858001"/>
              <a:gd name="connsiteX205" fmla="*/ 4823884 w 4826000"/>
              <a:gd name="connsiteY205" fmla="*/ 6146737 h 6858001"/>
              <a:gd name="connsiteX206" fmla="*/ 4822296 w 4826000"/>
              <a:gd name="connsiteY206" fmla="*/ 6165788 h 6858001"/>
              <a:gd name="connsiteX207" fmla="*/ 4820179 w 4826000"/>
              <a:gd name="connsiteY207" fmla="*/ 6185369 h 6858001"/>
              <a:gd name="connsiteX208" fmla="*/ 4817534 w 4826000"/>
              <a:gd name="connsiteY208" fmla="*/ 6204950 h 6858001"/>
              <a:gd name="connsiteX209" fmla="*/ 4813829 w 4826000"/>
              <a:gd name="connsiteY209" fmla="*/ 6224002 h 6858001"/>
              <a:gd name="connsiteX210" fmla="*/ 4811184 w 4826000"/>
              <a:gd name="connsiteY210" fmla="*/ 6242524 h 6858001"/>
              <a:gd name="connsiteX211" fmla="*/ 4806421 w 4826000"/>
              <a:gd name="connsiteY211" fmla="*/ 6261576 h 6858001"/>
              <a:gd name="connsiteX212" fmla="*/ 4801658 w 4826000"/>
              <a:gd name="connsiteY212" fmla="*/ 6279569 h 6858001"/>
              <a:gd name="connsiteX213" fmla="*/ 4797425 w 4826000"/>
              <a:gd name="connsiteY213" fmla="*/ 6298621 h 6858001"/>
              <a:gd name="connsiteX214" fmla="*/ 4791604 w 4826000"/>
              <a:gd name="connsiteY214" fmla="*/ 6316614 h 6858001"/>
              <a:gd name="connsiteX215" fmla="*/ 4786312 w 4826000"/>
              <a:gd name="connsiteY215" fmla="*/ 6334608 h 6858001"/>
              <a:gd name="connsiteX216" fmla="*/ 4779434 w 4826000"/>
              <a:gd name="connsiteY216" fmla="*/ 6352601 h 6858001"/>
              <a:gd name="connsiteX217" fmla="*/ 4772554 w 4826000"/>
              <a:gd name="connsiteY217" fmla="*/ 6370065 h 6858001"/>
              <a:gd name="connsiteX218" fmla="*/ 4765675 w 4826000"/>
              <a:gd name="connsiteY218" fmla="*/ 6387000 h 6858001"/>
              <a:gd name="connsiteX219" fmla="*/ 4758266 w 4826000"/>
              <a:gd name="connsiteY219" fmla="*/ 6404464 h 6858001"/>
              <a:gd name="connsiteX220" fmla="*/ 4749800 w 4826000"/>
              <a:gd name="connsiteY220" fmla="*/ 6421399 h 6858001"/>
              <a:gd name="connsiteX221" fmla="*/ 4741862 w 4826000"/>
              <a:gd name="connsiteY221" fmla="*/ 6438334 h 6858001"/>
              <a:gd name="connsiteX222" fmla="*/ 4733396 w 4826000"/>
              <a:gd name="connsiteY222" fmla="*/ 6454210 h 6858001"/>
              <a:gd name="connsiteX223" fmla="*/ 4714346 w 4826000"/>
              <a:gd name="connsiteY223" fmla="*/ 6486492 h 6858001"/>
              <a:gd name="connsiteX224" fmla="*/ 4694238 w 4826000"/>
              <a:gd name="connsiteY224" fmla="*/ 6518245 h 6858001"/>
              <a:gd name="connsiteX225" fmla="*/ 4673071 w 4826000"/>
              <a:gd name="connsiteY225" fmla="*/ 6548411 h 6858001"/>
              <a:gd name="connsiteX226" fmla="*/ 4649788 w 4826000"/>
              <a:gd name="connsiteY226" fmla="*/ 6578047 h 6858001"/>
              <a:gd name="connsiteX227" fmla="*/ 4625446 w 4826000"/>
              <a:gd name="connsiteY227" fmla="*/ 6605566 h 6858001"/>
              <a:gd name="connsiteX228" fmla="*/ 4600046 w 4826000"/>
              <a:gd name="connsiteY228" fmla="*/ 6632027 h 6858001"/>
              <a:gd name="connsiteX229" fmla="*/ 4573588 w 4826000"/>
              <a:gd name="connsiteY229" fmla="*/ 6657429 h 6858001"/>
              <a:gd name="connsiteX230" fmla="*/ 4545542 w 4826000"/>
              <a:gd name="connsiteY230" fmla="*/ 6681773 h 6858001"/>
              <a:gd name="connsiteX231" fmla="*/ 4516438 w 4826000"/>
              <a:gd name="connsiteY231" fmla="*/ 6705058 h 6858001"/>
              <a:gd name="connsiteX232" fmla="*/ 4486275 w 4826000"/>
              <a:gd name="connsiteY232" fmla="*/ 6726227 h 6858001"/>
              <a:gd name="connsiteX233" fmla="*/ 4454525 w 4826000"/>
              <a:gd name="connsiteY233" fmla="*/ 6746337 h 6858001"/>
              <a:gd name="connsiteX234" fmla="*/ 4422246 w 4826000"/>
              <a:gd name="connsiteY234" fmla="*/ 6765389 h 6858001"/>
              <a:gd name="connsiteX235" fmla="*/ 4406371 w 4826000"/>
              <a:gd name="connsiteY235" fmla="*/ 6773856 h 6858001"/>
              <a:gd name="connsiteX236" fmla="*/ 4388909 w 4826000"/>
              <a:gd name="connsiteY236" fmla="*/ 6781794 h 6858001"/>
              <a:gd name="connsiteX237" fmla="*/ 4372504 w 4826000"/>
              <a:gd name="connsiteY237" fmla="*/ 6790262 h 6858001"/>
              <a:gd name="connsiteX238" fmla="*/ 4355042 w 4826000"/>
              <a:gd name="connsiteY238" fmla="*/ 6797671 h 6858001"/>
              <a:gd name="connsiteX239" fmla="*/ 4338109 w 4826000"/>
              <a:gd name="connsiteY239" fmla="*/ 6804551 h 6858001"/>
              <a:gd name="connsiteX240" fmla="*/ 4320646 w 4826000"/>
              <a:gd name="connsiteY240" fmla="*/ 6811430 h 6858001"/>
              <a:gd name="connsiteX241" fmla="*/ 4302654 w 4826000"/>
              <a:gd name="connsiteY241" fmla="*/ 6818310 h 6858001"/>
              <a:gd name="connsiteX242" fmla="*/ 4284663 w 4826000"/>
              <a:gd name="connsiteY242" fmla="*/ 6823602 h 6858001"/>
              <a:gd name="connsiteX243" fmla="*/ 4266142 w 4826000"/>
              <a:gd name="connsiteY243" fmla="*/ 6829424 h 6858001"/>
              <a:gd name="connsiteX244" fmla="*/ 4248150 w 4826000"/>
              <a:gd name="connsiteY244" fmla="*/ 6833657 h 6858001"/>
              <a:gd name="connsiteX245" fmla="*/ 4229629 w 4826000"/>
              <a:gd name="connsiteY245" fmla="*/ 6838420 h 6858001"/>
              <a:gd name="connsiteX246" fmla="*/ 4210579 w 4826000"/>
              <a:gd name="connsiteY246" fmla="*/ 6843183 h 6858001"/>
              <a:gd name="connsiteX247" fmla="*/ 4191529 w 4826000"/>
              <a:gd name="connsiteY247" fmla="*/ 6845829 h 6858001"/>
              <a:gd name="connsiteX248" fmla="*/ 4173008 w 4826000"/>
              <a:gd name="connsiteY248" fmla="*/ 6849534 h 6858001"/>
              <a:gd name="connsiteX249" fmla="*/ 4153429 w 4826000"/>
              <a:gd name="connsiteY249" fmla="*/ 6852180 h 6858001"/>
              <a:gd name="connsiteX250" fmla="*/ 4134379 w 4826000"/>
              <a:gd name="connsiteY250" fmla="*/ 6854297 h 6858001"/>
              <a:gd name="connsiteX251" fmla="*/ 4114800 w 4826000"/>
              <a:gd name="connsiteY251" fmla="*/ 6855884 h 6858001"/>
              <a:gd name="connsiteX252" fmla="*/ 4095221 w 4826000"/>
              <a:gd name="connsiteY252" fmla="*/ 6857472 h 6858001"/>
              <a:gd name="connsiteX253" fmla="*/ 4075113 w 4826000"/>
              <a:gd name="connsiteY253" fmla="*/ 6858001 h 6858001"/>
              <a:gd name="connsiteX254" fmla="*/ 4055533 w 4826000"/>
              <a:gd name="connsiteY254" fmla="*/ 6858001 h 6858001"/>
              <a:gd name="connsiteX255" fmla="*/ 770466 w 4826000"/>
              <a:gd name="connsiteY255" fmla="*/ 6858001 h 6858001"/>
              <a:gd name="connsiteX256" fmla="*/ 750887 w 4826000"/>
              <a:gd name="connsiteY256" fmla="*/ 6858001 h 6858001"/>
              <a:gd name="connsiteX257" fmla="*/ 731308 w 4826000"/>
              <a:gd name="connsiteY257" fmla="*/ 6857472 h 6858001"/>
              <a:gd name="connsiteX258" fmla="*/ 711729 w 4826000"/>
              <a:gd name="connsiteY258" fmla="*/ 6855884 h 6858001"/>
              <a:gd name="connsiteX259" fmla="*/ 692150 w 4826000"/>
              <a:gd name="connsiteY259" fmla="*/ 6854297 h 6858001"/>
              <a:gd name="connsiteX260" fmla="*/ 672571 w 4826000"/>
              <a:gd name="connsiteY260" fmla="*/ 6852180 h 6858001"/>
              <a:gd name="connsiteX261" fmla="*/ 654050 w 4826000"/>
              <a:gd name="connsiteY261" fmla="*/ 6849534 h 6858001"/>
              <a:gd name="connsiteX262" fmla="*/ 634471 w 4826000"/>
              <a:gd name="connsiteY262" fmla="*/ 6845829 h 6858001"/>
              <a:gd name="connsiteX263" fmla="*/ 615421 w 4826000"/>
              <a:gd name="connsiteY263" fmla="*/ 6843183 h 6858001"/>
              <a:gd name="connsiteX264" fmla="*/ 596371 w 4826000"/>
              <a:gd name="connsiteY264" fmla="*/ 6838420 h 6858001"/>
              <a:gd name="connsiteX265" fmla="*/ 578379 w 4826000"/>
              <a:gd name="connsiteY265" fmla="*/ 6833657 h 6858001"/>
              <a:gd name="connsiteX266" fmla="*/ 559858 w 4826000"/>
              <a:gd name="connsiteY266" fmla="*/ 6829424 h 6858001"/>
              <a:gd name="connsiteX267" fmla="*/ 541337 w 4826000"/>
              <a:gd name="connsiteY267" fmla="*/ 6823602 h 6858001"/>
              <a:gd name="connsiteX268" fmla="*/ 523346 w 4826000"/>
              <a:gd name="connsiteY268" fmla="*/ 6818310 h 6858001"/>
              <a:gd name="connsiteX269" fmla="*/ 506412 w 4826000"/>
              <a:gd name="connsiteY269" fmla="*/ 6811430 h 6858001"/>
              <a:gd name="connsiteX270" fmla="*/ 487892 w 4826000"/>
              <a:gd name="connsiteY270" fmla="*/ 6804551 h 6858001"/>
              <a:gd name="connsiteX271" fmla="*/ 470958 w 4826000"/>
              <a:gd name="connsiteY271" fmla="*/ 6797671 h 6858001"/>
              <a:gd name="connsiteX272" fmla="*/ 453496 w 4826000"/>
              <a:gd name="connsiteY272" fmla="*/ 6790262 h 6858001"/>
              <a:gd name="connsiteX273" fmla="*/ 437092 w 4826000"/>
              <a:gd name="connsiteY273" fmla="*/ 6781794 h 6858001"/>
              <a:gd name="connsiteX274" fmla="*/ 420158 w 4826000"/>
              <a:gd name="connsiteY274" fmla="*/ 6773856 h 6858001"/>
              <a:gd name="connsiteX275" fmla="*/ 403754 w 4826000"/>
              <a:gd name="connsiteY275" fmla="*/ 6765389 h 6858001"/>
              <a:gd name="connsiteX276" fmla="*/ 371475 w 4826000"/>
              <a:gd name="connsiteY276" fmla="*/ 6746337 h 6858001"/>
              <a:gd name="connsiteX277" fmla="*/ 339725 w 4826000"/>
              <a:gd name="connsiteY277" fmla="*/ 6726227 h 6858001"/>
              <a:gd name="connsiteX278" fmla="*/ 309562 w 4826000"/>
              <a:gd name="connsiteY278" fmla="*/ 6705058 h 6858001"/>
              <a:gd name="connsiteX279" fmla="*/ 280987 w 4826000"/>
              <a:gd name="connsiteY279" fmla="*/ 6681773 h 6858001"/>
              <a:gd name="connsiteX280" fmla="*/ 252942 w 4826000"/>
              <a:gd name="connsiteY280" fmla="*/ 6657429 h 6858001"/>
              <a:gd name="connsiteX281" fmla="*/ 225954 w 4826000"/>
              <a:gd name="connsiteY281" fmla="*/ 6632027 h 6858001"/>
              <a:gd name="connsiteX282" fmla="*/ 200554 w 4826000"/>
              <a:gd name="connsiteY282" fmla="*/ 6605566 h 6858001"/>
              <a:gd name="connsiteX283" fmla="*/ 176212 w 4826000"/>
              <a:gd name="connsiteY283" fmla="*/ 6578047 h 6858001"/>
              <a:gd name="connsiteX284" fmla="*/ 152929 w 4826000"/>
              <a:gd name="connsiteY284" fmla="*/ 6548411 h 6858001"/>
              <a:gd name="connsiteX285" fmla="*/ 131762 w 4826000"/>
              <a:gd name="connsiteY285" fmla="*/ 6518245 h 6858001"/>
              <a:gd name="connsiteX286" fmla="*/ 111654 w 4826000"/>
              <a:gd name="connsiteY286" fmla="*/ 6486492 h 6858001"/>
              <a:gd name="connsiteX287" fmla="*/ 93662 w 4826000"/>
              <a:gd name="connsiteY287" fmla="*/ 6454210 h 6858001"/>
              <a:gd name="connsiteX288" fmla="*/ 84137 w 4826000"/>
              <a:gd name="connsiteY288" fmla="*/ 6438334 h 6858001"/>
              <a:gd name="connsiteX289" fmla="*/ 76200 w 4826000"/>
              <a:gd name="connsiteY289" fmla="*/ 6421399 h 6858001"/>
              <a:gd name="connsiteX290" fmla="*/ 67733 w 4826000"/>
              <a:gd name="connsiteY290" fmla="*/ 6404464 h 6858001"/>
              <a:gd name="connsiteX291" fmla="*/ 60325 w 4826000"/>
              <a:gd name="connsiteY291" fmla="*/ 6387000 h 6858001"/>
              <a:gd name="connsiteX292" fmla="*/ 53446 w 4826000"/>
              <a:gd name="connsiteY292" fmla="*/ 6370065 h 6858001"/>
              <a:gd name="connsiteX293" fmla="*/ 46567 w 4826000"/>
              <a:gd name="connsiteY293" fmla="*/ 6352601 h 6858001"/>
              <a:gd name="connsiteX294" fmla="*/ 40746 w 4826000"/>
              <a:gd name="connsiteY294" fmla="*/ 6334608 h 6858001"/>
              <a:gd name="connsiteX295" fmla="*/ 34396 w 4826000"/>
              <a:gd name="connsiteY295" fmla="*/ 6316614 h 6858001"/>
              <a:gd name="connsiteX296" fmla="*/ 29633 w 4826000"/>
              <a:gd name="connsiteY296" fmla="*/ 6298621 h 6858001"/>
              <a:gd name="connsiteX297" fmla="*/ 24342 w 4826000"/>
              <a:gd name="connsiteY297" fmla="*/ 6279569 h 6858001"/>
              <a:gd name="connsiteX298" fmla="*/ 19579 w 4826000"/>
              <a:gd name="connsiteY298" fmla="*/ 6261576 h 6858001"/>
              <a:gd name="connsiteX299" fmla="*/ 15875 w 4826000"/>
              <a:gd name="connsiteY299" fmla="*/ 6242524 h 6858001"/>
              <a:gd name="connsiteX300" fmla="*/ 12171 w 4826000"/>
              <a:gd name="connsiteY300" fmla="*/ 6224002 h 6858001"/>
              <a:gd name="connsiteX301" fmla="*/ 8996 w 4826000"/>
              <a:gd name="connsiteY301" fmla="*/ 6204950 h 6858001"/>
              <a:gd name="connsiteX302" fmla="*/ 5821 w 4826000"/>
              <a:gd name="connsiteY302" fmla="*/ 6185369 h 6858001"/>
              <a:gd name="connsiteX303" fmla="*/ 3704 w 4826000"/>
              <a:gd name="connsiteY303" fmla="*/ 6165788 h 6858001"/>
              <a:gd name="connsiteX304" fmla="*/ 2117 w 4826000"/>
              <a:gd name="connsiteY304" fmla="*/ 6146737 h 6858001"/>
              <a:gd name="connsiteX305" fmla="*/ 529 w 4826000"/>
              <a:gd name="connsiteY305" fmla="*/ 6127156 h 6858001"/>
              <a:gd name="connsiteX306" fmla="*/ 0 w 4826000"/>
              <a:gd name="connsiteY306" fmla="*/ 6107045 h 6858001"/>
              <a:gd name="connsiteX307" fmla="*/ 0 w 4826000"/>
              <a:gd name="connsiteY307" fmla="*/ 6087464 h 6858001"/>
              <a:gd name="connsiteX308" fmla="*/ 0 w 4826000"/>
              <a:gd name="connsiteY308" fmla="*/ 1807704 h 6858001"/>
              <a:gd name="connsiteX309" fmla="*/ 0 w 4826000"/>
              <a:gd name="connsiteY309" fmla="*/ 1787594 h 6858001"/>
              <a:gd name="connsiteX310" fmla="*/ 529 w 4826000"/>
              <a:gd name="connsiteY310" fmla="*/ 1768013 h 6858001"/>
              <a:gd name="connsiteX311" fmla="*/ 2117 w 4826000"/>
              <a:gd name="connsiteY311" fmla="*/ 1748432 h 6858001"/>
              <a:gd name="connsiteX312" fmla="*/ 3704 w 4826000"/>
              <a:gd name="connsiteY312" fmla="*/ 1728851 h 6858001"/>
              <a:gd name="connsiteX313" fmla="*/ 5821 w 4826000"/>
              <a:gd name="connsiteY313" fmla="*/ 1709270 h 6858001"/>
              <a:gd name="connsiteX314" fmla="*/ 8996 w 4826000"/>
              <a:gd name="connsiteY314" fmla="*/ 1690219 h 6858001"/>
              <a:gd name="connsiteX315" fmla="*/ 12171 w 4826000"/>
              <a:gd name="connsiteY315" fmla="*/ 1671696 h 6858001"/>
              <a:gd name="connsiteX316" fmla="*/ 15875 w 4826000"/>
              <a:gd name="connsiteY316" fmla="*/ 1652644 h 6858001"/>
              <a:gd name="connsiteX317" fmla="*/ 19579 w 4826000"/>
              <a:gd name="connsiteY317" fmla="*/ 1633592 h 6858001"/>
              <a:gd name="connsiteX318" fmla="*/ 24342 w 4826000"/>
              <a:gd name="connsiteY318" fmla="*/ 1615070 h 6858001"/>
              <a:gd name="connsiteX319" fmla="*/ 29633 w 4826000"/>
              <a:gd name="connsiteY319" fmla="*/ 1597077 h 6858001"/>
              <a:gd name="connsiteX320" fmla="*/ 34396 w 4826000"/>
              <a:gd name="connsiteY320" fmla="*/ 1579083 h 6858001"/>
              <a:gd name="connsiteX321" fmla="*/ 40746 w 4826000"/>
              <a:gd name="connsiteY321" fmla="*/ 1560561 h 6858001"/>
              <a:gd name="connsiteX322" fmla="*/ 46567 w 4826000"/>
              <a:gd name="connsiteY322" fmla="*/ 1542568 h 6858001"/>
              <a:gd name="connsiteX323" fmla="*/ 53446 w 4826000"/>
              <a:gd name="connsiteY323" fmla="*/ 1525104 h 6858001"/>
              <a:gd name="connsiteX324" fmla="*/ 60325 w 4826000"/>
              <a:gd name="connsiteY324" fmla="*/ 1508169 h 6858001"/>
              <a:gd name="connsiteX325" fmla="*/ 67733 w 4826000"/>
              <a:gd name="connsiteY325" fmla="*/ 1490705 h 6858001"/>
              <a:gd name="connsiteX326" fmla="*/ 76200 w 4826000"/>
              <a:gd name="connsiteY326" fmla="*/ 1473240 h 6858001"/>
              <a:gd name="connsiteX327" fmla="*/ 84137 w 4826000"/>
              <a:gd name="connsiteY327" fmla="*/ 1456835 h 6858001"/>
              <a:gd name="connsiteX328" fmla="*/ 93662 w 4826000"/>
              <a:gd name="connsiteY328" fmla="*/ 1440429 h 6858001"/>
              <a:gd name="connsiteX329" fmla="*/ 111654 w 4826000"/>
              <a:gd name="connsiteY329" fmla="*/ 1407618 h 6858001"/>
              <a:gd name="connsiteX330" fmla="*/ 131762 w 4826000"/>
              <a:gd name="connsiteY330" fmla="*/ 1376923 h 6858001"/>
              <a:gd name="connsiteX331" fmla="*/ 152929 w 4826000"/>
              <a:gd name="connsiteY331" fmla="*/ 1346758 h 6858001"/>
              <a:gd name="connsiteX332" fmla="*/ 176212 w 4826000"/>
              <a:gd name="connsiteY332" fmla="*/ 1317651 h 6858001"/>
              <a:gd name="connsiteX333" fmla="*/ 200554 w 4826000"/>
              <a:gd name="connsiteY333" fmla="*/ 1289603 h 6858001"/>
              <a:gd name="connsiteX334" fmla="*/ 225954 w 4826000"/>
              <a:gd name="connsiteY334" fmla="*/ 1262613 h 6858001"/>
              <a:gd name="connsiteX335" fmla="*/ 252942 w 4826000"/>
              <a:gd name="connsiteY335" fmla="*/ 1236681 h 6858001"/>
              <a:gd name="connsiteX336" fmla="*/ 280987 w 4826000"/>
              <a:gd name="connsiteY336" fmla="*/ 1212867 h 6858001"/>
              <a:gd name="connsiteX337" fmla="*/ 309562 w 4826000"/>
              <a:gd name="connsiteY337" fmla="*/ 1190111 h 6858001"/>
              <a:gd name="connsiteX338" fmla="*/ 339725 w 4826000"/>
              <a:gd name="connsiteY338" fmla="*/ 1168413 h 6858001"/>
              <a:gd name="connsiteX339" fmla="*/ 371475 w 4826000"/>
              <a:gd name="connsiteY339" fmla="*/ 1148832 h 6858001"/>
              <a:gd name="connsiteX340" fmla="*/ 403754 w 4826000"/>
              <a:gd name="connsiteY340" fmla="*/ 1129780 h 6858001"/>
              <a:gd name="connsiteX341" fmla="*/ 420158 w 4826000"/>
              <a:gd name="connsiteY341" fmla="*/ 1120783 h 6858001"/>
              <a:gd name="connsiteX342" fmla="*/ 437092 w 4826000"/>
              <a:gd name="connsiteY342" fmla="*/ 1112845 h 6858001"/>
              <a:gd name="connsiteX343" fmla="*/ 453496 w 4826000"/>
              <a:gd name="connsiteY343" fmla="*/ 1104907 h 6858001"/>
              <a:gd name="connsiteX344" fmla="*/ 470958 w 4826000"/>
              <a:gd name="connsiteY344" fmla="*/ 1097498 h 6858001"/>
              <a:gd name="connsiteX345" fmla="*/ 487892 w 4826000"/>
              <a:gd name="connsiteY345" fmla="*/ 1090089 h 6858001"/>
              <a:gd name="connsiteX346" fmla="*/ 506412 w 4826000"/>
              <a:gd name="connsiteY346" fmla="*/ 1083209 h 6858001"/>
              <a:gd name="connsiteX347" fmla="*/ 523346 w 4826000"/>
              <a:gd name="connsiteY347" fmla="*/ 1077388 h 6858001"/>
              <a:gd name="connsiteX348" fmla="*/ 541337 w 4826000"/>
              <a:gd name="connsiteY348" fmla="*/ 1071037 h 6858001"/>
              <a:gd name="connsiteX349" fmla="*/ 559858 w 4826000"/>
              <a:gd name="connsiteY349" fmla="*/ 1065745 h 6858001"/>
              <a:gd name="connsiteX350" fmla="*/ 578379 w 4826000"/>
              <a:gd name="connsiteY350" fmla="*/ 1060453 h 6858001"/>
              <a:gd name="connsiteX351" fmla="*/ 596371 w 4826000"/>
              <a:gd name="connsiteY351" fmla="*/ 1056219 h 6858001"/>
              <a:gd name="connsiteX352" fmla="*/ 615421 w 4826000"/>
              <a:gd name="connsiteY352" fmla="*/ 1052515 h 6858001"/>
              <a:gd name="connsiteX353" fmla="*/ 634471 w 4826000"/>
              <a:gd name="connsiteY353" fmla="*/ 1048810 h 6858001"/>
              <a:gd name="connsiteX354" fmla="*/ 654050 w 4826000"/>
              <a:gd name="connsiteY354" fmla="*/ 1045635 h 6858001"/>
              <a:gd name="connsiteX355" fmla="*/ 672571 w 4826000"/>
              <a:gd name="connsiteY355" fmla="*/ 1042460 h 6858001"/>
              <a:gd name="connsiteX356" fmla="*/ 692150 w 4826000"/>
              <a:gd name="connsiteY356" fmla="*/ 1040343 h 6858001"/>
              <a:gd name="connsiteX357" fmla="*/ 711729 w 4826000"/>
              <a:gd name="connsiteY357" fmla="*/ 1038755 h 6858001"/>
              <a:gd name="connsiteX358" fmla="*/ 731308 w 4826000"/>
              <a:gd name="connsiteY358" fmla="*/ 1038226 h 6858001"/>
              <a:gd name="connsiteX359" fmla="*/ 750887 w 4826000"/>
              <a:gd name="connsiteY359" fmla="*/ 1037167 h 6858001"/>
              <a:gd name="connsiteX360" fmla="*/ 2413795 w 4826000"/>
              <a:gd name="connsiteY360" fmla="*/ 327025 h 6858001"/>
              <a:gd name="connsiteX361" fmla="*/ 2205038 w 4826000"/>
              <a:gd name="connsiteY361" fmla="*/ 535782 h 6858001"/>
              <a:gd name="connsiteX362" fmla="*/ 2413795 w 4826000"/>
              <a:gd name="connsiteY362" fmla="*/ 744539 h 6858001"/>
              <a:gd name="connsiteX363" fmla="*/ 2622552 w 4826000"/>
              <a:gd name="connsiteY363" fmla="*/ 535782 h 6858001"/>
              <a:gd name="connsiteX364" fmla="*/ 2413795 w 4826000"/>
              <a:gd name="connsiteY364" fmla="*/ 327025 h 6858001"/>
              <a:gd name="connsiteX365" fmla="*/ 2386002 w 4826000"/>
              <a:gd name="connsiteY365" fmla="*/ 0 h 6858001"/>
              <a:gd name="connsiteX366" fmla="*/ 2413530 w 4826000"/>
              <a:gd name="connsiteY366" fmla="*/ 0 h 6858001"/>
              <a:gd name="connsiteX367" fmla="*/ 2439999 w 4826000"/>
              <a:gd name="connsiteY367" fmla="*/ 0 h 6858001"/>
              <a:gd name="connsiteX368" fmla="*/ 2465939 w 4826000"/>
              <a:gd name="connsiteY368" fmla="*/ 2117 h 6858001"/>
              <a:gd name="connsiteX369" fmla="*/ 2491879 w 4826000"/>
              <a:gd name="connsiteY369" fmla="*/ 5292 h 6858001"/>
              <a:gd name="connsiteX370" fmla="*/ 2517289 w 4826000"/>
              <a:gd name="connsiteY370" fmla="*/ 10054 h 6858001"/>
              <a:gd name="connsiteX371" fmla="*/ 2543229 w 4826000"/>
              <a:gd name="connsiteY371" fmla="*/ 15875 h 6858001"/>
              <a:gd name="connsiteX372" fmla="*/ 2567052 w 4826000"/>
              <a:gd name="connsiteY372" fmla="*/ 21696 h 6858001"/>
              <a:gd name="connsiteX373" fmla="*/ 2591403 w 4826000"/>
              <a:gd name="connsiteY373" fmla="*/ 30163 h 6858001"/>
              <a:gd name="connsiteX374" fmla="*/ 2615225 w 4826000"/>
              <a:gd name="connsiteY374" fmla="*/ 39158 h 6858001"/>
              <a:gd name="connsiteX375" fmla="*/ 2637989 w 4826000"/>
              <a:gd name="connsiteY375" fmla="*/ 49213 h 6858001"/>
              <a:gd name="connsiteX376" fmla="*/ 2660753 w 4826000"/>
              <a:gd name="connsiteY376" fmla="*/ 60325 h 6858001"/>
              <a:gd name="connsiteX377" fmla="*/ 2682457 w 4826000"/>
              <a:gd name="connsiteY377" fmla="*/ 72496 h 6858001"/>
              <a:gd name="connsiteX378" fmla="*/ 2704162 w 4826000"/>
              <a:gd name="connsiteY378" fmla="*/ 85196 h 6858001"/>
              <a:gd name="connsiteX379" fmla="*/ 2724808 w 4826000"/>
              <a:gd name="connsiteY379" fmla="*/ 99483 h 6858001"/>
              <a:gd name="connsiteX380" fmla="*/ 2744395 w 4826000"/>
              <a:gd name="connsiteY380" fmla="*/ 114300 h 6858001"/>
              <a:gd name="connsiteX381" fmla="*/ 2763982 w 4826000"/>
              <a:gd name="connsiteY381" fmla="*/ 130175 h 6858001"/>
              <a:gd name="connsiteX382" fmla="*/ 2781982 w 4826000"/>
              <a:gd name="connsiteY382" fmla="*/ 147108 h 6858001"/>
              <a:gd name="connsiteX383" fmla="*/ 2799451 w 4826000"/>
              <a:gd name="connsiteY383" fmla="*/ 164042 h 6858001"/>
              <a:gd name="connsiteX384" fmla="*/ 2816391 w 4826000"/>
              <a:gd name="connsiteY384" fmla="*/ 183092 h 6858001"/>
              <a:gd name="connsiteX385" fmla="*/ 2832273 w 4826000"/>
              <a:gd name="connsiteY385" fmla="*/ 201613 h 6858001"/>
              <a:gd name="connsiteX386" fmla="*/ 2847625 w 4826000"/>
              <a:gd name="connsiteY386" fmla="*/ 221192 h 6858001"/>
              <a:gd name="connsiteX387" fmla="*/ 2861919 w 4826000"/>
              <a:gd name="connsiteY387" fmla="*/ 241829 h 6858001"/>
              <a:gd name="connsiteX388" fmla="*/ 2874624 w 4826000"/>
              <a:gd name="connsiteY388" fmla="*/ 263525 h 6858001"/>
              <a:gd name="connsiteX389" fmla="*/ 2886800 w 4826000"/>
              <a:gd name="connsiteY389" fmla="*/ 285221 h 6858001"/>
              <a:gd name="connsiteX390" fmla="*/ 2897917 w 4826000"/>
              <a:gd name="connsiteY390" fmla="*/ 307446 h 6858001"/>
              <a:gd name="connsiteX391" fmla="*/ 2908504 w 4826000"/>
              <a:gd name="connsiteY391" fmla="*/ 330729 h 6858001"/>
              <a:gd name="connsiteX392" fmla="*/ 2917504 w 4826000"/>
              <a:gd name="connsiteY392" fmla="*/ 354013 h 6858001"/>
              <a:gd name="connsiteX393" fmla="*/ 2924915 w 4826000"/>
              <a:gd name="connsiteY393" fmla="*/ 377825 h 6858001"/>
              <a:gd name="connsiteX394" fmla="*/ 2932327 w 4826000"/>
              <a:gd name="connsiteY394" fmla="*/ 402696 h 6858001"/>
              <a:gd name="connsiteX395" fmla="*/ 2937620 w 4826000"/>
              <a:gd name="connsiteY395" fmla="*/ 427567 h 6858001"/>
              <a:gd name="connsiteX396" fmla="*/ 2942385 w 4826000"/>
              <a:gd name="connsiteY396" fmla="*/ 453496 h 6858001"/>
              <a:gd name="connsiteX397" fmla="*/ 2946091 w 4826000"/>
              <a:gd name="connsiteY397" fmla="*/ 478896 h 6858001"/>
              <a:gd name="connsiteX398" fmla="*/ 2948208 w 4826000"/>
              <a:gd name="connsiteY398" fmla="*/ 505354 h 6858001"/>
              <a:gd name="connsiteX399" fmla="*/ 3700463 w 4826000"/>
              <a:gd name="connsiteY399" fmla="*/ 1808163 h 6858001"/>
              <a:gd name="connsiteX400" fmla="*/ 1125538 w 4826000"/>
              <a:gd name="connsiteY400" fmla="*/ 1808163 h 6858001"/>
              <a:gd name="connsiteX401" fmla="*/ 1878322 w 4826000"/>
              <a:gd name="connsiteY401" fmla="*/ 505354 h 6858001"/>
              <a:gd name="connsiteX402" fmla="*/ 1880440 w 4826000"/>
              <a:gd name="connsiteY402" fmla="*/ 478896 h 6858001"/>
              <a:gd name="connsiteX403" fmla="*/ 1883616 w 4826000"/>
              <a:gd name="connsiteY403" fmla="*/ 453496 h 6858001"/>
              <a:gd name="connsiteX404" fmla="*/ 1888380 w 4826000"/>
              <a:gd name="connsiteY404" fmla="*/ 427567 h 6858001"/>
              <a:gd name="connsiteX405" fmla="*/ 1894204 w 4826000"/>
              <a:gd name="connsiteY405" fmla="*/ 402696 h 6858001"/>
              <a:gd name="connsiteX406" fmla="*/ 1901086 w 4826000"/>
              <a:gd name="connsiteY406" fmla="*/ 377825 h 6858001"/>
              <a:gd name="connsiteX407" fmla="*/ 1909026 w 4826000"/>
              <a:gd name="connsiteY407" fmla="*/ 354013 h 6858001"/>
              <a:gd name="connsiteX408" fmla="*/ 1918555 w 4826000"/>
              <a:gd name="connsiteY408" fmla="*/ 330729 h 6858001"/>
              <a:gd name="connsiteX409" fmla="*/ 1928084 w 4826000"/>
              <a:gd name="connsiteY409" fmla="*/ 307446 h 6858001"/>
              <a:gd name="connsiteX410" fmla="*/ 1939201 w 4826000"/>
              <a:gd name="connsiteY410" fmla="*/ 285221 h 6858001"/>
              <a:gd name="connsiteX411" fmla="*/ 1951377 w 4826000"/>
              <a:gd name="connsiteY411" fmla="*/ 263525 h 6858001"/>
              <a:gd name="connsiteX412" fmla="*/ 1965141 w 4826000"/>
              <a:gd name="connsiteY412" fmla="*/ 241829 h 6858001"/>
              <a:gd name="connsiteX413" fmla="*/ 1979435 w 4826000"/>
              <a:gd name="connsiteY413" fmla="*/ 221192 h 6858001"/>
              <a:gd name="connsiteX414" fmla="*/ 1994257 w 4826000"/>
              <a:gd name="connsiteY414" fmla="*/ 201613 h 6858001"/>
              <a:gd name="connsiteX415" fmla="*/ 2010139 w 4826000"/>
              <a:gd name="connsiteY415" fmla="*/ 183092 h 6858001"/>
              <a:gd name="connsiteX416" fmla="*/ 2026550 w 4826000"/>
              <a:gd name="connsiteY416" fmla="*/ 164042 h 6858001"/>
              <a:gd name="connsiteX417" fmla="*/ 2044019 w 4826000"/>
              <a:gd name="connsiteY417" fmla="*/ 147108 h 6858001"/>
              <a:gd name="connsiteX418" fmla="*/ 2063077 w 4826000"/>
              <a:gd name="connsiteY418" fmla="*/ 130175 h 6858001"/>
              <a:gd name="connsiteX419" fmla="*/ 2081606 w 4826000"/>
              <a:gd name="connsiteY419" fmla="*/ 114300 h 6858001"/>
              <a:gd name="connsiteX420" fmla="*/ 2101193 w 4826000"/>
              <a:gd name="connsiteY420" fmla="*/ 99483 h 6858001"/>
              <a:gd name="connsiteX421" fmla="*/ 2122368 w 4826000"/>
              <a:gd name="connsiteY421" fmla="*/ 85196 h 6858001"/>
              <a:gd name="connsiteX422" fmla="*/ 2143544 w 4826000"/>
              <a:gd name="connsiteY422" fmla="*/ 72496 h 6858001"/>
              <a:gd name="connsiteX423" fmla="*/ 2165248 w 4826000"/>
              <a:gd name="connsiteY423" fmla="*/ 60325 h 6858001"/>
              <a:gd name="connsiteX424" fmla="*/ 2188012 w 4826000"/>
              <a:gd name="connsiteY424" fmla="*/ 49213 h 6858001"/>
              <a:gd name="connsiteX425" fmla="*/ 2211305 w 4826000"/>
              <a:gd name="connsiteY425" fmla="*/ 39158 h 6858001"/>
              <a:gd name="connsiteX426" fmla="*/ 2234598 w 4826000"/>
              <a:gd name="connsiteY426" fmla="*/ 30163 h 6858001"/>
              <a:gd name="connsiteX427" fmla="*/ 2258950 w 4826000"/>
              <a:gd name="connsiteY427" fmla="*/ 21696 h 6858001"/>
              <a:gd name="connsiteX428" fmla="*/ 2283831 w 4826000"/>
              <a:gd name="connsiteY428" fmla="*/ 15875 h 6858001"/>
              <a:gd name="connsiteX429" fmla="*/ 2308712 w 4826000"/>
              <a:gd name="connsiteY429" fmla="*/ 10054 h 6858001"/>
              <a:gd name="connsiteX430" fmla="*/ 2334122 w 4826000"/>
              <a:gd name="connsiteY430" fmla="*/ 5292 h 6858001"/>
              <a:gd name="connsiteX431" fmla="*/ 2360062 w 4826000"/>
              <a:gd name="connsiteY431" fmla="*/ 211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Lst>
            <a:rect l="l" t="t" r="r" b="b"/>
            <a:pathLst>
              <a:path w="4826000" h="6858001">
                <a:moveTo>
                  <a:pt x="2067098" y="3025775"/>
                </a:moveTo>
                <a:lnTo>
                  <a:pt x="2759432" y="3025775"/>
                </a:lnTo>
                <a:lnTo>
                  <a:pt x="2759432" y="3674534"/>
                </a:lnTo>
                <a:lnTo>
                  <a:pt x="3408363" y="3674534"/>
                </a:lnTo>
                <a:lnTo>
                  <a:pt x="3408363" y="4366684"/>
                </a:lnTo>
                <a:lnTo>
                  <a:pt x="2759432" y="4366684"/>
                </a:lnTo>
                <a:lnTo>
                  <a:pt x="2759432" y="5014913"/>
                </a:lnTo>
                <a:lnTo>
                  <a:pt x="2067098" y="5014913"/>
                </a:lnTo>
                <a:lnTo>
                  <a:pt x="2067098" y="4366684"/>
                </a:lnTo>
                <a:lnTo>
                  <a:pt x="1419225" y="4366684"/>
                </a:lnTo>
                <a:lnTo>
                  <a:pt x="1419225" y="3674534"/>
                </a:lnTo>
                <a:lnTo>
                  <a:pt x="2067098" y="3674534"/>
                </a:lnTo>
                <a:close/>
                <a:moveTo>
                  <a:pt x="770466" y="1036638"/>
                </a:moveTo>
                <a:lnTo>
                  <a:pt x="1172104" y="1036638"/>
                </a:lnTo>
                <a:lnTo>
                  <a:pt x="862541" y="1572733"/>
                </a:lnTo>
                <a:lnTo>
                  <a:pt x="770466" y="1572733"/>
                </a:lnTo>
                <a:lnTo>
                  <a:pt x="758296" y="1573791"/>
                </a:lnTo>
                <a:lnTo>
                  <a:pt x="747183" y="1574321"/>
                </a:lnTo>
                <a:lnTo>
                  <a:pt x="735012" y="1575908"/>
                </a:lnTo>
                <a:lnTo>
                  <a:pt x="723900" y="1577496"/>
                </a:lnTo>
                <a:lnTo>
                  <a:pt x="712787" y="1580142"/>
                </a:lnTo>
                <a:lnTo>
                  <a:pt x="701146" y="1583317"/>
                </a:lnTo>
                <a:lnTo>
                  <a:pt x="690033" y="1587022"/>
                </a:lnTo>
                <a:lnTo>
                  <a:pt x="679450" y="1591785"/>
                </a:lnTo>
                <a:lnTo>
                  <a:pt x="668866" y="1596018"/>
                </a:lnTo>
                <a:lnTo>
                  <a:pt x="659341" y="1601310"/>
                </a:lnTo>
                <a:lnTo>
                  <a:pt x="649287" y="1606603"/>
                </a:lnTo>
                <a:lnTo>
                  <a:pt x="639762" y="1612953"/>
                </a:lnTo>
                <a:lnTo>
                  <a:pt x="630237" y="1619304"/>
                </a:lnTo>
                <a:lnTo>
                  <a:pt x="621241" y="1626184"/>
                </a:lnTo>
                <a:lnTo>
                  <a:pt x="613304" y="1633592"/>
                </a:lnTo>
                <a:lnTo>
                  <a:pt x="604837" y="1641531"/>
                </a:lnTo>
                <a:lnTo>
                  <a:pt x="597429" y="1649469"/>
                </a:lnTo>
                <a:lnTo>
                  <a:pt x="590021" y="1658466"/>
                </a:lnTo>
                <a:lnTo>
                  <a:pt x="583141" y="1666933"/>
                </a:lnTo>
                <a:lnTo>
                  <a:pt x="576262" y="1676988"/>
                </a:lnTo>
                <a:lnTo>
                  <a:pt x="570441" y="1685985"/>
                </a:lnTo>
                <a:lnTo>
                  <a:pt x="564091" y="1695511"/>
                </a:lnTo>
                <a:lnTo>
                  <a:pt x="559858" y="1706095"/>
                </a:lnTo>
                <a:lnTo>
                  <a:pt x="554566" y="1716150"/>
                </a:lnTo>
                <a:lnTo>
                  <a:pt x="550862" y="1727264"/>
                </a:lnTo>
                <a:lnTo>
                  <a:pt x="546629" y="1737848"/>
                </a:lnTo>
                <a:lnTo>
                  <a:pt x="543983" y="1748961"/>
                </a:lnTo>
                <a:lnTo>
                  <a:pt x="540808" y="1760604"/>
                </a:lnTo>
                <a:lnTo>
                  <a:pt x="538691" y="1771718"/>
                </a:lnTo>
                <a:lnTo>
                  <a:pt x="537104" y="1783889"/>
                </a:lnTo>
                <a:lnTo>
                  <a:pt x="536046" y="1795532"/>
                </a:lnTo>
                <a:lnTo>
                  <a:pt x="536046" y="1807704"/>
                </a:lnTo>
                <a:lnTo>
                  <a:pt x="536046" y="6087464"/>
                </a:lnTo>
                <a:lnTo>
                  <a:pt x="536046" y="6099636"/>
                </a:lnTo>
                <a:lnTo>
                  <a:pt x="537104" y="6111808"/>
                </a:lnTo>
                <a:lnTo>
                  <a:pt x="538691" y="6122922"/>
                </a:lnTo>
                <a:lnTo>
                  <a:pt x="540808" y="6135094"/>
                </a:lnTo>
                <a:lnTo>
                  <a:pt x="543983" y="6146207"/>
                </a:lnTo>
                <a:lnTo>
                  <a:pt x="546629" y="6156792"/>
                </a:lnTo>
                <a:lnTo>
                  <a:pt x="550862" y="6167905"/>
                </a:lnTo>
                <a:lnTo>
                  <a:pt x="554566" y="6178489"/>
                </a:lnTo>
                <a:lnTo>
                  <a:pt x="559858" y="6189074"/>
                </a:lnTo>
                <a:lnTo>
                  <a:pt x="564091" y="6199129"/>
                </a:lnTo>
                <a:lnTo>
                  <a:pt x="570441" y="6208655"/>
                </a:lnTo>
                <a:lnTo>
                  <a:pt x="576262" y="6218710"/>
                </a:lnTo>
                <a:lnTo>
                  <a:pt x="583141" y="6227706"/>
                </a:lnTo>
                <a:lnTo>
                  <a:pt x="590021" y="6236703"/>
                </a:lnTo>
                <a:lnTo>
                  <a:pt x="597429" y="6244641"/>
                </a:lnTo>
                <a:lnTo>
                  <a:pt x="604837" y="6253109"/>
                </a:lnTo>
                <a:lnTo>
                  <a:pt x="613304" y="6260518"/>
                </a:lnTo>
                <a:lnTo>
                  <a:pt x="621241" y="6268456"/>
                </a:lnTo>
                <a:lnTo>
                  <a:pt x="630237" y="6274807"/>
                </a:lnTo>
                <a:lnTo>
                  <a:pt x="639762" y="6281686"/>
                </a:lnTo>
                <a:lnTo>
                  <a:pt x="649287" y="6288037"/>
                </a:lnTo>
                <a:lnTo>
                  <a:pt x="659341" y="6293858"/>
                </a:lnTo>
                <a:lnTo>
                  <a:pt x="668866" y="6299150"/>
                </a:lnTo>
                <a:lnTo>
                  <a:pt x="679450" y="6303384"/>
                </a:lnTo>
                <a:lnTo>
                  <a:pt x="690033" y="6308147"/>
                </a:lnTo>
                <a:lnTo>
                  <a:pt x="701146" y="6311322"/>
                </a:lnTo>
                <a:lnTo>
                  <a:pt x="712787" y="6315027"/>
                </a:lnTo>
                <a:lnTo>
                  <a:pt x="723900" y="6317144"/>
                </a:lnTo>
                <a:lnTo>
                  <a:pt x="735012" y="6319261"/>
                </a:lnTo>
                <a:lnTo>
                  <a:pt x="747183" y="6320848"/>
                </a:lnTo>
                <a:lnTo>
                  <a:pt x="758296" y="6321907"/>
                </a:lnTo>
                <a:lnTo>
                  <a:pt x="770466" y="6321907"/>
                </a:lnTo>
                <a:lnTo>
                  <a:pt x="4055533" y="6321907"/>
                </a:lnTo>
                <a:lnTo>
                  <a:pt x="4067704" y="6321907"/>
                </a:lnTo>
                <a:lnTo>
                  <a:pt x="4079346" y="6320848"/>
                </a:lnTo>
                <a:lnTo>
                  <a:pt x="4090988" y="6319261"/>
                </a:lnTo>
                <a:lnTo>
                  <a:pt x="4102629" y="6317144"/>
                </a:lnTo>
                <a:lnTo>
                  <a:pt x="4114271" y="6315027"/>
                </a:lnTo>
                <a:lnTo>
                  <a:pt x="4125383" y="6311322"/>
                </a:lnTo>
                <a:lnTo>
                  <a:pt x="4135967" y="6308147"/>
                </a:lnTo>
                <a:lnTo>
                  <a:pt x="4146550" y="6303384"/>
                </a:lnTo>
                <a:lnTo>
                  <a:pt x="4157133" y="6299150"/>
                </a:lnTo>
                <a:lnTo>
                  <a:pt x="4166658" y="6293858"/>
                </a:lnTo>
                <a:lnTo>
                  <a:pt x="4176713" y="6288037"/>
                </a:lnTo>
                <a:lnTo>
                  <a:pt x="4186238" y="6281686"/>
                </a:lnTo>
                <a:lnTo>
                  <a:pt x="4195763" y="6274807"/>
                </a:lnTo>
                <a:lnTo>
                  <a:pt x="4204759" y="6268456"/>
                </a:lnTo>
                <a:lnTo>
                  <a:pt x="4212696" y="6260518"/>
                </a:lnTo>
                <a:lnTo>
                  <a:pt x="4221163" y="6253109"/>
                </a:lnTo>
                <a:lnTo>
                  <a:pt x="4229629" y="6244641"/>
                </a:lnTo>
                <a:lnTo>
                  <a:pt x="4235979" y="6236703"/>
                </a:lnTo>
                <a:lnTo>
                  <a:pt x="4243917" y="6227706"/>
                </a:lnTo>
                <a:lnTo>
                  <a:pt x="4249738" y="6218710"/>
                </a:lnTo>
                <a:lnTo>
                  <a:pt x="4255559" y="6208655"/>
                </a:lnTo>
                <a:lnTo>
                  <a:pt x="4261909" y="6199129"/>
                </a:lnTo>
                <a:lnTo>
                  <a:pt x="4267200" y="6189074"/>
                </a:lnTo>
                <a:lnTo>
                  <a:pt x="4271434" y="6178489"/>
                </a:lnTo>
                <a:lnTo>
                  <a:pt x="4276196" y="6167905"/>
                </a:lnTo>
                <a:lnTo>
                  <a:pt x="4279371" y="6156792"/>
                </a:lnTo>
                <a:lnTo>
                  <a:pt x="4283075" y="6146207"/>
                </a:lnTo>
                <a:lnTo>
                  <a:pt x="4285192" y="6135094"/>
                </a:lnTo>
                <a:lnTo>
                  <a:pt x="4287309" y="6122922"/>
                </a:lnTo>
                <a:lnTo>
                  <a:pt x="4288896" y="6111808"/>
                </a:lnTo>
                <a:lnTo>
                  <a:pt x="4289954" y="6099636"/>
                </a:lnTo>
                <a:lnTo>
                  <a:pt x="4290484" y="6087464"/>
                </a:lnTo>
                <a:lnTo>
                  <a:pt x="4290484" y="1807704"/>
                </a:lnTo>
                <a:lnTo>
                  <a:pt x="4289954" y="1795532"/>
                </a:lnTo>
                <a:lnTo>
                  <a:pt x="4288896" y="1783889"/>
                </a:lnTo>
                <a:lnTo>
                  <a:pt x="4287309" y="1771718"/>
                </a:lnTo>
                <a:lnTo>
                  <a:pt x="4285192" y="1760604"/>
                </a:lnTo>
                <a:lnTo>
                  <a:pt x="4283075" y="1748961"/>
                </a:lnTo>
                <a:lnTo>
                  <a:pt x="4279371" y="1737848"/>
                </a:lnTo>
                <a:lnTo>
                  <a:pt x="4276196" y="1727264"/>
                </a:lnTo>
                <a:lnTo>
                  <a:pt x="4271434" y="1716150"/>
                </a:lnTo>
                <a:lnTo>
                  <a:pt x="4267200" y="1706095"/>
                </a:lnTo>
                <a:lnTo>
                  <a:pt x="4261909" y="1695511"/>
                </a:lnTo>
                <a:lnTo>
                  <a:pt x="4255559" y="1685985"/>
                </a:lnTo>
                <a:lnTo>
                  <a:pt x="4249738" y="1676988"/>
                </a:lnTo>
                <a:lnTo>
                  <a:pt x="4243917" y="1666933"/>
                </a:lnTo>
                <a:lnTo>
                  <a:pt x="4235979" y="1658466"/>
                </a:lnTo>
                <a:lnTo>
                  <a:pt x="4229629" y="1649469"/>
                </a:lnTo>
                <a:lnTo>
                  <a:pt x="4221163" y="1641531"/>
                </a:lnTo>
                <a:lnTo>
                  <a:pt x="4212696" y="1633592"/>
                </a:lnTo>
                <a:lnTo>
                  <a:pt x="4204759" y="1626184"/>
                </a:lnTo>
                <a:lnTo>
                  <a:pt x="4195763" y="1619304"/>
                </a:lnTo>
                <a:lnTo>
                  <a:pt x="4186238" y="1612953"/>
                </a:lnTo>
                <a:lnTo>
                  <a:pt x="4176713" y="1606603"/>
                </a:lnTo>
                <a:lnTo>
                  <a:pt x="4166658" y="1601310"/>
                </a:lnTo>
                <a:lnTo>
                  <a:pt x="4157133" y="1596018"/>
                </a:lnTo>
                <a:lnTo>
                  <a:pt x="4146550" y="1591785"/>
                </a:lnTo>
                <a:lnTo>
                  <a:pt x="4135967" y="1587022"/>
                </a:lnTo>
                <a:lnTo>
                  <a:pt x="4125383" y="1583317"/>
                </a:lnTo>
                <a:lnTo>
                  <a:pt x="4114271" y="1580142"/>
                </a:lnTo>
                <a:lnTo>
                  <a:pt x="4102629" y="1577496"/>
                </a:lnTo>
                <a:lnTo>
                  <a:pt x="4090988" y="1575908"/>
                </a:lnTo>
                <a:lnTo>
                  <a:pt x="4079346" y="1574321"/>
                </a:lnTo>
                <a:lnTo>
                  <a:pt x="4067704" y="1573791"/>
                </a:lnTo>
                <a:lnTo>
                  <a:pt x="4055533" y="1572733"/>
                </a:lnTo>
                <a:lnTo>
                  <a:pt x="3963458" y="1572733"/>
                </a:lnTo>
                <a:lnTo>
                  <a:pt x="3653896" y="1036638"/>
                </a:lnTo>
                <a:lnTo>
                  <a:pt x="4055533" y="1036638"/>
                </a:lnTo>
                <a:lnTo>
                  <a:pt x="4075113" y="1037167"/>
                </a:lnTo>
                <a:lnTo>
                  <a:pt x="4095221" y="1038226"/>
                </a:lnTo>
                <a:lnTo>
                  <a:pt x="4114800" y="1038755"/>
                </a:lnTo>
                <a:lnTo>
                  <a:pt x="4134379" y="1040343"/>
                </a:lnTo>
                <a:lnTo>
                  <a:pt x="4153429" y="1042460"/>
                </a:lnTo>
                <a:lnTo>
                  <a:pt x="4173008" y="1045635"/>
                </a:lnTo>
                <a:lnTo>
                  <a:pt x="4191529" y="1048810"/>
                </a:lnTo>
                <a:lnTo>
                  <a:pt x="4210579" y="1052515"/>
                </a:lnTo>
                <a:lnTo>
                  <a:pt x="4229629" y="1056219"/>
                </a:lnTo>
                <a:lnTo>
                  <a:pt x="4248150" y="1060453"/>
                </a:lnTo>
                <a:lnTo>
                  <a:pt x="4266142" y="1065745"/>
                </a:lnTo>
                <a:lnTo>
                  <a:pt x="4284663" y="1071037"/>
                </a:lnTo>
                <a:lnTo>
                  <a:pt x="4302654" y="1077388"/>
                </a:lnTo>
                <a:lnTo>
                  <a:pt x="4320646" y="1083209"/>
                </a:lnTo>
                <a:lnTo>
                  <a:pt x="4338109" y="1090089"/>
                </a:lnTo>
                <a:lnTo>
                  <a:pt x="4355042" y="1097498"/>
                </a:lnTo>
                <a:lnTo>
                  <a:pt x="4372504" y="1104907"/>
                </a:lnTo>
                <a:lnTo>
                  <a:pt x="4388909" y="1112845"/>
                </a:lnTo>
                <a:lnTo>
                  <a:pt x="4406371" y="1120783"/>
                </a:lnTo>
                <a:lnTo>
                  <a:pt x="4422246" y="1129780"/>
                </a:lnTo>
                <a:lnTo>
                  <a:pt x="4454525" y="1148832"/>
                </a:lnTo>
                <a:lnTo>
                  <a:pt x="4486275" y="1168413"/>
                </a:lnTo>
                <a:lnTo>
                  <a:pt x="4516438" y="1190111"/>
                </a:lnTo>
                <a:lnTo>
                  <a:pt x="4545542" y="1212867"/>
                </a:lnTo>
                <a:lnTo>
                  <a:pt x="4573588" y="1236681"/>
                </a:lnTo>
                <a:lnTo>
                  <a:pt x="4600046" y="1262613"/>
                </a:lnTo>
                <a:lnTo>
                  <a:pt x="4625446" y="1289603"/>
                </a:lnTo>
                <a:lnTo>
                  <a:pt x="4649788" y="1317651"/>
                </a:lnTo>
                <a:lnTo>
                  <a:pt x="4673071" y="1346758"/>
                </a:lnTo>
                <a:lnTo>
                  <a:pt x="4694238" y="1376923"/>
                </a:lnTo>
                <a:lnTo>
                  <a:pt x="4714346" y="1407618"/>
                </a:lnTo>
                <a:lnTo>
                  <a:pt x="4733396" y="1440429"/>
                </a:lnTo>
                <a:lnTo>
                  <a:pt x="4741862" y="1456835"/>
                </a:lnTo>
                <a:lnTo>
                  <a:pt x="4749800" y="1473240"/>
                </a:lnTo>
                <a:lnTo>
                  <a:pt x="4758266" y="1490705"/>
                </a:lnTo>
                <a:lnTo>
                  <a:pt x="4765675" y="1508169"/>
                </a:lnTo>
                <a:lnTo>
                  <a:pt x="4772554" y="1525104"/>
                </a:lnTo>
                <a:lnTo>
                  <a:pt x="4779434" y="1542568"/>
                </a:lnTo>
                <a:lnTo>
                  <a:pt x="4786312" y="1560561"/>
                </a:lnTo>
                <a:lnTo>
                  <a:pt x="4791604" y="1579083"/>
                </a:lnTo>
                <a:lnTo>
                  <a:pt x="4797425" y="1597077"/>
                </a:lnTo>
                <a:lnTo>
                  <a:pt x="4801658" y="1615070"/>
                </a:lnTo>
                <a:lnTo>
                  <a:pt x="4806421" y="1633592"/>
                </a:lnTo>
                <a:lnTo>
                  <a:pt x="4811184" y="1652644"/>
                </a:lnTo>
                <a:lnTo>
                  <a:pt x="4813829" y="1671696"/>
                </a:lnTo>
                <a:lnTo>
                  <a:pt x="4817534" y="1690219"/>
                </a:lnTo>
                <a:lnTo>
                  <a:pt x="4820179" y="1709270"/>
                </a:lnTo>
                <a:lnTo>
                  <a:pt x="4822296" y="1728851"/>
                </a:lnTo>
                <a:lnTo>
                  <a:pt x="4823884" y="1748432"/>
                </a:lnTo>
                <a:lnTo>
                  <a:pt x="4825471" y="1768013"/>
                </a:lnTo>
                <a:lnTo>
                  <a:pt x="4826000" y="1787594"/>
                </a:lnTo>
                <a:lnTo>
                  <a:pt x="4826000" y="1807704"/>
                </a:lnTo>
                <a:lnTo>
                  <a:pt x="4826000" y="6087464"/>
                </a:lnTo>
                <a:lnTo>
                  <a:pt x="4826000" y="6107045"/>
                </a:lnTo>
                <a:lnTo>
                  <a:pt x="4825471" y="6127156"/>
                </a:lnTo>
                <a:lnTo>
                  <a:pt x="4823884" y="6146737"/>
                </a:lnTo>
                <a:lnTo>
                  <a:pt x="4822296" y="6165788"/>
                </a:lnTo>
                <a:lnTo>
                  <a:pt x="4820179" y="6185369"/>
                </a:lnTo>
                <a:lnTo>
                  <a:pt x="4817534" y="6204950"/>
                </a:lnTo>
                <a:lnTo>
                  <a:pt x="4813829" y="6224002"/>
                </a:lnTo>
                <a:lnTo>
                  <a:pt x="4811184" y="6242524"/>
                </a:lnTo>
                <a:lnTo>
                  <a:pt x="4806421" y="6261576"/>
                </a:lnTo>
                <a:lnTo>
                  <a:pt x="4801658" y="6279569"/>
                </a:lnTo>
                <a:lnTo>
                  <a:pt x="4797425" y="6298621"/>
                </a:lnTo>
                <a:lnTo>
                  <a:pt x="4791604" y="6316614"/>
                </a:lnTo>
                <a:lnTo>
                  <a:pt x="4786312" y="6334608"/>
                </a:lnTo>
                <a:lnTo>
                  <a:pt x="4779434" y="6352601"/>
                </a:lnTo>
                <a:lnTo>
                  <a:pt x="4772554" y="6370065"/>
                </a:lnTo>
                <a:lnTo>
                  <a:pt x="4765675" y="6387000"/>
                </a:lnTo>
                <a:lnTo>
                  <a:pt x="4758266" y="6404464"/>
                </a:lnTo>
                <a:lnTo>
                  <a:pt x="4749800" y="6421399"/>
                </a:lnTo>
                <a:lnTo>
                  <a:pt x="4741862" y="6438334"/>
                </a:lnTo>
                <a:lnTo>
                  <a:pt x="4733396" y="6454210"/>
                </a:lnTo>
                <a:lnTo>
                  <a:pt x="4714346" y="6486492"/>
                </a:lnTo>
                <a:lnTo>
                  <a:pt x="4694238" y="6518245"/>
                </a:lnTo>
                <a:lnTo>
                  <a:pt x="4673071" y="6548411"/>
                </a:lnTo>
                <a:lnTo>
                  <a:pt x="4649788" y="6578047"/>
                </a:lnTo>
                <a:lnTo>
                  <a:pt x="4625446" y="6605566"/>
                </a:lnTo>
                <a:lnTo>
                  <a:pt x="4600046" y="6632027"/>
                </a:lnTo>
                <a:lnTo>
                  <a:pt x="4573588" y="6657429"/>
                </a:lnTo>
                <a:lnTo>
                  <a:pt x="4545542" y="6681773"/>
                </a:lnTo>
                <a:lnTo>
                  <a:pt x="4516438" y="6705058"/>
                </a:lnTo>
                <a:lnTo>
                  <a:pt x="4486275" y="6726227"/>
                </a:lnTo>
                <a:lnTo>
                  <a:pt x="4454525" y="6746337"/>
                </a:lnTo>
                <a:lnTo>
                  <a:pt x="4422246" y="6765389"/>
                </a:lnTo>
                <a:lnTo>
                  <a:pt x="4406371" y="6773856"/>
                </a:lnTo>
                <a:lnTo>
                  <a:pt x="4388909" y="6781794"/>
                </a:lnTo>
                <a:lnTo>
                  <a:pt x="4372504" y="6790262"/>
                </a:lnTo>
                <a:lnTo>
                  <a:pt x="4355042" y="6797671"/>
                </a:lnTo>
                <a:lnTo>
                  <a:pt x="4338109" y="6804551"/>
                </a:lnTo>
                <a:lnTo>
                  <a:pt x="4320646" y="6811430"/>
                </a:lnTo>
                <a:lnTo>
                  <a:pt x="4302654" y="6818310"/>
                </a:lnTo>
                <a:lnTo>
                  <a:pt x="4284663" y="6823602"/>
                </a:lnTo>
                <a:lnTo>
                  <a:pt x="4266142" y="6829424"/>
                </a:lnTo>
                <a:lnTo>
                  <a:pt x="4248150" y="6833657"/>
                </a:lnTo>
                <a:lnTo>
                  <a:pt x="4229629" y="6838420"/>
                </a:lnTo>
                <a:lnTo>
                  <a:pt x="4210579" y="6843183"/>
                </a:lnTo>
                <a:lnTo>
                  <a:pt x="4191529" y="6845829"/>
                </a:lnTo>
                <a:lnTo>
                  <a:pt x="4173008" y="6849534"/>
                </a:lnTo>
                <a:lnTo>
                  <a:pt x="4153429" y="6852180"/>
                </a:lnTo>
                <a:lnTo>
                  <a:pt x="4134379" y="6854297"/>
                </a:lnTo>
                <a:lnTo>
                  <a:pt x="4114800" y="6855884"/>
                </a:lnTo>
                <a:lnTo>
                  <a:pt x="4095221" y="6857472"/>
                </a:lnTo>
                <a:lnTo>
                  <a:pt x="4075113" y="6858001"/>
                </a:lnTo>
                <a:lnTo>
                  <a:pt x="4055533" y="6858001"/>
                </a:lnTo>
                <a:lnTo>
                  <a:pt x="770466" y="6858001"/>
                </a:lnTo>
                <a:lnTo>
                  <a:pt x="750887" y="6858001"/>
                </a:lnTo>
                <a:lnTo>
                  <a:pt x="731308" y="6857472"/>
                </a:lnTo>
                <a:lnTo>
                  <a:pt x="711729" y="6855884"/>
                </a:lnTo>
                <a:lnTo>
                  <a:pt x="692150" y="6854297"/>
                </a:lnTo>
                <a:lnTo>
                  <a:pt x="672571" y="6852180"/>
                </a:lnTo>
                <a:lnTo>
                  <a:pt x="654050" y="6849534"/>
                </a:lnTo>
                <a:lnTo>
                  <a:pt x="634471" y="6845829"/>
                </a:lnTo>
                <a:lnTo>
                  <a:pt x="615421" y="6843183"/>
                </a:lnTo>
                <a:lnTo>
                  <a:pt x="596371" y="6838420"/>
                </a:lnTo>
                <a:lnTo>
                  <a:pt x="578379" y="6833657"/>
                </a:lnTo>
                <a:lnTo>
                  <a:pt x="559858" y="6829424"/>
                </a:lnTo>
                <a:lnTo>
                  <a:pt x="541337" y="6823602"/>
                </a:lnTo>
                <a:lnTo>
                  <a:pt x="523346" y="6818310"/>
                </a:lnTo>
                <a:lnTo>
                  <a:pt x="506412" y="6811430"/>
                </a:lnTo>
                <a:lnTo>
                  <a:pt x="487892" y="6804551"/>
                </a:lnTo>
                <a:lnTo>
                  <a:pt x="470958" y="6797671"/>
                </a:lnTo>
                <a:lnTo>
                  <a:pt x="453496" y="6790262"/>
                </a:lnTo>
                <a:lnTo>
                  <a:pt x="437092" y="6781794"/>
                </a:lnTo>
                <a:lnTo>
                  <a:pt x="420158" y="6773856"/>
                </a:lnTo>
                <a:lnTo>
                  <a:pt x="403754" y="6765389"/>
                </a:lnTo>
                <a:lnTo>
                  <a:pt x="371475" y="6746337"/>
                </a:lnTo>
                <a:lnTo>
                  <a:pt x="339725" y="6726227"/>
                </a:lnTo>
                <a:lnTo>
                  <a:pt x="309562" y="6705058"/>
                </a:lnTo>
                <a:lnTo>
                  <a:pt x="280987" y="6681773"/>
                </a:lnTo>
                <a:lnTo>
                  <a:pt x="252942" y="6657429"/>
                </a:lnTo>
                <a:lnTo>
                  <a:pt x="225954" y="6632027"/>
                </a:lnTo>
                <a:lnTo>
                  <a:pt x="200554" y="6605566"/>
                </a:lnTo>
                <a:lnTo>
                  <a:pt x="176212" y="6578047"/>
                </a:lnTo>
                <a:lnTo>
                  <a:pt x="152929" y="6548411"/>
                </a:lnTo>
                <a:lnTo>
                  <a:pt x="131762" y="6518245"/>
                </a:lnTo>
                <a:lnTo>
                  <a:pt x="111654" y="6486492"/>
                </a:lnTo>
                <a:lnTo>
                  <a:pt x="93662" y="6454210"/>
                </a:lnTo>
                <a:lnTo>
                  <a:pt x="84137" y="6438334"/>
                </a:lnTo>
                <a:lnTo>
                  <a:pt x="76200" y="6421399"/>
                </a:lnTo>
                <a:lnTo>
                  <a:pt x="67733" y="6404464"/>
                </a:lnTo>
                <a:lnTo>
                  <a:pt x="60325" y="6387000"/>
                </a:lnTo>
                <a:lnTo>
                  <a:pt x="53446" y="6370065"/>
                </a:lnTo>
                <a:lnTo>
                  <a:pt x="46567" y="6352601"/>
                </a:lnTo>
                <a:lnTo>
                  <a:pt x="40746" y="6334608"/>
                </a:lnTo>
                <a:lnTo>
                  <a:pt x="34396" y="6316614"/>
                </a:lnTo>
                <a:lnTo>
                  <a:pt x="29633" y="6298621"/>
                </a:lnTo>
                <a:lnTo>
                  <a:pt x="24342" y="6279569"/>
                </a:lnTo>
                <a:lnTo>
                  <a:pt x="19579" y="6261576"/>
                </a:lnTo>
                <a:lnTo>
                  <a:pt x="15875" y="6242524"/>
                </a:lnTo>
                <a:lnTo>
                  <a:pt x="12171" y="6224002"/>
                </a:lnTo>
                <a:lnTo>
                  <a:pt x="8996" y="6204950"/>
                </a:lnTo>
                <a:lnTo>
                  <a:pt x="5821" y="6185369"/>
                </a:lnTo>
                <a:lnTo>
                  <a:pt x="3704" y="6165788"/>
                </a:lnTo>
                <a:lnTo>
                  <a:pt x="2117" y="6146737"/>
                </a:lnTo>
                <a:lnTo>
                  <a:pt x="529" y="6127156"/>
                </a:lnTo>
                <a:lnTo>
                  <a:pt x="0" y="6107045"/>
                </a:lnTo>
                <a:lnTo>
                  <a:pt x="0" y="6087464"/>
                </a:lnTo>
                <a:lnTo>
                  <a:pt x="0" y="1807704"/>
                </a:lnTo>
                <a:lnTo>
                  <a:pt x="0" y="1787594"/>
                </a:lnTo>
                <a:lnTo>
                  <a:pt x="529" y="1768013"/>
                </a:lnTo>
                <a:lnTo>
                  <a:pt x="2117" y="1748432"/>
                </a:lnTo>
                <a:lnTo>
                  <a:pt x="3704" y="1728851"/>
                </a:lnTo>
                <a:lnTo>
                  <a:pt x="5821" y="1709270"/>
                </a:lnTo>
                <a:lnTo>
                  <a:pt x="8996" y="1690219"/>
                </a:lnTo>
                <a:lnTo>
                  <a:pt x="12171" y="1671696"/>
                </a:lnTo>
                <a:lnTo>
                  <a:pt x="15875" y="1652644"/>
                </a:lnTo>
                <a:lnTo>
                  <a:pt x="19579" y="1633592"/>
                </a:lnTo>
                <a:lnTo>
                  <a:pt x="24342" y="1615070"/>
                </a:lnTo>
                <a:lnTo>
                  <a:pt x="29633" y="1597077"/>
                </a:lnTo>
                <a:lnTo>
                  <a:pt x="34396" y="1579083"/>
                </a:lnTo>
                <a:lnTo>
                  <a:pt x="40746" y="1560561"/>
                </a:lnTo>
                <a:lnTo>
                  <a:pt x="46567" y="1542568"/>
                </a:lnTo>
                <a:lnTo>
                  <a:pt x="53446" y="1525104"/>
                </a:lnTo>
                <a:lnTo>
                  <a:pt x="60325" y="1508169"/>
                </a:lnTo>
                <a:lnTo>
                  <a:pt x="67733" y="1490705"/>
                </a:lnTo>
                <a:lnTo>
                  <a:pt x="76200" y="1473240"/>
                </a:lnTo>
                <a:lnTo>
                  <a:pt x="84137" y="1456835"/>
                </a:lnTo>
                <a:lnTo>
                  <a:pt x="93662" y="1440429"/>
                </a:lnTo>
                <a:lnTo>
                  <a:pt x="111654" y="1407618"/>
                </a:lnTo>
                <a:lnTo>
                  <a:pt x="131762" y="1376923"/>
                </a:lnTo>
                <a:lnTo>
                  <a:pt x="152929" y="1346758"/>
                </a:lnTo>
                <a:lnTo>
                  <a:pt x="176212" y="1317651"/>
                </a:lnTo>
                <a:lnTo>
                  <a:pt x="200554" y="1289603"/>
                </a:lnTo>
                <a:lnTo>
                  <a:pt x="225954" y="1262613"/>
                </a:lnTo>
                <a:lnTo>
                  <a:pt x="252942" y="1236681"/>
                </a:lnTo>
                <a:lnTo>
                  <a:pt x="280987" y="1212867"/>
                </a:lnTo>
                <a:lnTo>
                  <a:pt x="309562" y="1190111"/>
                </a:lnTo>
                <a:lnTo>
                  <a:pt x="339725" y="1168413"/>
                </a:lnTo>
                <a:lnTo>
                  <a:pt x="371475" y="1148832"/>
                </a:lnTo>
                <a:lnTo>
                  <a:pt x="403754" y="1129780"/>
                </a:lnTo>
                <a:lnTo>
                  <a:pt x="420158" y="1120783"/>
                </a:lnTo>
                <a:lnTo>
                  <a:pt x="437092" y="1112845"/>
                </a:lnTo>
                <a:lnTo>
                  <a:pt x="453496" y="1104907"/>
                </a:lnTo>
                <a:lnTo>
                  <a:pt x="470958" y="1097498"/>
                </a:lnTo>
                <a:lnTo>
                  <a:pt x="487892" y="1090089"/>
                </a:lnTo>
                <a:lnTo>
                  <a:pt x="506412" y="1083209"/>
                </a:lnTo>
                <a:lnTo>
                  <a:pt x="523346" y="1077388"/>
                </a:lnTo>
                <a:lnTo>
                  <a:pt x="541337" y="1071037"/>
                </a:lnTo>
                <a:lnTo>
                  <a:pt x="559858" y="1065745"/>
                </a:lnTo>
                <a:lnTo>
                  <a:pt x="578379" y="1060453"/>
                </a:lnTo>
                <a:lnTo>
                  <a:pt x="596371" y="1056219"/>
                </a:lnTo>
                <a:lnTo>
                  <a:pt x="615421" y="1052515"/>
                </a:lnTo>
                <a:lnTo>
                  <a:pt x="634471" y="1048810"/>
                </a:lnTo>
                <a:lnTo>
                  <a:pt x="654050" y="1045635"/>
                </a:lnTo>
                <a:lnTo>
                  <a:pt x="672571" y="1042460"/>
                </a:lnTo>
                <a:lnTo>
                  <a:pt x="692150" y="1040343"/>
                </a:lnTo>
                <a:lnTo>
                  <a:pt x="711729" y="1038755"/>
                </a:lnTo>
                <a:lnTo>
                  <a:pt x="731308" y="1038226"/>
                </a:lnTo>
                <a:lnTo>
                  <a:pt x="750887" y="1037167"/>
                </a:lnTo>
                <a:close/>
                <a:moveTo>
                  <a:pt x="2413795" y="327025"/>
                </a:moveTo>
                <a:cubicBezTo>
                  <a:pt x="2298502" y="327025"/>
                  <a:pt x="2205038" y="420489"/>
                  <a:pt x="2205038" y="535782"/>
                </a:cubicBezTo>
                <a:cubicBezTo>
                  <a:pt x="2205038" y="651075"/>
                  <a:pt x="2298502" y="744539"/>
                  <a:pt x="2413795" y="744539"/>
                </a:cubicBezTo>
                <a:cubicBezTo>
                  <a:pt x="2529088" y="744539"/>
                  <a:pt x="2622552" y="651075"/>
                  <a:pt x="2622552" y="535782"/>
                </a:cubicBezTo>
                <a:cubicBezTo>
                  <a:pt x="2622552" y="420489"/>
                  <a:pt x="2529088" y="327025"/>
                  <a:pt x="2413795" y="327025"/>
                </a:cubicBezTo>
                <a:close/>
                <a:moveTo>
                  <a:pt x="2386002" y="0"/>
                </a:moveTo>
                <a:lnTo>
                  <a:pt x="2413530" y="0"/>
                </a:lnTo>
                <a:lnTo>
                  <a:pt x="2439999" y="0"/>
                </a:lnTo>
                <a:lnTo>
                  <a:pt x="2465939" y="2117"/>
                </a:lnTo>
                <a:lnTo>
                  <a:pt x="2491879" y="5292"/>
                </a:lnTo>
                <a:lnTo>
                  <a:pt x="2517289" y="10054"/>
                </a:lnTo>
                <a:lnTo>
                  <a:pt x="2543229" y="15875"/>
                </a:lnTo>
                <a:lnTo>
                  <a:pt x="2567052" y="21696"/>
                </a:lnTo>
                <a:lnTo>
                  <a:pt x="2591403" y="30163"/>
                </a:lnTo>
                <a:lnTo>
                  <a:pt x="2615225" y="39158"/>
                </a:lnTo>
                <a:lnTo>
                  <a:pt x="2637989" y="49213"/>
                </a:lnTo>
                <a:lnTo>
                  <a:pt x="2660753" y="60325"/>
                </a:lnTo>
                <a:lnTo>
                  <a:pt x="2682457" y="72496"/>
                </a:lnTo>
                <a:lnTo>
                  <a:pt x="2704162" y="85196"/>
                </a:lnTo>
                <a:lnTo>
                  <a:pt x="2724808" y="99483"/>
                </a:lnTo>
                <a:lnTo>
                  <a:pt x="2744395" y="114300"/>
                </a:lnTo>
                <a:lnTo>
                  <a:pt x="2763982" y="130175"/>
                </a:lnTo>
                <a:lnTo>
                  <a:pt x="2781982" y="147108"/>
                </a:lnTo>
                <a:lnTo>
                  <a:pt x="2799451" y="164042"/>
                </a:lnTo>
                <a:lnTo>
                  <a:pt x="2816391" y="183092"/>
                </a:lnTo>
                <a:lnTo>
                  <a:pt x="2832273" y="201613"/>
                </a:lnTo>
                <a:lnTo>
                  <a:pt x="2847625" y="221192"/>
                </a:lnTo>
                <a:lnTo>
                  <a:pt x="2861919" y="241829"/>
                </a:lnTo>
                <a:lnTo>
                  <a:pt x="2874624" y="263525"/>
                </a:lnTo>
                <a:lnTo>
                  <a:pt x="2886800" y="285221"/>
                </a:lnTo>
                <a:lnTo>
                  <a:pt x="2897917" y="307446"/>
                </a:lnTo>
                <a:lnTo>
                  <a:pt x="2908504" y="330729"/>
                </a:lnTo>
                <a:lnTo>
                  <a:pt x="2917504" y="354013"/>
                </a:lnTo>
                <a:lnTo>
                  <a:pt x="2924915" y="377825"/>
                </a:lnTo>
                <a:lnTo>
                  <a:pt x="2932327" y="402696"/>
                </a:lnTo>
                <a:lnTo>
                  <a:pt x="2937620" y="427567"/>
                </a:lnTo>
                <a:lnTo>
                  <a:pt x="2942385" y="453496"/>
                </a:lnTo>
                <a:lnTo>
                  <a:pt x="2946091" y="478896"/>
                </a:lnTo>
                <a:lnTo>
                  <a:pt x="2948208" y="505354"/>
                </a:lnTo>
                <a:lnTo>
                  <a:pt x="3700463" y="1808163"/>
                </a:lnTo>
                <a:lnTo>
                  <a:pt x="1125538" y="1808163"/>
                </a:lnTo>
                <a:lnTo>
                  <a:pt x="1878322" y="505354"/>
                </a:lnTo>
                <a:lnTo>
                  <a:pt x="1880440" y="478896"/>
                </a:lnTo>
                <a:lnTo>
                  <a:pt x="1883616" y="453496"/>
                </a:lnTo>
                <a:lnTo>
                  <a:pt x="1888380" y="427567"/>
                </a:lnTo>
                <a:lnTo>
                  <a:pt x="1894204" y="402696"/>
                </a:lnTo>
                <a:lnTo>
                  <a:pt x="1901086" y="377825"/>
                </a:lnTo>
                <a:lnTo>
                  <a:pt x="1909026" y="354013"/>
                </a:lnTo>
                <a:lnTo>
                  <a:pt x="1918555" y="330729"/>
                </a:lnTo>
                <a:lnTo>
                  <a:pt x="1928084" y="307446"/>
                </a:lnTo>
                <a:lnTo>
                  <a:pt x="1939201" y="285221"/>
                </a:lnTo>
                <a:lnTo>
                  <a:pt x="1951377" y="263525"/>
                </a:lnTo>
                <a:lnTo>
                  <a:pt x="1965141" y="241829"/>
                </a:lnTo>
                <a:lnTo>
                  <a:pt x="1979435" y="221192"/>
                </a:lnTo>
                <a:lnTo>
                  <a:pt x="1994257" y="201613"/>
                </a:lnTo>
                <a:lnTo>
                  <a:pt x="2010139" y="183092"/>
                </a:lnTo>
                <a:lnTo>
                  <a:pt x="2026550" y="164042"/>
                </a:lnTo>
                <a:lnTo>
                  <a:pt x="2044019" y="147108"/>
                </a:lnTo>
                <a:lnTo>
                  <a:pt x="2063077" y="130175"/>
                </a:lnTo>
                <a:lnTo>
                  <a:pt x="2081606" y="114300"/>
                </a:lnTo>
                <a:lnTo>
                  <a:pt x="2101193" y="99483"/>
                </a:lnTo>
                <a:lnTo>
                  <a:pt x="2122368" y="85196"/>
                </a:lnTo>
                <a:lnTo>
                  <a:pt x="2143544" y="72496"/>
                </a:lnTo>
                <a:lnTo>
                  <a:pt x="2165248" y="60325"/>
                </a:lnTo>
                <a:lnTo>
                  <a:pt x="2188012" y="49213"/>
                </a:lnTo>
                <a:lnTo>
                  <a:pt x="2211305" y="39158"/>
                </a:lnTo>
                <a:lnTo>
                  <a:pt x="2234598" y="30163"/>
                </a:lnTo>
                <a:lnTo>
                  <a:pt x="2258950" y="21696"/>
                </a:lnTo>
                <a:lnTo>
                  <a:pt x="2283831" y="15875"/>
                </a:lnTo>
                <a:lnTo>
                  <a:pt x="2308712" y="10054"/>
                </a:lnTo>
                <a:lnTo>
                  <a:pt x="2334122" y="5292"/>
                </a:lnTo>
                <a:lnTo>
                  <a:pt x="2360062" y="2117"/>
                </a:lnTo>
                <a:close/>
              </a:path>
            </a:pathLst>
          </a:custGeom>
          <a:solidFill>
            <a:srgbClr val="009EE2"/>
          </a:solidFill>
          <a:ln w="12700" cap="flat" cmpd="sng" algn="ctr">
            <a:noFill/>
            <a:prstDash val="solid"/>
            <a:miter lim="800000"/>
          </a:ln>
          <a:effectLst/>
        </p:spPr>
        <p:txBody>
          <a:bodyPr lIns="91412" tIns="45706" rIns="91412" bIns="45706" rtlCol="0" anchor="ctr"/>
          <a:lstStyle/>
          <a:p>
            <a:pPr algn="ctr" defTabSz="914400">
              <a:defRPr/>
            </a:pPr>
            <a:endParaRPr lang="zh-CN" altLang="en-US" sz="2400" kern="0" dirty="0">
              <a:solidFill>
                <a:schemeClr val="tx1">
                  <a:lumMod val="75000"/>
                  <a:lumOff val="25000"/>
                </a:schemeClr>
              </a:solidFill>
              <a:latin typeface="小米兰亭_GB外压缩"/>
              <a:ea typeface="小米兰亭_GB外压缩"/>
            </a:endParaRPr>
          </a:p>
        </p:txBody>
      </p:sp>
      <p:sp>
        <p:nvSpPr>
          <p:cNvPr id="77" name="文本框 76"/>
          <p:cNvSpPr txBox="1"/>
          <p:nvPr/>
        </p:nvSpPr>
        <p:spPr>
          <a:xfrm>
            <a:off x="1750128" y="3254845"/>
            <a:ext cx="2010410" cy="582295"/>
          </a:xfrm>
          <a:prstGeom prst="rect">
            <a:avLst/>
          </a:prstGeom>
          <a:noFill/>
        </p:spPr>
        <p:txBody>
          <a:bodyPr wrap="none" lIns="91412" tIns="45706" rIns="91412" bIns="45706" rtlCol="0">
            <a:spAutoFit/>
          </a:bodyPr>
          <a:lstStyle/>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Lato Regular"/>
              </a:rPr>
              <a:t>通过分析本程序</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Lato Regular"/>
            </a:endParaRPr>
          </a:p>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Lato Regular"/>
              </a:rPr>
              <a:t>用户特点来获取需求</a:t>
            </a:r>
            <a:endParaRPr lang="id-ID"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Lato Regular"/>
            </a:endParaRPr>
          </a:p>
        </p:txBody>
      </p:sp>
      <p:grpSp>
        <p:nvGrpSpPr>
          <p:cNvPr id="15" name="组合 14"/>
          <p:cNvGrpSpPr/>
          <p:nvPr/>
        </p:nvGrpSpPr>
        <p:grpSpPr>
          <a:xfrm>
            <a:off x="1189355" y="269240"/>
            <a:ext cx="1635125" cy="529590"/>
            <a:chOff x="1873" y="424"/>
            <a:chExt cx="2575" cy="834"/>
          </a:xfrm>
        </p:grpSpPr>
        <p:sp>
          <p:nvSpPr>
            <p:cNvPr id="16" name="矩形 15"/>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矩形 16"/>
            <p:cNvSpPr/>
            <p:nvPr/>
          </p:nvSpPr>
          <p:spPr>
            <a:xfrm>
              <a:off x="1984" y="535"/>
              <a:ext cx="2464"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用户特点</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18" name="文本框 17"/>
          <p:cNvSpPr txBox="1"/>
          <p:nvPr/>
        </p:nvSpPr>
        <p:spPr>
          <a:xfrm>
            <a:off x="8821420" y="2258060"/>
            <a:ext cx="2506345" cy="706755"/>
          </a:xfrm>
          <a:prstGeom prst="rect">
            <a:avLst/>
          </a:prstGeom>
          <a:noFill/>
        </p:spPr>
        <p:txBody>
          <a:bodyPr wrap="square" rtlCol="0">
            <a:spAutoFit/>
          </a:bodyPr>
          <a:p>
            <a:r>
              <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rPr>
              <a:t>希望能够获取校内小动物的信息</a:t>
            </a:r>
            <a:endPar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endParaRPr>
          </a:p>
        </p:txBody>
      </p:sp>
      <p:sp>
        <p:nvSpPr>
          <p:cNvPr id="19" name="文本框 18"/>
          <p:cNvSpPr txBox="1"/>
          <p:nvPr/>
        </p:nvSpPr>
        <p:spPr>
          <a:xfrm>
            <a:off x="5448935" y="3188970"/>
            <a:ext cx="2506345" cy="398780"/>
          </a:xfrm>
          <a:prstGeom prst="rect">
            <a:avLst/>
          </a:prstGeom>
          <a:noFill/>
        </p:spPr>
        <p:txBody>
          <a:bodyPr wrap="square" rtlCol="0">
            <a:spAutoFit/>
          </a:bodyPr>
          <a:p>
            <a:r>
              <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rPr>
              <a:t>想要深入了解校园</a:t>
            </a:r>
            <a:endPar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endParaRPr>
          </a:p>
        </p:txBody>
      </p:sp>
      <p:sp>
        <p:nvSpPr>
          <p:cNvPr id="20" name="文本框 19"/>
          <p:cNvSpPr txBox="1"/>
          <p:nvPr/>
        </p:nvSpPr>
        <p:spPr>
          <a:xfrm>
            <a:off x="8881745" y="3153410"/>
            <a:ext cx="2506345" cy="706755"/>
          </a:xfrm>
          <a:prstGeom prst="rect">
            <a:avLst/>
          </a:prstGeom>
          <a:noFill/>
        </p:spPr>
        <p:txBody>
          <a:bodyPr wrap="square" rtlCol="0">
            <a:spAutoFit/>
          </a:bodyPr>
          <a:p>
            <a:r>
              <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rPr>
              <a:t>想要通过刷帖打发时间</a:t>
            </a:r>
            <a:endPar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endParaRPr>
          </a:p>
        </p:txBody>
      </p:sp>
      <p:sp>
        <p:nvSpPr>
          <p:cNvPr id="21" name="文本框 20"/>
          <p:cNvSpPr txBox="1"/>
          <p:nvPr/>
        </p:nvSpPr>
        <p:spPr>
          <a:xfrm>
            <a:off x="5448935" y="4078605"/>
            <a:ext cx="2506345" cy="706755"/>
          </a:xfrm>
          <a:prstGeom prst="rect">
            <a:avLst/>
          </a:prstGeom>
          <a:noFill/>
        </p:spPr>
        <p:txBody>
          <a:bodyPr wrap="square" rtlCol="0">
            <a:spAutoFit/>
          </a:bodyPr>
          <a:p>
            <a:r>
              <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rPr>
              <a:t>想要了解最近校内动植物变化的情况</a:t>
            </a:r>
            <a:endPar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endParaRPr>
          </a:p>
        </p:txBody>
      </p:sp>
      <p:sp>
        <p:nvSpPr>
          <p:cNvPr id="22" name="文本框 21"/>
          <p:cNvSpPr txBox="1"/>
          <p:nvPr/>
        </p:nvSpPr>
        <p:spPr>
          <a:xfrm>
            <a:off x="8881745" y="4078605"/>
            <a:ext cx="2506345" cy="1014730"/>
          </a:xfrm>
          <a:prstGeom prst="rect">
            <a:avLst/>
          </a:prstGeom>
          <a:noFill/>
        </p:spPr>
        <p:txBody>
          <a:bodyPr wrap="square" rtlCol="0">
            <a:spAutoFit/>
          </a:bodyPr>
          <a:p>
            <a:r>
              <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rPr>
              <a:t>涵盖本校学生以及老师，也有少数外校用户</a:t>
            </a:r>
            <a:endPar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360"/>
                                          </p:val>
                                        </p:tav>
                                        <p:tav tm="100000">
                                          <p:val>
                                            <p:fltVal val="0"/>
                                          </p:val>
                                        </p:tav>
                                      </p:tavLst>
                                    </p:anim>
                                    <p:animEffect transition="in" filter="fade">
                                      <p:cBhvr>
                                        <p:cTn id="10" dur="1000"/>
                                        <p:tgtEl>
                                          <p:spTgt spid="2"/>
                                        </p:tgtEl>
                                      </p:cBhvr>
                                    </p:animEffect>
                                  </p:childTnLst>
                                </p:cTn>
                              </p:par>
                              <p:par>
                                <p:cTn id="11" presetID="53" presetClass="entr" presetSubtype="16" fill="hold" grpId="0" nodeType="withEffect">
                                  <p:stCondLst>
                                    <p:cond delay="500"/>
                                  </p:stCondLst>
                                  <p:childTnLst>
                                    <p:set>
                                      <p:cBhvr>
                                        <p:cTn id="12" dur="1" fill="hold">
                                          <p:stCondLst>
                                            <p:cond delay="0"/>
                                          </p:stCondLst>
                                        </p:cTn>
                                        <p:tgtEl>
                                          <p:spTgt spid="77"/>
                                        </p:tgtEl>
                                        <p:attrNameLst>
                                          <p:attrName>style.visibility</p:attrName>
                                        </p:attrNameLst>
                                      </p:cBhvr>
                                      <p:to>
                                        <p:strVal val="visible"/>
                                      </p:to>
                                    </p:set>
                                    <p:anim calcmode="lin" valueType="num">
                                      <p:cBhvr>
                                        <p:cTn id="13" dur="500" fill="hold"/>
                                        <p:tgtEl>
                                          <p:spTgt spid="77"/>
                                        </p:tgtEl>
                                        <p:attrNameLst>
                                          <p:attrName>ppt_w</p:attrName>
                                        </p:attrNameLst>
                                      </p:cBhvr>
                                      <p:tavLst>
                                        <p:tav tm="0">
                                          <p:val>
                                            <p:fltVal val="0"/>
                                          </p:val>
                                        </p:tav>
                                        <p:tav tm="100000">
                                          <p:val>
                                            <p:strVal val="#ppt_w"/>
                                          </p:val>
                                        </p:tav>
                                      </p:tavLst>
                                    </p:anim>
                                    <p:anim calcmode="lin" valueType="num">
                                      <p:cBhvr>
                                        <p:cTn id="14" dur="500" fill="hold"/>
                                        <p:tgtEl>
                                          <p:spTgt spid="77"/>
                                        </p:tgtEl>
                                        <p:attrNameLst>
                                          <p:attrName>ppt_h</p:attrName>
                                        </p:attrNameLst>
                                      </p:cBhvr>
                                      <p:tavLst>
                                        <p:tav tm="0">
                                          <p:val>
                                            <p:fltVal val="0"/>
                                          </p:val>
                                        </p:tav>
                                        <p:tav tm="100000">
                                          <p:val>
                                            <p:strVal val="#ppt_h"/>
                                          </p:val>
                                        </p:tav>
                                      </p:tavLst>
                                    </p:anim>
                                    <p:animEffect transition="in" filter="fade">
                                      <p:cBhvr>
                                        <p:cTn id="15" dur="500"/>
                                        <p:tgtEl>
                                          <p:spTgt spid="77"/>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p:cTn id="19" dur="500" fill="hold"/>
                                        <p:tgtEl>
                                          <p:spTgt spid="68"/>
                                        </p:tgtEl>
                                        <p:attrNameLst>
                                          <p:attrName>ppt_w</p:attrName>
                                        </p:attrNameLst>
                                      </p:cBhvr>
                                      <p:tavLst>
                                        <p:tav tm="0">
                                          <p:val>
                                            <p:fltVal val="0"/>
                                          </p:val>
                                        </p:tav>
                                        <p:tav tm="100000">
                                          <p:val>
                                            <p:strVal val="#ppt_w"/>
                                          </p:val>
                                        </p:tav>
                                      </p:tavLst>
                                    </p:anim>
                                    <p:anim calcmode="lin" valueType="num">
                                      <p:cBhvr>
                                        <p:cTn id="20" dur="500" fill="hold"/>
                                        <p:tgtEl>
                                          <p:spTgt spid="68"/>
                                        </p:tgtEl>
                                        <p:attrNameLst>
                                          <p:attrName>ppt_h</p:attrName>
                                        </p:attrNameLst>
                                      </p:cBhvr>
                                      <p:tavLst>
                                        <p:tav tm="0">
                                          <p:val>
                                            <p:fltVal val="0"/>
                                          </p:val>
                                        </p:tav>
                                        <p:tav tm="100000">
                                          <p:val>
                                            <p:strVal val="#ppt_h"/>
                                          </p:val>
                                        </p:tav>
                                      </p:tavLst>
                                    </p:anim>
                                    <p:animEffect transition="in" filter="fade">
                                      <p:cBhvr>
                                        <p:cTn id="21" dur="500"/>
                                        <p:tgtEl>
                                          <p:spTgt spid="68"/>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73"/>
                                        </p:tgtEl>
                                        <p:attrNameLst>
                                          <p:attrName>style.visibility</p:attrName>
                                        </p:attrNameLst>
                                      </p:cBhvr>
                                      <p:to>
                                        <p:strVal val="visible"/>
                                      </p:to>
                                    </p:set>
                                    <p:anim calcmode="lin" valueType="num">
                                      <p:cBhvr>
                                        <p:cTn id="24" dur="500" fill="hold"/>
                                        <p:tgtEl>
                                          <p:spTgt spid="73"/>
                                        </p:tgtEl>
                                        <p:attrNameLst>
                                          <p:attrName>ppt_w</p:attrName>
                                        </p:attrNameLst>
                                      </p:cBhvr>
                                      <p:tavLst>
                                        <p:tav tm="0">
                                          <p:val>
                                            <p:fltVal val="0"/>
                                          </p:val>
                                        </p:tav>
                                        <p:tav tm="100000">
                                          <p:val>
                                            <p:strVal val="#ppt_w"/>
                                          </p:val>
                                        </p:tav>
                                      </p:tavLst>
                                    </p:anim>
                                    <p:anim calcmode="lin" valueType="num">
                                      <p:cBhvr>
                                        <p:cTn id="25" dur="500" fill="hold"/>
                                        <p:tgtEl>
                                          <p:spTgt spid="73"/>
                                        </p:tgtEl>
                                        <p:attrNameLst>
                                          <p:attrName>ppt_h</p:attrName>
                                        </p:attrNameLst>
                                      </p:cBhvr>
                                      <p:tavLst>
                                        <p:tav tm="0">
                                          <p:val>
                                            <p:fltVal val="0"/>
                                          </p:val>
                                        </p:tav>
                                        <p:tav tm="100000">
                                          <p:val>
                                            <p:strVal val="#ppt_h"/>
                                          </p:val>
                                        </p:tav>
                                      </p:tavLst>
                                    </p:anim>
                                    <p:animEffect transition="in" filter="fade">
                                      <p:cBhvr>
                                        <p:cTn id="26" dur="500"/>
                                        <p:tgtEl>
                                          <p:spTgt spid="73"/>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75"/>
                                        </p:tgtEl>
                                        <p:attrNameLst>
                                          <p:attrName>style.visibility</p:attrName>
                                        </p:attrNameLst>
                                      </p:cBhvr>
                                      <p:to>
                                        <p:strVal val="visible"/>
                                      </p:to>
                                    </p:set>
                                    <p:anim calcmode="lin" valueType="num">
                                      <p:cBhvr>
                                        <p:cTn id="29" dur="500" fill="hold"/>
                                        <p:tgtEl>
                                          <p:spTgt spid="75"/>
                                        </p:tgtEl>
                                        <p:attrNameLst>
                                          <p:attrName>ppt_w</p:attrName>
                                        </p:attrNameLst>
                                      </p:cBhvr>
                                      <p:tavLst>
                                        <p:tav tm="0">
                                          <p:val>
                                            <p:fltVal val="0"/>
                                          </p:val>
                                        </p:tav>
                                        <p:tav tm="100000">
                                          <p:val>
                                            <p:strVal val="#ppt_w"/>
                                          </p:val>
                                        </p:tav>
                                      </p:tavLst>
                                    </p:anim>
                                    <p:anim calcmode="lin" valueType="num">
                                      <p:cBhvr>
                                        <p:cTn id="30" dur="500" fill="hold"/>
                                        <p:tgtEl>
                                          <p:spTgt spid="75"/>
                                        </p:tgtEl>
                                        <p:attrNameLst>
                                          <p:attrName>ppt_h</p:attrName>
                                        </p:attrNameLst>
                                      </p:cBhvr>
                                      <p:tavLst>
                                        <p:tav tm="0">
                                          <p:val>
                                            <p:fltVal val="0"/>
                                          </p:val>
                                        </p:tav>
                                        <p:tav tm="100000">
                                          <p:val>
                                            <p:strVal val="#ppt_h"/>
                                          </p:val>
                                        </p:tav>
                                      </p:tavLst>
                                    </p:anim>
                                    <p:animEffect transition="in" filter="fade">
                                      <p:cBhvr>
                                        <p:cTn id="31" dur="500"/>
                                        <p:tgtEl>
                                          <p:spTgt spid="75"/>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69"/>
                                        </p:tgtEl>
                                        <p:attrNameLst>
                                          <p:attrName>style.visibility</p:attrName>
                                        </p:attrNameLst>
                                      </p:cBhvr>
                                      <p:to>
                                        <p:strVal val="visible"/>
                                      </p:to>
                                    </p:set>
                                    <p:anim calcmode="lin" valueType="num">
                                      <p:cBhvr>
                                        <p:cTn id="34" dur="500" fill="hold"/>
                                        <p:tgtEl>
                                          <p:spTgt spid="69"/>
                                        </p:tgtEl>
                                        <p:attrNameLst>
                                          <p:attrName>ppt_w</p:attrName>
                                        </p:attrNameLst>
                                      </p:cBhvr>
                                      <p:tavLst>
                                        <p:tav tm="0">
                                          <p:val>
                                            <p:fltVal val="0"/>
                                          </p:val>
                                        </p:tav>
                                        <p:tav tm="100000">
                                          <p:val>
                                            <p:strVal val="#ppt_w"/>
                                          </p:val>
                                        </p:tav>
                                      </p:tavLst>
                                    </p:anim>
                                    <p:anim calcmode="lin" valueType="num">
                                      <p:cBhvr>
                                        <p:cTn id="35" dur="500" fill="hold"/>
                                        <p:tgtEl>
                                          <p:spTgt spid="69"/>
                                        </p:tgtEl>
                                        <p:attrNameLst>
                                          <p:attrName>ppt_h</p:attrName>
                                        </p:attrNameLst>
                                      </p:cBhvr>
                                      <p:tavLst>
                                        <p:tav tm="0">
                                          <p:val>
                                            <p:fltVal val="0"/>
                                          </p:val>
                                        </p:tav>
                                        <p:tav tm="100000">
                                          <p:val>
                                            <p:strVal val="#ppt_h"/>
                                          </p:val>
                                        </p:tav>
                                      </p:tavLst>
                                    </p:anim>
                                    <p:animEffect transition="in" filter="fade">
                                      <p:cBhvr>
                                        <p:cTn id="36" dur="500"/>
                                        <p:tgtEl>
                                          <p:spTgt spid="69"/>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74"/>
                                        </p:tgtEl>
                                        <p:attrNameLst>
                                          <p:attrName>style.visibility</p:attrName>
                                        </p:attrNameLst>
                                      </p:cBhvr>
                                      <p:to>
                                        <p:strVal val="visible"/>
                                      </p:to>
                                    </p:set>
                                    <p:anim calcmode="lin" valueType="num">
                                      <p:cBhvr>
                                        <p:cTn id="39" dur="500" fill="hold"/>
                                        <p:tgtEl>
                                          <p:spTgt spid="74"/>
                                        </p:tgtEl>
                                        <p:attrNameLst>
                                          <p:attrName>ppt_w</p:attrName>
                                        </p:attrNameLst>
                                      </p:cBhvr>
                                      <p:tavLst>
                                        <p:tav tm="0">
                                          <p:val>
                                            <p:fltVal val="0"/>
                                          </p:val>
                                        </p:tav>
                                        <p:tav tm="100000">
                                          <p:val>
                                            <p:strVal val="#ppt_w"/>
                                          </p:val>
                                        </p:tav>
                                      </p:tavLst>
                                    </p:anim>
                                    <p:anim calcmode="lin" valueType="num">
                                      <p:cBhvr>
                                        <p:cTn id="40" dur="500" fill="hold"/>
                                        <p:tgtEl>
                                          <p:spTgt spid="74"/>
                                        </p:tgtEl>
                                        <p:attrNameLst>
                                          <p:attrName>ppt_h</p:attrName>
                                        </p:attrNameLst>
                                      </p:cBhvr>
                                      <p:tavLst>
                                        <p:tav tm="0">
                                          <p:val>
                                            <p:fltVal val="0"/>
                                          </p:val>
                                        </p:tav>
                                        <p:tav tm="100000">
                                          <p:val>
                                            <p:strVal val="#ppt_h"/>
                                          </p:val>
                                        </p:tav>
                                      </p:tavLst>
                                    </p:anim>
                                    <p:animEffect transition="in" filter="fade">
                                      <p:cBhvr>
                                        <p:cTn id="41" dur="500"/>
                                        <p:tgtEl>
                                          <p:spTgt spid="74"/>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76"/>
                                        </p:tgtEl>
                                        <p:attrNameLst>
                                          <p:attrName>style.visibility</p:attrName>
                                        </p:attrNameLst>
                                      </p:cBhvr>
                                      <p:to>
                                        <p:strVal val="visible"/>
                                      </p:to>
                                    </p:set>
                                    <p:anim calcmode="lin" valueType="num">
                                      <p:cBhvr>
                                        <p:cTn id="44" dur="500" fill="hold"/>
                                        <p:tgtEl>
                                          <p:spTgt spid="76"/>
                                        </p:tgtEl>
                                        <p:attrNameLst>
                                          <p:attrName>ppt_w</p:attrName>
                                        </p:attrNameLst>
                                      </p:cBhvr>
                                      <p:tavLst>
                                        <p:tav tm="0">
                                          <p:val>
                                            <p:fltVal val="0"/>
                                          </p:val>
                                        </p:tav>
                                        <p:tav tm="100000">
                                          <p:val>
                                            <p:strVal val="#ppt_w"/>
                                          </p:val>
                                        </p:tav>
                                      </p:tavLst>
                                    </p:anim>
                                    <p:anim calcmode="lin" valueType="num">
                                      <p:cBhvr>
                                        <p:cTn id="45" dur="500" fill="hold"/>
                                        <p:tgtEl>
                                          <p:spTgt spid="76"/>
                                        </p:tgtEl>
                                        <p:attrNameLst>
                                          <p:attrName>ppt_h</p:attrName>
                                        </p:attrNameLst>
                                      </p:cBhvr>
                                      <p:tavLst>
                                        <p:tav tm="0">
                                          <p:val>
                                            <p:fltVal val="0"/>
                                          </p:val>
                                        </p:tav>
                                        <p:tav tm="100000">
                                          <p:val>
                                            <p:strVal val="#ppt_h"/>
                                          </p:val>
                                        </p:tav>
                                      </p:tavLst>
                                    </p:anim>
                                    <p:animEffect transition="in" filter="fade">
                                      <p:cBhvr>
                                        <p:cTn id="46"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bldLvl="0" animBg="1"/>
      <p:bldP spid="69" grpId="0" bldLvl="0" animBg="1"/>
      <p:bldP spid="73" grpId="0" bldLvl="0" animBg="1"/>
      <p:bldP spid="74" grpId="0" bldLvl="0" animBg="1"/>
      <p:bldP spid="75" grpId="0" bldLvl="0" animBg="1"/>
      <p:bldP spid="76" grpId="0" bldLvl="0" animBg="1"/>
      <p:bldP spid="7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13"/>
          <p:cNvSpPr txBox="1"/>
          <p:nvPr/>
        </p:nvSpPr>
        <p:spPr>
          <a:xfrm>
            <a:off x="944880" y="1682115"/>
            <a:ext cx="2813050" cy="1212215"/>
          </a:xfrm>
          <a:prstGeom prst="rect">
            <a:avLst/>
          </a:prstGeom>
        </p:spPr>
        <p:txBody>
          <a:bodyPr lIns="91424" tIns="45713" rIns="91424" bIns="45713" anchor="ctr">
            <a:normAutofit lnSpcReduction="20000"/>
          </a:bodyPr>
          <a:lstStyle/>
          <a:p>
            <a:pPr algn="l">
              <a:lnSpc>
                <a:spcPct val="110000"/>
              </a:lnSpc>
            </a:pPr>
            <a:r>
              <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rPr>
              <a:t>①动植物科普</a:t>
            </a:r>
            <a:endPar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endParaRPr>
          </a:p>
          <a:p>
            <a:pPr algn="l">
              <a:lnSpc>
                <a:spcPct val="110000"/>
              </a:lnSpc>
            </a:pPr>
            <a:r>
              <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rPr>
              <a:t>②“云吸猫”“云撸狗”等论坛交流功能</a:t>
            </a:r>
            <a:endPar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endParaRPr>
          </a:p>
          <a:p>
            <a:pPr algn="l">
              <a:lnSpc>
                <a:spcPct val="110000"/>
              </a:lnSpc>
            </a:pPr>
            <a:r>
              <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rPr>
              <a:t>③“动物城友会”</a:t>
            </a:r>
            <a:endPar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endParaRPr>
          </a:p>
          <a:p>
            <a:pPr algn="l">
              <a:lnSpc>
                <a:spcPct val="110000"/>
              </a:lnSpc>
            </a:pPr>
            <a:r>
              <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rPr>
              <a:t>④管理员对信息的审核以及管理</a:t>
            </a:r>
            <a:endPar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189355" y="269240"/>
            <a:ext cx="3445510" cy="529590"/>
            <a:chOff x="1873" y="424"/>
            <a:chExt cx="5426"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5315"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功能需求和非功能需求</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9" name="矩形 8"/>
          <p:cNvSpPr/>
          <p:nvPr/>
        </p:nvSpPr>
        <p:spPr>
          <a:xfrm>
            <a:off x="944880" y="1223010"/>
            <a:ext cx="2301875" cy="459105"/>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功能需求</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sp>
        <p:nvSpPr>
          <p:cNvPr id="10" name="矩形 9"/>
          <p:cNvSpPr/>
          <p:nvPr/>
        </p:nvSpPr>
        <p:spPr>
          <a:xfrm>
            <a:off x="944880" y="1146810"/>
            <a:ext cx="3145790" cy="184467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11" name="矩形 10"/>
          <p:cNvSpPr/>
          <p:nvPr/>
        </p:nvSpPr>
        <p:spPr>
          <a:xfrm>
            <a:off x="944880" y="3267710"/>
            <a:ext cx="3145790" cy="297561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12" name="矩形 11"/>
          <p:cNvSpPr/>
          <p:nvPr/>
        </p:nvSpPr>
        <p:spPr>
          <a:xfrm>
            <a:off x="1024255" y="3418840"/>
            <a:ext cx="3298190" cy="459105"/>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可靠性和可用性需求</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sp>
        <p:nvSpPr>
          <p:cNvPr id="17" name="Title 13"/>
          <p:cNvSpPr txBox="1"/>
          <p:nvPr/>
        </p:nvSpPr>
        <p:spPr>
          <a:xfrm>
            <a:off x="1024255" y="3790950"/>
            <a:ext cx="2813050" cy="2275840"/>
          </a:xfrm>
          <a:prstGeom prst="rect">
            <a:avLst/>
          </a:prstGeom>
        </p:spPr>
        <p:txBody>
          <a:bodyPr lIns="91424" tIns="45713" rIns="91424" bIns="45713" anchor="ctr">
            <a:normAutofit lnSpcReduction="20000"/>
          </a:bodyPr>
          <a:p>
            <a:pPr algn="l">
              <a:lnSpc>
                <a:spcPct val="120000"/>
              </a:lnSpc>
            </a:pPr>
            <a:endPar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endParaRPr>
          </a:p>
          <a:p>
            <a:pPr algn="l">
              <a:lnSpc>
                <a:spcPct val="120000"/>
              </a:lnSpc>
            </a:pPr>
            <a:r>
              <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rPr>
              <a:t>可靠性：用户账号密码手机号对应、用户和发帖记录一致、用户和评论记录一致、科普信息与真实信息一致、本地和服务器数据一致；</a:t>
            </a:r>
            <a:endPar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endParaRPr>
          </a:p>
          <a:p>
            <a:pPr algn="l">
              <a:lnSpc>
                <a:spcPct val="120000"/>
              </a:lnSpc>
            </a:pPr>
            <a:endPar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endParaRPr>
          </a:p>
          <a:p>
            <a:pPr algn="l">
              <a:lnSpc>
                <a:spcPct val="120000"/>
              </a:lnSpc>
            </a:pPr>
            <a:r>
              <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rPr>
              <a:t>可用性：用户在需要时点击小程序图标启动；</a:t>
            </a:r>
            <a:endPar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a:off x="4725035" y="1146810"/>
            <a:ext cx="2991485" cy="1844675"/>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24" name="矩形 23"/>
          <p:cNvSpPr/>
          <p:nvPr/>
        </p:nvSpPr>
        <p:spPr>
          <a:xfrm>
            <a:off x="4800600" y="1223010"/>
            <a:ext cx="2301875" cy="459105"/>
          </a:xfrm>
          <a:prstGeom prst="rect">
            <a:avLst/>
          </a:prstGeom>
        </p:spPr>
        <p:txBody>
          <a:bodyPr wrap="square" lIns="91400" tIns="45699" rIns="91400" bIns="45699">
            <a:spAutoFit/>
          </a:bodyPr>
          <a:p>
            <a:pPr lvl="0" defTabSz="914400">
              <a:defRPr/>
            </a:pPr>
            <a:r>
              <a:rPr lang="zh-CN" sz="2400" dirty="0">
                <a:solidFill>
                  <a:schemeClr val="accent3">
                    <a:lumMod val="60000"/>
                    <a:lumOff val="40000"/>
                  </a:schemeClr>
                </a:solidFill>
                <a:latin typeface="微软雅黑" panose="020B0503020204020204" pitchFamily="34" charset="-122"/>
                <a:ea typeface="微软雅黑" panose="020B0503020204020204" pitchFamily="34" charset="-122"/>
                <a:sym typeface="+mn-ea"/>
              </a:rPr>
              <a:t>出错处理需求</a:t>
            </a:r>
            <a:endParaRPr lang="zh-CN" sz="2400" kern="0" dirty="0">
              <a:solidFill>
                <a:schemeClr val="accent3">
                  <a:lumMod val="60000"/>
                  <a:lumOff val="40000"/>
                </a:schemeClr>
              </a:solidFill>
              <a:latin typeface="微软雅黑" panose="020B0503020204020204" pitchFamily="34" charset="-122"/>
              <a:ea typeface="微软雅黑" panose="020B0503020204020204" pitchFamily="34" charset="-122"/>
              <a:sym typeface="+mn-ea"/>
            </a:endParaRPr>
          </a:p>
        </p:txBody>
      </p:sp>
      <p:sp>
        <p:nvSpPr>
          <p:cNvPr id="28" name="Title 13"/>
          <p:cNvSpPr txBox="1"/>
          <p:nvPr/>
        </p:nvSpPr>
        <p:spPr>
          <a:xfrm>
            <a:off x="4800600" y="1468755"/>
            <a:ext cx="2832100" cy="1696085"/>
          </a:xfrm>
          <a:prstGeom prst="rect">
            <a:avLst/>
          </a:prstGeom>
        </p:spPr>
        <p:txBody>
          <a:bodyPr lIns="91424" tIns="45713" rIns="91424" bIns="45713" anchor="ctr">
            <a:normAutofit lnSpcReduction="20000"/>
          </a:bodyPr>
          <a:p>
            <a:pPr algn="l">
              <a:lnSpc>
                <a:spcPct val="110000"/>
              </a:lnSpc>
            </a:pPr>
            <a:r>
              <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rPr>
              <a:t>若用户发布违反法律或者具有欺骗、引战等违反社区协议的内容，接受到举报或者管理员直接发现会立刻对此类内容进行删除并清除此用户的数据。</a:t>
            </a:r>
            <a:endPar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endParaRPr>
          </a:p>
        </p:txBody>
      </p:sp>
      <p:sp>
        <p:nvSpPr>
          <p:cNvPr id="33" name="矩形 32"/>
          <p:cNvSpPr/>
          <p:nvPr/>
        </p:nvSpPr>
        <p:spPr>
          <a:xfrm>
            <a:off x="4710430" y="3267710"/>
            <a:ext cx="3006090" cy="29756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39" name="矩形 38"/>
          <p:cNvSpPr/>
          <p:nvPr/>
        </p:nvSpPr>
        <p:spPr>
          <a:xfrm>
            <a:off x="4800600" y="3418840"/>
            <a:ext cx="2301875" cy="459105"/>
          </a:xfrm>
          <a:prstGeom prst="rect">
            <a:avLst/>
          </a:prstGeom>
        </p:spPr>
        <p:txBody>
          <a:bodyPr wrap="square" lIns="91400" tIns="45699" rIns="91400" bIns="45699">
            <a:spAutoFit/>
          </a:bodyPr>
          <a:p>
            <a:pPr lvl="0" defTabSz="914400">
              <a:defRPr/>
            </a:pPr>
            <a:r>
              <a:rPr lang="zh-CN" sz="2400" dirty="0">
                <a:solidFill>
                  <a:schemeClr val="accent3">
                    <a:lumMod val="60000"/>
                    <a:lumOff val="40000"/>
                  </a:schemeClr>
                </a:solidFill>
                <a:latin typeface="微软雅黑" panose="020B0503020204020204" pitchFamily="34" charset="-122"/>
                <a:ea typeface="微软雅黑" panose="020B0503020204020204" pitchFamily="34" charset="-122"/>
                <a:sym typeface="+mn-ea"/>
              </a:rPr>
              <a:t>逆向需求</a:t>
            </a:r>
            <a:endParaRPr lang="zh-CN" sz="2400" kern="0" dirty="0">
              <a:solidFill>
                <a:schemeClr val="accent3">
                  <a:lumMod val="60000"/>
                  <a:lumOff val="40000"/>
                </a:schemeClr>
              </a:solidFill>
              <a:latin typeface="微软雅黑" panose="020B0503020204020204" pitchFamily="34" charset="-122"/>
              <a:ea typeface="微软雅黑" panose="020B0503020204020204" pitchFamily="34" charset="-122"/>
              <a:sym typeface="+mn-ea"/>
            </a:endParaRPr>
          </a:p>
        </p:txBody>
      </p:sp>
      <p:sp>
        <p:nvSpPr>
          <p:cNvPr id="40" name="Title 13"/>
          <p:cNvSpPr txBox="1"/>
          <p:nvPr/>
        </p:nvSpPr>
        <p:spPr>
          <a:xfrm>
            <a:off x="4805045" y="3877945"/>
            <a:ext cx="2832100" cy="2070735"/>
          </a:xfrm>
          <a:prstGeom prst="rect">
            <a:avLst/>
          </a:prstGeom>
        </p:spPr>
        <p:txBody>
          <a:bodyPr lIns="91424" tIns="45713" rIns="91424" bIns="45713" anchor="ctr">
            <a:normAutofit fontScale="90000"/>
          </a:bodyPr>
          <a:p>
            <a:pPr algn="l">
              <a:lnSpc>
                <a:spcPct val="110000"/>
              </a:lnSpc>
            </a:pPr>
            <a:r>
              <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rPr>
              <a:t>①不应该违反保护动物、科普知识的初心。</a:t>
            </a:r>
            <a:endPar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endParaRPr>
          </a:p>
          <a:p>
            <a:pPr algn="l">
              <a:lnSpc>
                <a:spcPct val="110000"/>
              </a:lnSpc>
            </a:pPr>
            <a:r>
              <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rPr>
              <a:t>②不应该存在违反法律的内容。</a:t>
            </a:r>
            <a:endPar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endParaRPr>
          </a:p>
          <a:p>
            <a:pPr algn="l">
              <a:lnSpc>
                <a:spcPct val="110000"/>
              </a:lnSpc>
            </a:pPr>
            <a:r>
              <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rPr>
              <a:t>③不应该承接影响用户体验的商业广告。</a:t>
            </a:r>
            <a:endPar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endParaRPr>
          </a:p>
          <a:p>
            <a:pPr algn="l">
              <a:lnSpc>
                <a:spcPct val="110000"/>
              </a:lnSpc>
            </a:pPr>
            <a:r>
              <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rPr>
              <a:t>④不应该存在刷帖、刷屏的现象。</a:t>
            </a:r>
            <a:endPar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endParaRPr>
          </a:p>
          <a:p>
            <a:pPr algn="l">
              <a:lnSpc>
                <a:spcPct val="110000"/>
              </a:lnSpc>
            </a:pPr>
            <a:r>
              <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rPr>
              <a:t>⑤不应该存在未认证信息发布活动的现象。</a:t>
            </a:r>
            <a:endPar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endParaRPr>
          </a:p>
        </p:txBody>
      </p:sp>
      <p:sp>
        <p:nvSpPr>
          <p:cNvPr id="41" name="矩形 40"/>
          <p:cNvSpPr/>
          <p:nvPr/>
        </p:nvSpPr>
        <p:spPr>
          <a:xfrm>
            <a:off x="8104505" y="2287270"/>
            <a:ext cx="3547110" cy="250571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44" name="矩形 43"/>
          <p:cNvSpPr/>
          <p:nvPr/>
        </p:nvSpPr>
        <p:spPr>
          <a:xfrm>
            <a:off x="8242300" y="2435225"/>
            <a:ext cx="2924810" cy="459105"/>
          </a:xfrm>
          <a:prstGeom prst="rect">
            <a:avLst/>
          </a:prstGeom>
        </p:spPr>
        <p:txBody>
          <a:bodyPr wrap="square" lIns="91400" tIns="45699" rIns="91400" bIns="45699">
            <a:spAutoFit/>
          </a:bodyPr>
          <a:p>
            <a:pPr lvl="0" defTabSz="914400">
              <a:defRPr/>
            </a:pPr>
            <a:r>
              <a:rPr lang="zh-CN" sz="2400" dirty="0">
                <a:solidFill>
                  <a:schemeClr val="accent5">
                    <a:lumMod val="75000"/>
                  </a:schemeClr>
                </a:solidFill>
                <a:latin typeface="微软雅黑" panose="020B0503020204020204" pitchFamily="34" charset="-122"/>
                <a:ea typeface="微软雅黑" panose="020B0503020204020204" pitchFamily="34" charset="-122"/>
                <a:sym typeface="+mn-ea"/>
              </a:rPr>
              <a:t>将来可能提出的需求</a:t>
            </a:r>
            <a:endParaRPr lang="zh-CN" sz="2400" kern="0" dirty="0">
              <a:solidFill>
                <a:schemeClr val="accent5">
                  <a:lumMod val="75000"/>
                </a:schemeClr>
              </a:solidFill>
              <a:latin typeface="微软雅黑" panose="020B0503020204020204" pitchFamily="34" charset="-122"/>
              <a:ea typeface="微软雅黑" panose="020B0503020204020204" pitchFamily="34" charset="-122"/>
              <a:sym typeface="+mn-ea"/>
            </a:endParaRPr>
          </a:p>
        </p:txBody>
      </p:sp>
      <p:sp>
        <p:nvSpPr>
          <p:cNvPr id="45" name="Title 13"/>
          <p:cNvSpPr txBox="1"/>
          <p:nvPr/>
        </p:nvSpPr>
        <p:spPr>
          <a:xfrm>
            <a:off x="8394065" y="3028950"/>
            <a:ext cx="2967990" cy="1238885"/>
          </a:xfrm>
          <a:prstGeom prst="rect">
            <a:avLst/>
          </a:prstGeom>
        </p:spPr>
        <p:txBody>
          <a:bodyPr lIns="91424" tIns="45713" rIns="91424" bIns="45713" anchor="ctr">
            <a:normAutofit/>
          </a:bodyPr>
          <a:p>
            <a:pPr algn="l">
              <a:lnSpc>
                <a:spcPct val="110000"/>
              </a:lnSpc>
            </a:pPr>
            <a:r>
              <a:rPr lang="zh-CN" altLang="en-US" sz="1465" dirty="0">
                <a:solidFill>
                  <a:schemeClr val="accent5">
                    <a:lumMod val="60000"/>
                    <a:lumOff val="40000"/>
                  </a:schemeClr>
                </a:solidFill>
                <a:latin typeface="微软雅黑" panose="020B0503020204020204" pitchFamily="34" charset="-122"/>
                <a:ea typeface="微软雅黑" panose="020B0503020204020204" pitchFamily="34" charset="-122"/>
              </a:rPr>
              <a:t>①动物城友会和动植物科普增加点赞评论功能</a:t>
            </a:r>
            <a:endParaRPr lang="zh-CN" altLang="en-US" sz="1465" dirty="0">
              <a:solidFill>
                <a:schemeClr val="accent5">
                  <a:lumMod val="60000"/>
                  <a:lumOff val="40000"/>
                </a:schemeClr>
              </a:solidFill>
              <a:latin typeface="微软雅黑" panose="020B0503020204020204" pitchFamily="34" charset="-122"/>
              <a:ea typeface="微软雅黑" panose="020B0503020204020204" pitchFamily="34" charset="-122"/>
            </a:endParaRPr>
          </a:p>
          <a:p>
            <a:pPr algn="l">
              <a:lnSpc>
                <a:spcPct val="110000"/>
              </a:lnSpc>
            </a:pPr>
            <a:endParaRPr lang="zh-CN" altLang="en-US" sz="1465" dirty="0">
              <a:solidFill>
                <a:schemeClr val="accent5">
                  <a:lumMod val="60000"/>
                  <a:lumOff val="40000"/>
                </a:schemeClr>
              </a:solidFill>
              <a:latin typeface="微软雅黑" panose="020B0503020204020204" pitchFamily="34" charset="-122"/>
              <a:ea typeface="微软雅黑" panose="020B0503020204020204" pitchFamily="34" charset="-122"/>
            </a:endParaRPr>
          </a:p>
          <a:p>
            <a:pPr algn="l">
              <a:lnSpc>
                <a:spcPct val="110000"/>
              </a:lnSpc>
            </a:pPr>
            <a:r>
              <a:rPr lang="zh-CN" altLang="en-US" sz="1465" dirty="0">
                <a:solidFill>
                  <a:schemeClr val="accent5">
                    <a:lumMod val="60000"/>
                    <a:lumOff val="40000"/>
                  </a:schemeClr>
                </a:solidFill>
                <a:latin typeface="微软雅黑" panose="020B0503020204020204" pitchFamily="34" charset="-122"/>
                <a:ea typeface="微软雅黑" panose="020B0503020204020204" pitchFamily="34" charset="-122"/>
              </a:rPr>
              <a:t>②添加私聊功能</a:t>
            </a:r>
            <a:endParaRPr lang="zh-CN" altLang="en-US" sz="1465" dirty="0">
              <a:solidFill>
                <a:schemeClr val="accent5">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0"/>
                                  </p:stCondLst>
                                  <p:childTnLst>
                                    <p:set>
                                      <p:cBhvr>
                                        <p:cTn id="6" dur="1" fill="hold">
                                          <p:stCondLst>
                                            <p:cond delay="0"/>
                                          </p:stCondLst>
                                        </p:cTn>
                                        <p:tgtEl>
                                          <p:spTgt spid="60"/>
                                        </p:tgtEl>
                                        <p:attrNameLst>
                                          <p:attrName>style.visibility</p:attrName>
                                        </p:attrNameLst>
                                      </p:cBhvr>
                                      <p:to>
                                        <p:strVal val="visible"/>
                                      </p:to>
                                    </p:set>
                                    <p:animEffect transition="in" filter="wipe(up)">
                                      <p:cBhvr>
                                        <p:cTn id="7" dur="1000"/>
                                        <p:tgtEl>
                                          <p:spTgt spid="60"/>
                                        </p:tgtEl>
                                      </p:cBhvr>
                                    </p:animEffect>
                                  </p:childTnLst>
                                </p:cTn>
                              </p:par>
                              <p:par>
                                <p:cTn id="8" presetID="22" presetClass="entr" presetSubtype="1" fill="hold" grpId="0" nodeType="withEffect">
                                  <p:stCondLst>
                                    <p:cond delay="2000"/>
                                  </p:stCondLst>
                                  <p:childTnLst>
                                    <p:set>
                                      <p:cBhvr>
                                        <p:cTn id="9" dur="1" fill="hold">
                                          <p:stCondLst>
                                            <p:cond delay="0"/>
                                          </p:stCondLst>
                                        </p:cTn>
                                        <p:tgtEl>
                                          <p:spTgt spid="17"/>
                                        </p:tgtEl>
                                        <p:attrNameLst>
                                          <p:attrName>style.visibility</p:attrName>
                                        </p:attrNameLst>
                                      </p:cBhvr>
                                      <p:to>
                                        <p:strVal val="visible"/>
                                      </p:to>
                                    </p:set>
                                    <p:animEffect transition="in" filter="wipe(up)">
                                      <p:cBhvr>
                                        <p:cTn id="10" dur="1000"/>
                                        <p:tgtEl>
                                          <p:spTgt spid="17"/>
                                        </p:tgtEl>
                                      </p:cBhvr>
                                    </p:animEffect>
                                  </p:childTnLst>
                                </p:cTn>
                              </p:par>
                              <p:par>
                                <p:cTn id="11" presetID="22" presetClass="entr" presetSubtype="1" fill="hold" grpId="0" nodeType="withEffect">
                                  <p:stCondLst>
                                    <p:cond delay="2000"/>
                                  </p:stCondLst>
                                  <p:childTnLst>
                                    <p:set>
                                      <p:cBhvr>
                                        <p:cTn id="12" dur="1" fill="hold">
                                          <p:stCondLst>
                                            <p:cond delay="0"/>
                                          </p:stCondLst>
                                        </p:cTn>
                                        <p:tgtEl>
                                          <p:spTgt spid="28"/>
                                        </p:tgtEl>
                                        <p:attrNameLst>
                                          <p:attrName>style.visibility</p:attrName>
                                        </p:attrNameLst>
                                      </p:cBhvr>
                                      <p:to>
                                        <p:strVal val="visible"/>
                                      </p:to>
                                    </p:set>
                                    <p:animEffect transition="in" filter="wipe(up)">
                                      <p:cBhvr>
                                        <p:cTn id="13" dur="1000"/>
                                        <p:tgtEl>
                                          <p:spTgt spid="28"/>
                                        </p:tgtEl>
                                      </p:cBhvr>
                                    </p:animEffect>
                                  </p:childTnLst>
                                </p:cTn>
                              </p:par>
                              <p:par>
                                <p:cTn id="14" presetID="22" presetClass="entr" presetSubtype="1" fill="hold" grpId="0" nodeType="withEffect">
                                  <p:stCondLst>
                                    <p:cond delay="2000"/>
                                  </p:stCondLst>
                                  <p:childTnLst>
                                    <p:set>
                                      <p:cBhvr>
                                        <p:cTn id="15" dur="1" fill="hold">
                                          <p:stCondLst>
                                            <p:cond delay="0"/>
                                          </p:stCondLst>
                                        </p:cTn>
                                        <p:tgtEl>
                                          <p:spTgt spid="40"/>
                                        </p:tgtEl>
                                        <p:attrNameLst>
                                          <p:attrName>style.visibility</p:attrName>
                                        </p:attrNameLst>
                                      </p:cBhvr>
                                      <p:to>
                                        <p:strVal val="visible"/>
                                      </p:to>
                                    </p:set>
                                    <p:animEffect transition="in" filter="wipe(up)">
                                      <p:cBhvr>
                                        <p:cTn id="16" dur="1000"/>
                                        <p:tgtEl>
                                          <p:spTgt spid="40"/>
                                        </p:tgtEl>
                                      </p:cBhvr>
                                    </p:animEffect>
                                  </p:childTnLst>
                                </p:cTn>
                              </p:par>
                              <p:par>
                                <p:cTn id="17" presetID="22" presetClass="entr" presetSubtype="1" fill="hold" grpId="0" nodeType="withEffect">
                                  <p:stCondLst>
                                    <p:cond delay="2000"/>
                                  </p:stCondLst>
                                  <p:childTnLst>
                                    <p:set>
                                      <p:cBhvr>
                                        <p:cTn id="18" dur="1" fill="hold">
                                          <p:stCondLst>
                                            <p:cond delay="0"/>
                                          </p:stCondLst>
                                        </p:cTn>
                                        <p:tgtEl>
                                          <p:spTgt spid="45"/>
                                        </p:tgtEl>
                                        <p:attrNameLst>
                                          <p:attrName>style.visibility</p:attrName>
                                        </p:attrNameLst>
                                      </p:cBhvr>
                                      <p:to>
                                        <p:strVal val="visible"/>
                                      </p:to>
                                    </p:set>
                                    <p:animEffect transition="in" filter="wipe(up)">
                                      <p:cBhvr>
                                        <p:cTn id="19"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17" grpId="0"/>
      <p:bldP spid="28" grpId="0"/>
      <p:bldP spid="40" grpId="0"/>
      <p:bldP spid="45" grpId="0"/>
    </p:bldLst>
  </p:timing>
</p:sld>
</file>

<file path=ppt/tags/tag1.xml><?xml version="1.0" encoding="utf-8"?>
<p:tagLst xmlns:p="http://schemas.openxmlformats.org/presentationml/2006/main">
  <p:tag name="KSO_WM_UNIT_TABLE_BEAUTIFY" val="smartTable{79dafb83-0b84-466f-b979-f72043211d64}"/>
  <p:tag name="TABLE_ENDDRAG_ORIGIN_RECT" val="350*60"/>
  <p:tag name="TABLE_ENDDRAG_RECT" val="11*187*350*60"/>
</p:tagLst>
</file>

<file path=ppt/tags/tag2.xml><?xml version="1.0" encoding="utf-8"?>
<p:tagLst xmlns:p="http://schemas.openxmlformats.org/presentationml/2006/main">
  <p:tag name="KSO_WM_UNIT_PLACING_PICTURE_USER_VIEWPORT" val="{&quot;height&quot;:7501,&quot;width&quot;:3476}"/>
</p:tagLst>
</file>

<file path=ppt/tags/tag3.xml><?xml version="1.0" encoding="utf-8"?>
<p:tagLst xmlns:p="http://schemas.openxmlformats.org/presentationml/2006/main">
  <p:tag name="KSO_WM_UNIT_PLACING_PICTURE_USER_VIEWPORT" val="{&quot;height&quot;:9825,&quot;width&quot;:15915}"/>
</p:tagLst>
</file>

<file path=ppt/tags/tag4.xml><?xml version="1.0" encoding="utf-8"?>
<p:tagLst xmlns:p="http://schemas.openxmlformats.org/presentationml/2006/main">
  <p:tag name="ISPRING_PRESENTATION_TITLE" val="炫彩气泡简洁大气商业计划书PPT模板"/>
  <p:tag name="ISPRING_ULTRA_SCORM_COURSE_ID" val="B6BCA88A-A948-49FB-87E9-F1B64DACEF6F"/>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系统信息库"/>
  <p:tag name="ISPRING_PLAYERS_CUSTOMIZATION" val="UEsDBBQAAgAIANZMkEu27fNMcQQAAAQRAAAdAAAAdW5pdmVyc2FsL2NvbW1vbl9tZXNzYWdlcy5sbmetWM1u20YQvgfIOywIBGiB1kkKJAgCW8aKXEuEKVIhV5bdoiDW5FpaeMl1+KPEPeVVeukb9NRD36WXom/R2SVlW/kBSduAJGiXmm9mZ+abmdX+4cdMog0vSqHyA+vl3gsL8TxRqchXB9aCHv34xkJlxfKUSZXzAytXFjocPX2yL1m+qtmKw/enTxDaz3hZwrIc6dXtGon0wJqPYzuYzbF/FnvBJIjH7sQa2Sq7Yvk18tRKfffT6zcfX756/f3+81auD0w0w563C4QM0qsXPYB8GgZeDGjEi31ySq2R/hwmFyyo5/rEGrVfhknPQ3JijfRnp9wiDIlP48hzHRK7UewH1PjCI5Q41uhM1WjNNhxVCm0E/4CqNYc4VqLgqJQiNQ8SBRt5zbuUOcEMu34ckoiGrk3dwLdGkSqK6x8MLKurtSpAXYlSUbJzyVOjEzLGPL8qeAmqWQUZheBVrQX8UmVM5HudqkO8dP1JTIPAi2LiO9sda0TyFDkF02oGooQ4IiEAFKzkxT1kY5NlRhxhKYchTN3J1IM31SZMxWot4V0NtWNOIAZznndJQY6QELIripZB6GingSrE0BUryw+qSHfy426guoBd3w4gBW16B5xqjC0wxFhA3SgKnlRdYDMSRXhC4nFwCokMvAuGSATHQLfjIRJnJAKKkKhLxscn7gTrhNcU2+b/ll8J0+ksrxFLEpDT7tsIVZewo10KLDBMK/eGqYnIuwWEzcXeN2jcoIJ3zWolNhzsKFJedCqCymITR2fRu4X7c3yEXY84MaSVEyxjakqe1pixa5SrCrF0w/KEo3OesBpy/RqepSI1z3Scjf73tfgNsaqtKs/aguQ75PTZUHt2athXzKpLsKmqeHZVdanWDmvNv48VOqe/aUKfo99Pf2QTH4du8DiRKUVWy6bqPjg+N5YNjVGnEQ/0VP9oPbYlUVNbxy4UrLFQ/SUIdFPdP6AByv5Srn8EiuZNiYYa7uYXA3T6QQvgK3RfjBNw1Y4JJ+DCAfJLMo5cCrPRkp+XouocOwwbmwB9PbQJzHmSV/yWjOf8QsGEIznbNNMHdCET6c6A3hludloFdakHJvsAuGqSByClyMD+tAfmYka2HmgK/M5JlqqWqSGvFJemyINv64x/OTZdFCozu5KV2+RtmszhQ6xoDhc2SucD2v8N/3rH5w797h+liODQnsY29m2iB33NVdlTCCigXeHRKPbwWIsDFzJWJWtopheqztOeQM2s7pAjDGDtmSPOimT9z6c/emJ8Zkmzi9rdt4NAgNi6CpIbsF98VfHy1y4Qise7cmbRR6q922zl/v37r/9+/7NT0IUkfJQrBGs6S6Yy2Nrr1gs53sYMU4rt6QxoEJmsV3UBk9sQhBkOj6GUmSHcGs1YcQl1kColB6EYT+v8q4Zpv71d1pUUOR8i+7BOog9M3XmMHcdctYF7UiSXTctM4UKRtHduCXfuvmD2FPtQZj/D46moBgKazrQtQsDzZn3L8s2XjepmVZr/K/af3/n74n9QSwMEFAACAAgA1kyQS03wALexAwAAOQ8AACcAAAB1bml2ZXJzYWwvZmxhc2hfcHVibGlzaGluZ19zZXR0aW5ncy54bWzlV19vGjkQf+dTWHvqY9kkTZo0WoiqBFRUAlzY3rVPkVkPrBuvvV3bUPp0n+Y+2H2SG6+BwEHbpT2qShWKwOOZ3/yfiaOrj5kgUyg0V7IRHNePAgIyUYzLSSN4E7efXgREGyoZFUpCI5AqIFfNWpTbkeA6HYIxyKoJwkh9mZtGkBqTX4bhbDarc50X7lYJaxBf1xOVhXkBGqSBIswFneOXmeeggwVCBQD8y5RciDVrNUIij3SrmBVAOEPLJXdOUdEWVKdB6NlGNHmYFMpKdq2EKkgxGTWC39on7rPk8VA3PAPpYqKbSHRkc0kZ484KKob8E5AU+CRFc89PAzLjzKSN4OTUoSB3uI1SYnvXqUO5VhgDaRbwGRjKqKH+6PUZ+Gj0kuBJbC5pxpMYb4jzvxHcxPfDbuemdd/rx63h/av4tutt2EMobr2N9xCKO3G3VYn/1btB667b6b2+j/v9btwZPEphiDY8jMLNEEQYKmWLBFYRiExqs5GkXGDR/ScuGgyWraDFBGLV5piVMRUaAvI+h8nvlgpu5ljdR1jdDwD5S51DYu5cHhqBKSwEj3AeEA3D5KxyfPZilePziw3XQ6/90a2dVkbUGJqkWA1IK02LwnXSkm2s5IZr7kxGSrCVQ5CNgPVoBms1Pnzgso2cxwEZYxIEuvqy4FQEhBt0PVkJazvShpuyl9rrnASxsOmB3A63QpGktNAbEV9F3VVy0vxTWcHIXFki+AMQowjmzmb4KwWyXvJkXKispGJTGqIFR41TDjNgVz6QHvBzit6hisyiJE6AXIDxGj5Y/omMYKwKxAU6xXmBdK49fn0v4Jxq/QhKlzY+8YXf6d203j5xDlI2pTLZExwTDlluDoJP50Qqs5TDcCTUaiiTwjgr76r4Vv/2NGieWeHT/H8nYw36gCk5jJZ9EvNVCyqrTem0bETXXCU0tiDHlHhMvEhwXHBpoSpgQiVRUswJTXAka9fWU66sRopvYA+tv91CL0+4LE8THG2osWBQVII8Oj55dnr2/PzixWU9/Oevv59+UWixrAaCOnV+W11/dr19ReoLS25Ltq2KzNUc29K6exMvFsz2CI5Ctxp2b4pyof2Mi6L/JsY4tarkc3DX+qMKXw8DVqnkWsNKcP0qXP3XVbju/BIcrC3ASibg0Jz4IYBjU/CMY7kcrAV+SEF+178uvpoPU5A/b8i+p4d/lYj50+r9sPFgiMKdby13k3HJM4yj2zerB1rz7PQInyA7r2o1RNt87jZr/wJQSwMEFAACAAgA1kyQSzgBcUK0AgAAVAoAACEAAAB1bml2ZXJzYWwvZmxhc2hfc2tpbl9zZXR0aW5ncy54bWyVVm1v2jAQ/r5fgdh30nUvbJKL1FImVWJrtVZ8d5IjsXDsyHbo+PfzK3EggQyrEn7ueXzn891RJHeELT5MJijjlItXUIqwQhokYBOS303TRinOZhlnCpiaMS4qTKeLjz/tByWWeU3F9yDGarY4g9bN3H7GSLyPr3OzhgQZr2rMDmte8FmKs10heMPyq6GVhxoEJWynmTc/5svVoANKpHpSUHViWn03a5ykFiAlmJC+rcy6qqI4BRo83djPSE3r6vLtT2R7IomysvtPZg3JalzASZJvzRrmM316VzA367JAwV+lqZ9vzRqkUnwA0T388YtZgwpeN/X/1EgteGES2tVcfsSjhnKc6/YzUd2YdVVgLmQcXX0Fnx5718eI5L/GfY9MuwpOX0xeTwaCefSUwkKJBlASds4mS/7+3CjdH8EeIy3nRcf8ghsZs1qs5f2Bd8LyiOSBlrHhtKlg6cKNiF285S+XD3ZSLLaYSs89YlGAAvYejCJswZb5W2f1jBmBLfOVkhyeGT2c0U8tThNe+AH7t7ycfG0FhvU25CvsgtV4Wpu+lZFrDwROxXNYSBPOG6nAvBpKLOZCSs5iQgzvSYEV4eyX4aUHexmJkhODL7T+skKKKAp91WZj1DM6fi+77xajt3ar0f0mtJdz+4nSI/xuipXCWVnp3yQ5nXid7hGdmGnSrzBDUtNBPLEtjzTW95CowmIH4o1zOtYN4wrk2OO5a60hOkqiHKCkP8vIH9KXftZUKYiVfjUCoWy6mOOVpCip/lMbAu+QdwUDRqdUpT6OYXKsygjwJQBYZOWxANzOmaqGKkJhD6H1I8DeeOhqSOoiHaq3e7WGrYorziOjStJPirZUYl7X0CPY6Lj6Fc4youwVTqW9WqfzwxCOju7M5TDOTPXFJAf4auocre3nSdSg+W/yH1BLAwQUAAIACADWTJBLOD/HHIQDAABKDgAAJgAAAHVuaXZlcnNhbC9odG1sX3B1Ymxpc2hpbmdfc2V0dGluZ3MueG1s3Vdfb9MwEH/vp7CCeKTZxmBjSjuhLdUqylrW8O9pcuNrY+bYIbZbyhOfhg/GJ+Ect91Kx0gRQwhVU5fz3e/ufnfnS6PjT7kgUyg1V7IV7DZ3AgIyVYzLSSt4nXQeHQZEGyoZFUpCK5AqIMftRlTYkeA6G4IxqKoJwkh9VJhWkBlTHIXhbDZrcl2U7lQJaxBfN1OVh0UJGqSBMiwEneOXmReggwVCDQD8y5VcmLUbDUIij/RSMSuAcIaRS+6SouLM5CIIvdaIpleTUlnJTpRQJSkno1bwoLPnPksdj3TKc5COEt1GoRObI8oYd0FQMeSfgWTAJxlGe7AfkBlnJmsFe/sOBbXDTZQK22dOHcqJQgqkWcDnYCijhvpH78/AJ6OXAi9ic0lzniZ4Qlz6reA0uRz2uqfx5Xk/iYeXZ8nLno9hC6MkfpdsYZR0k15cS//s/SC+6HXPX1wm/X4v6Q6urZCitQyjcJ2CCKlStkxhxUBkMpuPJOUCe+4HXjQY7FpBywkkqsOxKmMqNATkQwGTV5YKbubY3DvY3FcAxXNdQGouXB1agSktBNdwHhADw+Ksavzk2arGB4drqYfe+3Vat0YZUWNommE3oKwKLQpvipZqYyXXUnPPZKQEWyU0RpYF5vK85FQEhBvMLV2dGseA6XCB/Dvb3eZYmo3k0oyWeo3DFY+uN9P2W2UFI3NlieBXQIwiWA2b438ZkJtNTMalyiupoNoQLTgDMuUwA3bsqfGAP3P0Hl3kFi1xpAsBxnv4aPlnMoKxKhEX6BQvAJRz7fGbWwEXVOtrULqM8aFv5e75afzuoUuQsimV6ZbgWELIC3Mv+HROpDJLO6QjpVZDVRTGWXVWJ7fm75dB89wKX+Y/XYwb0PdYkvvxsk1hfhlBbbcZnVaD6IargsYR5FgSj4kHKY47lxbqAqZUEiXFnNAUL1ntxnrKldUo8QPsofXvR+jtCZfV0wT3MXosGZS1IHd29x7vP3l6cPjsqBl++/L10Z1Gi/UzENS58/vn5KcL6xdWd6ytDduOKnPXc2zD6+27dbEyNq/gKHQX9u13f7Wi/s7V33+dYOZxnQoNLuI3dfTOkYJaTRQPa8H162j1X9TRuvBrbXBjpdUKAa/BiR9rvAgFzzk2wL019V9psbtfL3wD/qEW+3dJuHPO/lsO/NPqPXztxTsKb/3N0kD5+u+/duM7UEsDBBQAAgAIANZMkEvQmuqLlwEAAB4GAAAfAAAAdW5pdmVyc2FsL2h0bWxfc2tpbl9zZXR0aW5ncy5qc42UTU8CMRCG7/yKTb0agviBejOCiQkHE7kZD2UZlg3dtmnLChL+uzsFYdudFTuX7Ztn3+lMM912kmqxlCWPydZ/+/1buPcaoObMCi5DXbToBerMinwGk7wAkUtgEVL+/nqUdyeCMmbSm04372hra35MEbQmNENoltBKQvsitDVqcy5sXfwOCjsUtS+o1uXpyjklu6mSDqTrSmUK7hl28eJXvb4IViWYM+icpxCYDvxqI0+OtwOMOpeqQnO5GatMdac8XWZGreSsLf9io8FU973cA72HwfMosBO5da8Oijjx6B6jndQGrIVD3rsRBgkLPgVR8+359QcaGDcLiugyt7n7pZ+uMOq05hk0u9THCDFZeTW4AUaTc7B2e+K6jxEQgm/ANKyGNxgBqPRK/+MCtVEZdqSBNnt+RIXis1xmh9Q9DJLDw6JtW/dOhfrjD1kwQioaoQUxkUXbu0FNfTy5jpxcG6UdU78KSpSUqChRU2J5FIPzuPglwf1HwrhzPF0U1QNRvY1VJ7hZgpkoJaoCPs8dNc7V2f0AUEsDBBQAAgAIANZMkEs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NZMkEvZnKM3dAAAAHQAAAAcAAAAdW5pdmVyc2FsL2xvY2FsX3NldHRpbmdzLnhtbLOxr8jNUShLLSrOzM+zVTLUM1BSSM1Lzk/JzEu3VQoNcdO1UFIoLknMS0nMyc9LtVXKy1dSsLfjssnJT07MCU4tKQEqLFYoyEmsTC0KSc0FMkpS/RJzgSpfzJj4or/9acfsZy39zyatfTZl39OZK5T07bgA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NZMkEtfiFvqaggAAJEgAAApAAAAdW5pdmVyc2FsL3NraW5fY3VzdG9taXphdGlvbl9zZXR0aW5ncy54bWy1Wktv48gRvudXNBQskACB9aBeDjQK+GjZxMiUVqTtmQSBQIltiTDJVsiWZrzQIYcFNrdFghwS5JRLkEuOOQVI/kuAnWz+RaqbpEXKkkzaE3FsDKvrq6quVz/kXnTvBuo6YtR3v7KZSwOTMOYGi6j/A4R6c+rRcBySiLCouqPcuoFDP+jBHeU0oEbMDhw7dFQ+GvVraCA+qNuRu1oX3ppKs4E6TdzAXaThlgpj55J2LqkwpjXqaq+6JyKWG5I5Cdhhqb1qbvQpQA8iEjI9cMjHvpTnzg7lZ3AR2o4LfFG/3eTPNtW61Zr8Qc16q9PC24YsSVIbqS2trtW2nc55R64jXGu2atJW6TakhoTqrVb9vL2tdxotCd4G522Q0sTnbdTsNJsNbdvADUAjWVa0hrrtSOf1ugzacPdc3Q4GSqdWQ/V6XWpq21ZbGig1BNwSyJClLnegpEmK1N7KilzvSmigDpRBc4s13FZbqNvA7Vpt21QUqVbbOXc3u6y7dtTC00nd+YzAgyE4OMpzq3oguXrzdRgCs0X8lWczggLbJ28q3//ht99/+813v/nTp6+//fS7v336/T+/++NfK0mKinROAalleWpMBDIX1z8orVcVYymjsC1bHFk6cp03ldmaMRqczWnAwOCzgIa+7VX6P4zzJ5ldESTdkLAM7s6ek526jvgUhSW6IKfhOQWaU39lBw9DuqBnM3t+vwjpOnAKmbl8WJHQc4N74K6dd1R8UpHnRkxnxM/Zh7v8KQ5bQc+KCDevjflTCOnZM+KlGmviUwK3U/m8R/agGzdymYDKdf6cgq7sBdkLQIM/pzEBaMmDOvx5HsTIRwbsEm8Bp3V49gMJ80rilnkSRVfrVdl8WoV0wZ2dxz0f6EecR6EDBQtuYY0/hUB8glxhoSglbhPz1/YYk9f9XtLzQQsEN9tcEpIQOVam6uhqLBvvp8PRxWiq6BeVvhpXJeJl+aNGu/ux3mr/uFdNcAUlmVfycJiXhYSwVq2YLMOajIZTEIiHUwO/syp9/rs0dHRtDXUDV/rJf0oLGE/wTaXPfxeBXk8m2LCm5lDX8FQ3p8bIEn4ZYgtrlf57ukZLe0MQo2jjkg+ILQmC9uyGBEWe64gB3rLdYE0K6NNGV7JuTCfYtCa6aukjo9I3aRg+/ERIttdsCcmztCPkuJE984gj1EKKiHHeXkC72KMh+MeWLnBS33aDsyLaJ/KtblxMrdFoaE6xoaWUSh8HDtJCm2sqL2gim3gCMkIb1vKXwaci+4QEJHteaSGX+sXlEH4sbsilu1h68MNeYM0YQ0jGJCgAhMTBE8g607wdTTTuQ1CIbLSyo+gDDZ1c0mRDV0C2bqgjSE3Vysi3uJhUNgTeDeaQOmTOCsi7wqYpX+CpMnoHOQ61OSoJGr2FknxbEvQem1BD2CwAM+Qb/ULmFcHLMC2QtAbnNs937wHZ8znguDc3Ll1HQOEehjIR1RidldZk4i+vIZC6PDxS7bFgcLZ4W7gbAqaEDixzBXRBG1KxxrPry2v959OBrA+xNoV000a3U0t0Sa7Utx9QQBmynY0dzAmakbm9hkp4gDHHdcQYj7ww4Vdr9ytks6T/fJG0LkPD7754gUm5hnfAMtgxgzLYpqzYc9q525IZvNAQnutHrSjigBebYKrYkCf66POEKHL9tRd36c8RqEfjygbrWTte76/iYfs/GGPGLVjRoaMpLi0FwrAS8yUHFk+vFFA3BqBuHPdzaPj8lFpKgDFKZBgUvULMDXguZ8gNeLSciFusmLoFm61bMuOnjwJgUatx1A7Hm58RPQKH9MdSnZE7Cvslj9ibeCMDa5cIf5EoZ7ZKuaXF0q0hGG6AzEWcVCDVc31+hiom9voKp66IV4PcfG7p2nNEdXvuvVgRwM9rnzzdh92F1BdUz47SvI4XpZ+90pB4ipNY77jcBuKxQAvHKlOfr4qYieWJejlVZUPF/ETB69krjoPq4D4ZWuZ0KCtcApSJb7P5ElbhO37OKy4rPhFoeCCDvGTyJrHD+fLfv/5LcTF79sRUlFB/WlYOFD/vmvhR3i8Mykj0ywJyLFnJQ8VLQWByoEqh//nXP/77578XweqQn5/lxGLHq5JPfX7DVUg1VEASRdmyZPXyCorEFDVB1yFsBUsKuZInb6Hvia1+pX9lh/fQNy1KvbKChON5arLSNuxOuGvmuQEpCX/1QsQnb+njqaxp4ugPJeq58/t49XXg/JLc8iGPLsrIUy9lA5rznkjiuKy8TLG2pU0LOkL8vusHm4NL3SNhd5/i2dDCWe56JmAh9cb8YuvpTS4w8Hs4SOM+C/mJPn3LckRL+iGJXcKVpexzjsGEMd8qZnh3tH3uCS8dJ8OaEPb5bqgHi4IaTybDnqfvo1RVEde+/TvbixLEI+2J4XDGSoYylu+I+/wG+cie8GeI+/wmX1BGcKh7AtofySLTqzjFDrP0IoEDHhKIFpXwpG95Hm7BkF/JRhmTEkKe06cO6Yt10XJ9ktQyp2UNrh6xuBc8bl2uOGb2IKYd8a8ccgO73K2eTt4ec5lHjme2mAfUXzb64v1Q+ic8h/I//upg3xkxFbGHFXlTgUOIPV/yNh9VUCLjTYW7M/5+5hhulTYz3ssySGHNaagvmrno5aVUBryFl1NF41I/DepVn/ipVz0VoV4i9ngAg7U/IyGGHHBJmpx5WpZ7md6C3YjNaB52ZDCLZ0sQHcDpKMVkCLm0Ehuqx6SK37IMsK1krkc2JG1UGULGN6en34ugOE7ntsyG5I5lszuhlC6CpNPtUjHLnR84ChOnsYO4eKRk0TF7FonpH+hW6dKTUXZgNUrbNM/3LGtMyGXuAWXAeywAvWp2lYUu9eRb1n0aQEHe0b86+B9QSwMEFAACAAgA10yQS+9ftoEPFgAASHUAABcAAAB1bml2ZXJzYWwvdW5pdmVyc2FsLnBuZ+3da1hSWb8AcMtuY95mpryUik3TZbqZ42ipKdplmrLUMk0zJcUkw2sGKAiUltpU+nbzUipdpsy8kJriDdE0qZykJhUShYzUhAAVN6Cw4dCpec/M1Puc53w437bPI4rutX9rr73W2v/1/8A64+u93chgkYGenp7Rjl+27tXTm9Wup6ffOW+O7i/3W/1v6H7MSNy7fbNeRZfVqO7NLJTnbk89vcrs+eqw2br3X8X/EpSop2fc9uF7BjPuboSe3vGBHVs99yWFigd8zq7BDXQMyq6mzGjWo6XOT1iKWnFztdFW332b32wO95hn4BmybcGZuq++yzu9c8GpX+bN+vrS7p9s897fHDcBlYXKTr8fSqf3+4OoBlWzsdVPxYThyX0Ih5ey+lLVJo4RiS7rcm3cwEtCKvrQ1AGQNHRlvxpraHHoxIw5/3ip6PIQBfc03Es2Irsd0Y6PwLVTQvf1rd73Iz4/1iIw/HrffhXGvJ2HF6213zV6+AvH1EXp97QI2Wk4PlFxB/582ennmMsRnx11yLbNo+b+XGDTTlxSh7WEhIU7tOjpG67/y4tHw8mjYSYkrYo/P9w740vVyVzvu/a9J37h5Phqwd+KfiyfM8NzF3j+LqP5/mFiWCK5kWH59/JyS9P2Wfae575w4h9tM2fAZvM2H1ryeZN57jL9tv3zpjy5Uj/VYmzP63K9AL3PTvi/QQaHZkMQBEEQBEEQBEEQBEEQBEEQBEEQBEEQBEEQBEEQBEEQBEEQBEEQBEEQBEEQBEEQBEEQBEEQBEEQBEEQBEEQBEEQBEEQBEEQBEEQBEEQBEEQBEEQBEEQBEEQBEEQBEEQBEEQBEEQBEEQBEEQBEEQBEEQBEEQBEEQBEEQBEEQBEEQBEEQBEEQBEEQBP3/QWOv48gqblcc8wsf/X7I9tEJ2+XzDG5+4XPfL8/wNFSuHPvhNpcZ1RP2j3KHeLpymV+F/+dywrrTpz4DdXXcZYr8vCI3DeeFt2w/SZsZOOOzKnroGmOW/Req/vSE7ZyUBUmrTyw88X+Aog3C4xigXDI1QuG7gZMvG5kwcori8dJsJf2NRbd9KXI/837WUP3TScf+OAUmugsDUxLKTP92iS2jhoZkCX04YM+z6yS4oj+xtMGTqAacxGIqaFFQda3MODyueWpY4oWYvqhX+90JsX4gsyprtIRhGyoAsRXIRCFSClIk1wqRIs6Pf206h7FpEZX/docrUJ1AjHYTYQqD3zti3vx+MZuBS+nIpRqHs9xVZRbY3yx6NwdZv6zB9feJECIQew8puwUDj+xn5Fox7VIG5zeyQwlicoWqFAEeVTyLI8kkChxDNbBNin7CH3EB497ZMdQTKqamGA6Ozs0Cx0glomfWrAZWH6jIZaiH9NnBBEaXpXMH/0XjWp9N4+2xfGby3WIkJagBWONLu6VNTnhHFIutkX/uVRCpj/nm8Vp4mtiVP+WtQHU1dDlSvq6V1rKJhPeXzgTMrQwuO68wuvOhCcYO6ur7K9LvwpstsOnnIYZBx/ph7ilKOLs0L4AcOn6bRH67FFav4i+TsjDG5Ot7mM2bA61lLJK8GqdlZKFPl2MR3YdhKg4zEhlJDwkp5tVWsCW5x/ZcKDldM62lq6Kf/tIYk6G2VsV6EcsA+8tDfq9cgfzbXqyZGFdjbcGoJbYe+funJmdHX+94uYKSMhGJ9EWb0VXvmrkdJVpNQ3b2VJVfaRqnBN7SreCnEd8NsVMOmoCcjDjEjBtvtoPSi7YBqPTdsy+4LD1isaQvaBOzqZzHnky7aNbQN15SfWtVag+ZdqJ7XakySOEP4rb9jqXUXO+t2G/TZ5m2MC8ddY6obIMVnTsqjhk5Fw26CpFHUN9LGtcC9htYxQbhIxurjz8Juh6bMfdds82/u4fKsFu0K0TGavKKI0hlh0ZV9cOiHuKAq7GXnXl7lnqSWX4/hxcWTKUB2JCH3Bgwr5hX4VYTHdVy7/qPpJ28bhUmnTPV7EkrXmIszTDYDvAFvkE37hbS/cOqt1F/PdhGi7NZtfU8S34UNbPLucChCpDeZVAL5LFeZyPpXNzjEZZz15qQY2Z3uQnNLOqWpqRgxbef+m1/xkl8TImXsh6wot3ApbASFktU0sBp/FE60j93fngq5xF5PHBmshiTM6fSRR+lnt4rYJR+t8t1fpRYHA8CJovuSBrN2jsSjli035l5QFUtdy+u4M/3Tvy5L6ZvGreGvlbnZ1YmEqtFAz/TkODIDmleQ7/9pz0zTgav9/WhNA6xjRbDjSUDqBF8fwqf7OOGqcKtyTm4TjdDpXLIT8f6V3R2o7fUiAJWlnY+ui9zz6t7YOuE2mpKiBhn5/A2lCYS2waOuWIdGKSxNNgajZLt/nx0wDuXokBfFIiTPu6pEU+eEzu17W2xjb6irFCUIFumdmO5Kfpb93yYrZ20z7EVPqm8FWBOZ27BkgCfKwWEwspfw4ADEV6h8cROscxJxt8nispum+ecYlQ5LRtk2Ljofhm0Ly+uM9YOPZcvCgdQYuBxH6Cgp3Pcl2ZorL3iOomUJXK6lBineLqa+l6jZMIltT9fL1J4TR1wwLjewXN6BfcnH+0lMDuHFIrr/ZW49x/35thIOWmOSBl/Q85xkws4RVSklpir0YTiR2+n3eTQZ1XGEUXBjRTwPQrHIE9covRvOz14sgIO03q84N2pCGZwuT5gXEhoHCL3PB+nIvQNAXwx2GOCbePaN3mDySppCUPmu9KNkxFKeidGx8E1g3FKkiIE+5hPfsd0B+ReqYH1R6jOTiTYwtBVmTXkw1UanEWgd8I1OkvRXN+bUPFLj+TaoF/A6vQecG9r1bZOs8fpdvfgKdfw8LZ3/kvQSieBh1MTDP/zgbpgGc4QsY/8JKaeais/H5eCVHyYs/QpcqAmoXMEz5LnKJxxwcI5LDpjLQ2pxsSJ7C14d3ji+KkpmyOuvVmOHztpbtTrbq3BVA6TMpJ0rYiZ2J/uNe2aoykFEpniMs9o4dy78rats6lhx0uqjToulFUEs0v5KlLPECAXT/vhAhub1qGl0kIc75URoik5qbAh9EMbqHwXfGqDxhrbgFZk0vIX3eOFhFUHCfciQtzVAwRyBi+Dp9EyLNmVFcXf90rNWnTTw7yedaUOjD6KCWIf41EVlj5IZL/xDwm4Ec1nvOYQdsYM1NaQtxP2gA0DXrGdzStxd/PrqYsBzEQ5jYfXeoWB2hKH9qNjdzuP7uIoHirpXN08sB90E1AHBPHkp7YB/O1CwsBV7qbmWGlSnfpHWF4jot/u40AtYHnQ07t7mcF+K+oMfbIsKSf8sqNKLc/BBM8Kf/PLJnJVefhhD9dXKI5HDmmNG9KLz6qr6WZuVFcPfrUDGKFfShMqe8YtKBH7pDRNk80tqWtJVGflEZriX+xvXdGmaPhvD2AFwrQK/WBGuv09DQFhes3gsMCf5GVaylDQGKBYZTqcyjGLoNNGW90nJ3h8xuREsPOW988Fo2KW4llXZTMD6abAhG00fu+69F7RTme1PwJRHL5H6h46DZQ0F3crLsrRq04VCg0rpzl91PG6qkk5TQRkZXRKpYkP/93568j6QN8eNAxxHmbuXfj2j5vPm7+NF46L+598JybW5rywyc3KGJSvOVuPqharOHhNrVVuyaXLQnvN2KxbvCeegAW5H7Mqy4jb1XzpqjEx51Gv7uqCTRfDzg1aA2cR6jcSzgM8nqLrNN5xNAw/aG7wayP+nbmq550mdGIiZVLVfN9KJN00iVTIFdrdncT4QkVr90j8YvsO/YfdmJHm0fOMQSDlvepAlXSxqD41UMVz3OQEeKD4QQkZm56PWtvlIkZGrqmegR0fYwJ+Sym1Ge9rWMo8JOD5LolWotZmGsGqA5qOsv51ZAn6XrAhTFDTejxJ7k+PAe8xfw0mhUosX024cwWj08o+Lmt2JVHKoO8m9gMb62a3JijRTFzKN905XPeUa1UvXN0FnSyz9r7W/FVkZLxiYfsiTnriqN/y7ITtFXRBb6jW92BqoPasrE/VDli/9NqwHsDcKgT8+esVsylOqYasq1cJIUxewsbvM2scHnZoXQF3Wn/WeNRYTVbPBu2WIpdXjdbrFDVpn4KvvUZWAsSVAqGRuKwcf27jwnYhi3tmk3iUSLft7bq6qINqxq/VLN1FVxE7WWDbyXrg6lrPMo0EaxXs9YpNznqxJx0W9+qdNczzPUN77203OrNm5IFZZqqLue5EGQzRt8j5m1CZblXv6sq3iadtbNfHW+mruqaFxIHF7qfv01IBCdXLONyPVm6jtppwCacLBicESqyV9fZPWzixWm7AcTSH9lX9D9gr4m6UznkWZlpKmQpeaoEoplNKUKsNl/q6lpa5OUW3vtvH+p5zLOUAp5QbwLxO17zqrh7pgEk3Hq2ZF8heXJTg1BRS7LKlTJNVQ3mJct1SduX5IPp4TdofRZHH+D750fGLT4Utq+AKf7gkLQx1UTueokur1lLyxDG9NzVtMM19lZzGICrObFKHkANyy4nkCjKRv3IAxaxnyWdX8mRq7tmjtZiSwhuYMofq4a4D1mSiC2AZ7sWoLU8+P4+ULWAnHLf6NBjc9L1ghBjLfdz5D2mHHNTbf1u1oMdhWXr2qDAhEpxSnsoffIVY+1uPtrbYy9vxwm3YftbkHwoHjXOze7o8gc10xqUHSt9eH/RbNtKld9YwXNxl91PbUIqSeqVmZx/pumUotTBmvYY9d7jo1/qhbQDXJElg/gIdOKuy0zh8YePTVyh3Wf4Au1leM+Dn4wac5Ge7yTkSP8p09wDmVCVXNcxRDb+eABRTS1CZNbQYk5kX0wKJ2qt4g6H+oIiyCpowzzny4+QVYZGkHmeau3XeNW9PR2WeX9ym/OFSufM5ypIXhKcRA+mDZ5/RLp3q0H4juJrZk9g8TDSaO2xGPYCzVFy+vTZCObFKnI8TcI/fsw1wwjNHeEU/Bs0NU6btWX1WfLo3vW5R3aoqMb68Ocsk0i5z4WRJ8YYut8NVdO3gS2KHZ/TBbSKGSTL+9xw/VS/vRbC7vRxc339z6HbBEjmbocEo6lnE2P0vSptbfgdJw/koSYUfu5wWRLAKgQsWl6um6KpkIdpD1eeMM5hUxvTl16pCNz7ANRFMjtzx9ofNrRvPD2e6+8VInIzn5oQtQFMda4ewk1m5ncTC8D+DHMexh/PtrJZligngvRK2KTo7iql9+vYiu3VRUVTtpP1kP7KTBzYMjWjCOIuLBh2By090g95NRgUu9MZ3lL/d51kWPZnFousCsCT/bcGz0PB2Q23PaeyJDJ/qEtHClpLigm5Pqr47aU+DQbTf4L3TNGxyaa1Asce0j2vCOp6Hp6RyCNTZWIpPfll1qw1x8gXdPtriibABcELDww7y085+r+/HH0vXXgyXRl1qM++lTLvweWRp3jqww13TbG8sF4u6nWGHuvmOmyIBkKppJMIWtKfsHp3COS/9eH9Tnre89IETfReICl85Kqi7aim4DF1MoLuShO/RqPQeriI0g6aoo6FuKOSJK+iGcbIx+xRVIHelO+6Yb81VuYlXTexLd8n4etKvtgHL8cxI4US1LpDKcV0+GlPbn4zmDQcyjyEmG3RhxESnHd9t4TF+fphfLvHNtxQOqAuseKAEx5Cpnma1mpCVbY3FHdNuZMOjZ4JkjuHChkTEhvTV7IMLSln1ZkQhWUGPPyLFVkxN+/MPKR7d8XPDVOMWZ+yJVrugBDSxtUmuqjXz05R30agJlHMJsGC5Ta5/9yvzO8KEye4dG8QwHjqbPOKdYzm30mCruAEduh/bGd+n4hSvo7jYAOfqB8/AE1dY1Yi67Uu0cJtWrsrSffcDa/4WwSFVoHDk3I+VQ4mbTVVShkv97C57fmRnIW04JgsTbGef2XN2iI1OP39rP3GvZiKX0aQaCH1NSCqkkoDSRjvyVGc458qj+2brH90nmR7UXdxuU7SPAo0wOQpEaWfqwj6C+AQ2WYr5Bk9LFLOp2HRp/0ysxKG9j7/BPS1mXdeHpy1o2v5pUTI6J5QI9KR1fROsUk7sreA38u2GsEUybNPkH17XwgOtvXSL8Eal3fd0n2kf8vRLnPa7jvVY/3wbypQ/2anJuzBgajybfFAXPsfKd1XzRrylE0T+46MDR6m31ysWhWLu9Cq37WTVHI+ZWp7yePwdSBRkbgRczomJk7F/rYWhOkahlrEQalYVnZmJtpMOSNF8fg1C+wpFGbBqm1U5/0zY6fsfntBUS7wUSVaODWoLrJ0UPz0eD4qAge+2z/6QLFCxXKqGDSsHR58svJrhc6PsuZ92QBM1ugxBwFMEXjymfUXiPa69eVvBkuGM/CLnXIeHH3MBJH0f96mIfQtEyRs7kG/QyTCAujOWeC/CNavLtPFfK3v/e/mYiu98tTQ1cBh9PfnpW9Dt8AQH4YNH8LNAxQDbb3kuyUr3MDoGt7L/c7UntUySPdtggnervJ3NWjeEp6vAvbEjzrFMEVW3RDmzLTXPFju+ja7Y8WGA4MuLxoPCBeyvZZefiIyjUjmjaZxm84fw3g310666yutWkqDb0nWoj+mYkwf1gUV7mfho/Ki0eET9R5y2MpZ/1q6ZA1rexJUJj328ZTZuj3Xzdffbs0KtegROhv/ao4XBQ6pC92lfbIcBl3f45E9efpJfvKs3cSIb2I2WgGuSeQzuBZUeTQHwh6L/TGhYbmQKHvnB14VOaAi83KZsNKPrIgWGZ0bJ/JazKrsRKusHcrmd85bwUWsXHB1N5+dYXUNop9k4T6RVE14LPvEhHVOAUjLCtPGhrfwaXz0cubS3sitF9aFSY0ePCf2ei2SNmiweewOtTX+g6Os/b4uePmB4vQZ+FvESEDlW47tELuxJ+3J6OQamyGq92rmfsiRnbyibZ59xUJt3OlHSxehVxYxWTr0xZ9QR3lcyzbZXNsTSn131MWMDu51eeLht0C4wWSckVny4ykGZ3biMxfzd7SPUaVSA3+r2FqVBNokvUs5TgRHNMiZqNK95ODESY9qIifCSZCJDRxbghAtOoJv4vVbXPuwouZ+6TH6FmnI4bgHhfx4ZsidvGjoZls4BWQv/mlQr4Hqcv8uefn+XWBg2yupgKxO1F5v3wrRX7YkljT2eZbzxkpzpZXPf5FRUyw3P3MYJ+4GKURL3WPSq+B7RmR6/R0Iy0ydfPc1mkBQ/NTbsMpQ9m3rOWhHHMv2Lkot6fZUkCfljQ68mukAzTp0q6F/Q3queXUFIRtjGgu7Jg6fNsR+SQZLBtgyY8kNkMjDNlApkzsx/ZAB1QyKV8zujYk6Wnc3n+cGWmEUfcpWoXfb//I+e/p45s+xf32pZraIFyQeokv3/yH86zrFR6zqD+datX0gHnjg5T7/noY1aANNmKg+x921m+1+x/Pwg7k++a9+3MrRgnOeuGZH/aTfMVgmcUbAMe+2R3xMs48fPK6qNu74oEGyYHw6IKFo1auvsUy3mM7+QomR51FDlItA2gDxGJYNohaRRaoD0vvClXTjrvtL/uH8oCLO7LTyT9KbnvZ7ua8c2760Vmw+l/hdQSwMEFAACAAgA10yQSzeoczFKAAAAawAAABsAAAB1bml2ZXJzYWwvdW5pdmVyc2FsLnBuZy54bWyzsa/IzVEoSy0qzszPs1Uy1DNQsrfj5bIpKEoty0wtV6gAigEFIUBJoRLINUJwyzNTSjJAKizNEIIZqZnpGSW2ShaW5nBBfaCZAFBLAQIAABQAAgAIANZMkEu27fNMcQQAAAQRAAAdAAAAAAAAAAEAAAAAAAAAAAB1bml2ZXJzYWwvY29tbW9uX21lc3NhZ2VzLmxuZ1BLAQIAABQAAgAIANZMkEtN8AC3sQMAADkPAAAnAAAAAAAAAAEAAAAAAKwEAAB1bml2ZXJzYWwvZmxhc2hfcHVibGlzaGluZ19zZXR0aW5ncy54bWxQSwECAAAUAAIACADWTJBLOAFxQrQCAABUCgAAIQAAAAAAAAABAAAAAACiCAAAdW5pdmVyc2FsL2ZsYXNoX3NraW5fc2V0dGluZ3MueG1sUEsBAgAAFAACAAgA1kyQSzg/xxyEAwAASg4AACYAAAAAAAAAAQAAAAAAlQsAAHVuaXZlcnNhbC9odG1sX3B1Ymxpc2hpbmdfc2V0dGluZ3MueG1sUEsBAgAAFAACAAgA1kyQS9Ca6ouXAQAAHgYAAB8AAAAAAAAAAQAAAAAAXQ8AAHVuaXZlcnNhbC9odG1sX3NraW5fc2V0dGluZ3MuanNQSwECAAAUAAIACADWTJBLPTwv0cEAAADlAQAAGgAAAAAAAAABAAAAAAAxEQAAdW5pdmVyc2FsL2kxOG5fcHJlc2V0cy54bWxQSwECAAAUAAIACADWTJBL2ZyjN3QAAAB0AAAAHAAAAAAAAAABAAAAAAAqEgAAdW5pdmVyc2FsL2xvY2FsX3NldHRpbmdzLnhtbFBLAQIAABQAAgAIAESUV0cjtE77+wIAALAIAAAUAAAAAAAAAAEAAAAAANgSAAB1bml2ZXJzYWwvcGxheWVyLnhtbFBLAQIAABQAAgAIANZMkEtfiFvqaggAAJEgAAApAAAAAAAAAAEAAAAAAAUWAAB1bml2ZXJzYWwvc2tpbl9jdXN0b21pemF0aW9uX3NldHRpbmdzLnhtbFBLAQIAABQAAgAIANdMkEvvX7aBDxYAAEh1AAAXAAAAAAAAAAAAAAAAALYeAAB1bml2ZXJzYWwvdW5pdmVyc2FsLnBuZ1BLAQIAABQAAgAIANdMkEs3qHMxSgAAAGsAAAAbAAAAAAAAAAEAAAAAAPo0AAB1bml2ZXJzYWwvdW5pdmVyc2FsLnBuZy54bWxQSwUGAAAAAAsACwBJAwAAfTUAAAAA"/>
</p:tagLst>
</file>

<file path=ppt/theme/theme1.xml><?xml version="1.0" encoding="utf-8"?>
<a:theme xmlns:a="http://schemas.openxmlformats.org/drawingml/2006/main" name="Office 主题​​">
  <a:themeElements>
    <a:clrScheme name="自定义 1490">
      <a:dk1>
        <a:sysClr val="windowText" lastClr="000000"/>
      </a:dk1>
      <a:lt1>
        <a:sysClr val="window" lastClr="FFFFFF"/>
      </a:lt1>
      <a:dk2>
        <a:srgbClr val="1F497D"/>
      </a:dk2>
      <a:lt2>
        <a:srgbClr val="EEECE1"/>
      </a:lt2>
      <a:accent1>
        <a:srgbClr val="E1596F"/>
      </a:accent1>
      <a:accent2>
        <a:srgbClr val="B95496"/>
      </a:accent2>
      <a:accent3>
        <a:srgbClr val="00B0F0"/>
      </a:accent3>
      <a:accent4>
        <a:srgbClr val="E1596F"/>
      </a:accent4>
      <a:accent5>
        <a:srgbClr val="B95496"/>
      </a:accent5>
      <a:accent6>
        <a:srgbClr val="00B0F0"/>
      </a:accent6>
      <a:hlink>
        <a:srgbClr val="0000FF"/>
      </a:hlink>
      <a:folHlink>
        <a:srgbClr val="80008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490">
      <a:dk1>
        <a:sysClr val="windowText" lastClr="000000"/>
      </a:dk1>
      <a:lt1>
        <a:sysClr val="window" lastClr="FFFFFF"/>
      </a:lt1>
      <a:dk2>
        <a:srgbClr val="1F497D"/>
      </a:dk2>
      <a:lt2>
        <a:srgbClr val="EEECE1"/>
      </a:lt2>
      <a:accent1>
        <a:srgbClr val="E1596F"/>
      </a:accent1>
      <a:accent2>
        <a:srgbClr val="B95496"/>
      </a:accent2>
      <a:accent3>
        <a:srgbClr val="00B0F0"/>
      </a:accent3>
      <a:accent4>
        <a:srgbClr val="E1596F"/>
      </a:accent4>
      <a:accent5>
        <a:srgbClr val="B95496"/>
      </a:accent5>
      <a:accent6>
        <a:srgbClr val="00B0F0"/>
      </a:accent6>
      <a:hlink>
        <a:srgbClr val="0000FF"/>
      </a:hlink>
      <a:folHlink>
        <a:srgbClr val="80008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3615</Words>
  <Application>WPS 演示</Application>
  <PresentationFormat>宽屏</PresentationFormat>
  <Paragraphs>420</Paragraphs>
  <Slides>37</Slides>
  <Notes>24</Notes>
  <HiddenSlides>0</HiddenSlides>
  <MMClips>1</MMClips>
  <ScaleCrop>false</ScaleCrop>
  <HeadingPairs>
    <vt:vector size="6" baseType="variant">
      <vt:variant>
        <vt:lpstr>已用的字体</vt:lpstr>
      </vt:variant>
      <vt:variant>
        <vt:i4>21</vt:i4>
      </vt:variant>
      <vt:variant>
        <vt:lpstr>主题</vt:lpstr>
      </vt:variant>
      <vt:variant>
        <vt:i4>2</vt:i4>
      </vt:variant>
      <vt:variant>
        <vt:lpstr>幻灯片标题</vt:lpstr>
      </vt:variant>
      <vt:variant>
        <vt:i4>37</vt:i4>
      </vt:variant>
    </vt:vector>
  </HeadingPairs>
  <TitlesOfParts>
    <vt:vector size="60" baseType="lpstr">
      <vt:lpstr>Arial</vt:lpstr>
      <vt:lpstr>宋体</vt:lpstr>
      <vt:lpstr>Wingdings</vt:lpstr>
      <vt:lpstr>微软雅黑</vt:lpstr>
      <vt:lpstr>Open Sans</vt:lpstr>
      <vt:lpstr>Segoe Print</vt:lpstr>
      <vt:lpstr>经典综艺体简</vt:lpstr>
      <vt:lpstr>锐字云字库美黑体1.0</vt:lpstr>
      <vt:lpstr>Agency FB</vt:lpstr>
      <vt:lpstr>Times New Roman</vt:lpstr>
      <vt:lpstr>小米兰亭_GB外压缩</vt:lpstr>
      <vt:lpstr>Lato Regular</vt:lpstr>
      <vt:lpstr>Lato</vt:lpstr>
      <vt:lpstr>Gill Sans</vt:lpstr>
      <vt:lpstr>等线</vt:lpstr>
      <vt:lpstr>黑体</vt:lpstr>
      <vt:lpstr>Arial Unicode MS</vt:lpstr>
      <vt:lpstr>等线 Light</vt:lpstr>
      <vt:lpstr>Times New Roman</vt:lpstr>
      <vt:lpstr>Clear Sans Light</vt:lpstr>
      <vt:lpstr>Gill Sans MT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炫彩气泡简洁大气商业计划书PPT模板</dc:title>
  <dc:creator>Administrator</dc:creator>
  <cp:lastModifiedBy>Hyi</cp:lastModifiedBy>
  <cp:revision>224</cp:revision>
  <dcterms:created xsi:type="dcterms:W3CDTF">2017-06-23T02:08:00Z</dcterms:created>
  <dcterms:modified xsi:type="dcterms:W3CDTF">2021-11-05T10:55:44Z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FF00E69F3AD54A2AA5FF90F23E494BB3</vt:lpwstr>
  </property>
  <property fmtid="{D5CDD505-2E9C-101B-9397-08002B2CF9AE}" pid="3" name="KSOProductBuildVer">
    <vt:lpwstr>2052-11.1.0.11045</vt:lpwstr>
  </property>
</Properties>
</file>