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317" r:id="rId3"/>
    <p:sldId id="258" r:id="rId5"/>
    <p:sldId id="259" r:id="rId6"/>
    <p:sldId id="437" r:id="rId7"/>
    <p:sldId id="640" r:id="rId8"/>
    <p:sldId id="639" r:id="rId9"/>
    <p:sldId id="641" r:id="rId10"/>
    <p:sldId id="642" r:id="rId11"/>
    <p:sldId id="643" r:id="rId12"/>
    <p:sldId id="644" r:id="rId13"/>
    <p:sldId id="647" r:id="rId14"/>
    <p:sldId id="645" r:id="rId15"/>
    <p:sldId id="646" r:id="rId16"/>
    <p:sldId id="648" r:id="rId17"/>
    <p:sldId id="649" r:id="rId18"/>
    <p:sldId id="478" r:id="rId19"/>
    <p:sldId id="650" r:id="rId20"/>
    <p:sldId id="619" r:id="rId21"/>
    <p:sldId id="651" r:id="rId22"/>
    <p:sldId id="486" r:id="rId23"/>
    <p:sldId id="652" r:id="rId24"/>
    <p:sldId id="653" r:id="rId25"/>
    <p:sldId id="654" r:id="rId26"/>
    <p:sldId id="427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88"/>
    <a:srgbClr val="F6F6F6"/>
    <a:srgbClr val="00A3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7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10" y="19"/>
      </p:cViewPr>
      <p:guideLst>
        <p:guide orient="horz" pos="1972"/>
        <p:guide pos="3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0F7B8-3097-4669-8E62-5BE6BCD9FB5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94B9-1F08-48DF-B7B6-E879767F1C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E4F62-605D-4A72-9B78-2AF5B0B98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7E94B9-1F08-48DF-B7B6-E879767F1C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5A05C-F0C7-42B6-A6FD-D285A38D14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61266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市场分析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87022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投资回报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4" tIns="45713" rIns="91424" bIns="45713" rtlCol="0" anchor="ctr"/>
          <a:lstStyle/>
          <a:p>
            <a:pPr algn="ctr"/>
            <a:endParaRPr lang="zh-CN" altLang="en-US" sz="2400"/>
          </a:p>
        </p:txBody>
      </p:sp>
      <p:sp>
        <p:nvSpPr>
          <p:cNvPr id="3" name="TextBox 1"/>
          <p:cNvSpPr txBox="1"/>
          <p:nvPr userDrawn="1"/>
        </p:nvSpPr>
        <p:spPr>
          <a:xfrm>
            <a:off x="5154218" y="491612"/>
            <a:ext cx="1723516" cy="399967"/>
          </a:xfrm>
          <a:prstGeom prst="rect">
            <a:avLst/>
          </a:prstGeom>
          <a:noFill/>
        </p:spPr>
        <p:txBody>
          <a:bodyPr wrap="none" lIns="91424" tIns="45713" rIns="91424" bIns="45713" rtlCol="0">
            <a:spAutoFit/>
          </a:bodyPr>
          <a:lstStyle/>
          <a:p>
            <a:pPr lvl="0" algn="ctr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点击添加标题</a:t>
            </a:r>
            <a:endParaRPr lang="en-US" altLang="zh-CN" sz="2000" b="1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extBox 2"/>
          <p:cNvSpPr txBox="1"/>
          <p:nvPr userDrawn="1"/>
        </p:nvSpPr>
        <p:spPr>
          <a:xfrm>
            <a:off x="4366331" y="947397"/>
            <a:ext cx="3416309" cy="461651"/>
          </a:xfrm>
          <a:prstGeom prst="rect">
            <a:avLst/>
          </a:prstGeom>
          <a:noFill/>
        </p:spPr>
        <p:txBody>
          <a:bodyPr wrap="square" lIns="91424" tIns="45713" rIns="91424" bIns="45713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Lucida Sans" panose="020B0602030504020204" charset="0"/>
                <a:sym typeface="Arial" panose="020B0604020202020204" pitchFamily="34" charset="0"/>
              </a:rPr>
              <a:t>您的内容打在这里，或通过复制文本后在此选择粘贴，并选择只保留文字。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Lucida Sans" panose="020B060203050402020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_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1F931BFC-FA3C-44C9-BDF3-A1EA94A517F2}" type="datetime1">
              <a:rPr lang="zh-CN" altLang="en-US"/>
            </a:fld>
            <a:endParaRPr lang="zh-CN" altLang="en-US" sz="1865" dirty="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2E9294EB-43AD-4253-9111-B513B7CCDA25}" type="slidenum">
              <a:rPr lang="zh-CN" altLang="en-US"/>
            </a:fld>
            <a:endParaRPr lang="zh-CN" altLang="en-US" sz="1865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4000"/>
                </a:schemeClr>
              </a:gs>
              <a:gs pos="56000">
                <a:srgbClr val="FCFDFA">
                  <a:alpha val="88000"/>
                </a:srgb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5" rIns="91429" bIns="45715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22629" y="283635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37"/>
          <p:cNvSpPr txBox="1"/>
          <p:nvPr userDrawn="1"/>
        </p:nvSpPr>
        <p:spPr>
          <a:xfrm>
            <a:off x="1274144" y="270756"/>
            <a:ext cx="1415726" cy="461643"/>
          </a:xfrm>
          <a:prstGeom prst="rect">
            <a:avLst/>
          </a:prstGeom>
          <a:noFill/>
        </p:spPr>
        <p:txBody>
          <a:bodyPr wrap="none" lIns="91417" tIns="45709" rIns="91417" bIns="45709" rtlCol="0">
            <a:spAutoFit/>
          </a:bodyPr>
          <a:lstStyle/>
          <a:p>
            <a:pPr lvl="0" defTabSz="914400">
              <a:defRPr/>
            </a:pPr>
            <a:r>
              <a:rPr lang="zh-CN" altLang="en-US" sz="2400" b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产品运行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五边形 2"/>
          <p:cNvSpPr>
            <a:spLocks noChangeArrowheads="1"/>
          </p:cNvSpPr>
          <p:nvPr userDrawn="1"/>
        </p:nvSpPr>
        <p:spPr bwMode="auto">
          <a:xfrm>
            <a:off x="0" y="317501"/>
            <a:ext cx="698227" cy="471488"/>
          </a:xfrm>
          <a:prstGeom prst="homePlate">
            <a:avLst>
              <a:gd name="adj" fmla="val 4990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  <p:sp>
        <p:nvSpPr>
          <p:cNvPr id="7" name="燕尾形 8"/>
          <p:cNvSpPr>
            <a:spLocks noChangeArrowheads="1"/>
          </p:cNvSpPr>
          <p:nvPr userDrawn="1"/>
        </p:nvSpPr>
        <p:spPr bwMode="auto">
          <a:xfrm>
            <a:off x="566516" y="317501"/>
            <a:ext cx="431632" cy="471488"/>
          </a:xfrm>
          <a:prstGeom prst="chevron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0" tIns="45700" rIns="91400" bIns="45700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7" grpId="0" animBg="1" autoUpdateAnimBg="0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7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6BBA-ABFE-41B3-B648-AB586EB40D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372B-0072-4BE8-B1FF-3116CE4E13A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9525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06"/>
          <a:stretch>
            <a:fillRect/>
          </a:stretch>
        </p:blipFill>
        <p:spPr>
          <a:xfrm rot="16200000">
            <a:off x="6925266" y="1499518"/>
            <a:ext cx="6752664" cy="3772929"/>
          </a:xfrm>
          <a:prstGeom prst="rect">
            <a:avLst/>
          </a:prstGeom>
          <a:solidFill>
            <a:srgbClr val="F6F6F6"/>
          </a:solidFill>
        </p:spPr>
      </p:pic>
      <p:sp>
        <p:nvSpPr>
          <p:cNvPr id="5" name="文本框 3"/>
          <p:cNvSpPr txBox="1"/>
          <p:nvPr/>
        </p:nvSpPr>
        <p:spPr>
          <a:xfrm>
            <a:off x="3890645" y="3827780"/>
            <a:ext cx="2045335" cy="643890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r>
              <a:rPr lang="zh-CN" sz="3600" dirty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汉仪综艺体繁" panose="02010600000101010101" charset="-122"/>
              </a:rPr>
              <a:t>成果演示</a:t>
            </a:r>
            <a:endParaRPr lang="zh-CN" sz="3600" dirty="0">
              <a:ln w="12700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汉仪综艺体繁" panose="02010600000101010101" charset="-122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3114260" y="4888220"/>
            <a:ext cx="3018948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汇报组：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G005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     时间：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2021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月</a:t>
            </a:r>
            <a:endParaRPr lang="zh-CN" altLang="zh-CN" sz="1200" dirty="0">
              <a:solidFill>
                <a:schemeClr val="bg1"/>
              </a:solidFill>
              <a:latin typeface="锐字云字库美黑体1.0" panose="02010604000000000000" charset="-122"/>
              <a:ea typeface="锐字云字库美黑体1.0" panose="02010604000000000000" charset="-122"/>
            </a:endParaRPr>
          </a:p>
        </p:txBody>
      </p:sp>
      <p:sp>
        <p:nvSpPr>
          <p:cNvPr id="17" name="原创设计师QQ598969553                 _16"/>
          <p:cNvSpPr txBox="1"/>
          <p:nvPr/>
        </p:nvSpPr>
        <p:spPr>
          <a:xfrm>
            <a:off x="1207770" y="1912620"/>
            <a:ext cx="8996045" cy="1915160"/>
          </a:xfrm>
          <a:prstGeom prst="rect">
            <a:avLst/>
          </a:prstGeom>
          <a:noFill/>
          <a:effectLst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《城院生态圈》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99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  <p:bldP spid="17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1475" y="153670"/>
            <a:ext cx="3657600" cy="655129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论坛界面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289300" y="296291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511040" y="3360420"/>
            <a:ext cx="1095375" cy="56578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6415" y="278130"/>
            <a:ext cx="3550920" cy="630237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论坛界面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289300" y="296291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511040" y="3360420"/>
            <a:ext cx="1373505" cy="57594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755" t="452" r="2249" b="650"/>
          <a:stretch>
            <a:fillRect/>
          </a:stretch>
        </p:blipFill>
        <p:spPr>
          <a:xfrm>
            <a:off x="5076190" y="151130"/>
            <a:ext cx="3615055" cy="655637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论坛界面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116580" y="258953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点击添加图片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338320" y="2987040"/>
            <a:ext cx="1152525" cy="14478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821940" y="33972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点击选择主题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4" idx="2"/>
          </p:cNvCxnSpPr>
          <p:nvPr/>
        </p:nvCxnSpPr>
        <p:spPr>
          <a:xfrm flipH="1" flipV="1">
            <a:off x="4043680" y="737235"/>
            <a:ext cx="1152525" cy="14478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116580" y="117348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点击输入正文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37"/>
          <p:cNvCxnSpPr>
            <a:endCxn id="6" idx="2"/>
          </p:cNvCxnSpPr>
          <p:nvPr/>
        </p:nvCxnSpPr>
        <p:spPr>
          <a:xfrm flipH="1" flipV="1">
            <a:off x="4338320" y="1570990"/>
            <a:ext cx="1085850" cy="11303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29350" y="673100"/>
            <a:ext cx="5692775" cy="1221105"/>
            <a:chOff x="9810" y="1060"/>
            <a:chExt cx="8965" cy="1923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25" y="1060"/>
              <a:ext cx="5751" cy="1922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3025" y="1097"/>
              <a:ext cx="5751" cy="1886"/>
            </a:xfrm>
            <a:prstGeom prst="rect">
              <a:avLst/>
            </a:prstGeom>
            <a:noFill/>
            <a:ln w="44450">
              <a:solidFill>
                <a:srgbClr val="E5768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Straight Connector 37"/>
            <p:cNvCxnSpPr/>
            <p:nvPr/>
          </p:nvCxnSpPr>
          <p:spPr>
            <a:xfrm>
              <a:off x="9810" y="1519"/>
              <a:ext cx="3185" cy="800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/>
          <p:cNvSpPr/>
          <p:nvPr/>
        </p:nvSpPr>
        <p:spPr>
          <a:xfrm>
            <a:off x="9426575" y="4594860"/>
            <a:ext cx="164782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点击发布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Straight Connector 37"/>
          <p:cNvCxnSpPr>
            <a:endCxn id="12" idx="1"/>
          </p:cNvCxnSpPr>
          <p:nvPr/>
        </p:nvCxnSpPr>
        <p:spPr>
          <a:xfrm flipV="1">
            <a:off x="7446645" y="4793615"/>
            <a:ext cx="1979930" cy="76263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82765" y="3876744"/>
            <a:ext cx="30264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动物城友会界面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11718" y="2437856"/>
            <a:ext cx="1368425" cy="5695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1305" y="218440"/>
            <a:ext cx="3599180" cy="642112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899160"/>
            <a:chOff x="1873" y="424"/>
            <a:chExt cx="2575" cy="1416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1305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动物城友会界面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289300" y="296291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511040" y="3360420"/>
            <a:ext cx="980440" cy="75819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89300" y="48260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发起活动功能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4" idx="2"/>
          </p:cNvCxnSpPr>
          <p:nvPr/>
        </p:nvCxnSpPr>
        <p:spPr>
          <a:xfrm flipH="1" flipV="1">
            <a:off x="4511040" y="880110"/>
            <a:ext cx="1210310" cy="41084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436100" y="600075"/>
            <a:ext cx="2442845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查看自己加入的活动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37"/>
          <p:cNvCxnSpPr/>
          <p:nvPr/>
        </p:nvCxnSpPr>
        <p:spPr>
          <a:xfrm flipV="1">
            <a:off x="8615680" y="798830"/>
            <a:ext cx="820420" cy="45339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208770" y="4408170"/>
            <a:ext cx="1983740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点击活动可查看详情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37"/>
          <p:cNvCxnSpPr/>
          <p:nvPr/>
        </p:nvCxnSpPr>
        <p:spPr>
          <a:xfrm flipV="1">
            <a:off x="8388350" y="4606925"/>
            <a:ext cx="820420" cy="45339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480" y="339725"/>
            <a:ext cx="3886200" cy="636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1460" y="207010"/>
            <a:ext cx="3719830" cy="665099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2037080" cy="889402"/>
            <a:chOff x="1873" y="424"/>
            <a:chExt cx="2575" cy="1631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1520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动物城友会界面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760980" y="325183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输入活动信息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0"/>
          </p:cNvCxnSpPr>
          <p:nvPr/>
        </p:nvCxnSpPr>
        <p:spPr>
          <a:xfrm flipH="1">
            <a:off x="3982720" y="1971040"/>
            <a:ext cx="1776730" cy="128079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3289300" y="48260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选择活动类型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4" idx="2"/>
          </p:cNvCxnSpPr>
          <p:nvPr/>
        </p:nvCxnSpPr>
        <p:spPr>
          <a:xfrm flipH="1" flipV="1">
            <a:off x="4511040" y="880110"/>
            <a:ext cx="913130" cy="13271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178925" y="252666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填写活动名称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37"/>
          <p:cNvCxnSpPr/>
          <p:nvPr/>
        </p:nvCxnSpPr>
        <p:spPr>
          <a:xfrm>
            <a:off x="5932170" y="1386205"/>
            <a:ext cx="3246755" cy="133921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9208770" y="4408170"/>
            <a:ext cx="1983740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点击发布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37"/>
          <p:cNvCxnSpPr/>
          <p:nvPr/>
        </p:nvCxnSpPr>
        <p:spPr>
          <a:xfrm flipV="1">
            <a:off x="7599680" y="4606925"/>
            <a:ext cx="1609090" cy="139001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421120" y="462280"/>
            <a:ext cx="5273040" cy="782320"/>
            <a:chOff x="10112" y="728"/>
            <a:chExt cx="8304" cy="1232"/>
          </a:xfrm>
        </p:grpSpPr>
        <p:grpSp>
          <p:nvGrpSpPr>
            <p:cNvPr id="15" name="组合 14"/>
            <p:cNvGrpSpPr/>
            <p:nvPr/>
          </p:nvGrpSpPr>
          <p:grpSpPr>
            <a:xfrm>
              <a:off x="12240" y="728"/>
              <a:ext cx="6176" cy="1232"/>
              <a:chOff x="13025" y="1097"/>
              <a:chExt cx="6176" cy="1232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050" y="1129"/>
                <a:ext cx="6150" cy="1200"/>
              </a:xfrm>
              <a:prstGeom prst="rect">
                <a:avLst/>
              </a:prstGeom>
            </p:spPr>
          </p:pic>
          <p:sp>
            <p:nvSpPr>
              <p:cNvPr id="12" name="矩形 11"/>
              <p:cNvSpPr/>
              <p:nvPr/>
            </p:nvSpPr>
            <p:spPr>
              <a:xfrm>
                <a:off x="13025" y="1097"/>
                <a:ext cx="6176" cy="1231"/>
              </a:xfrm>
              <a:prstGeom prst="rect">
                <a:avLst/>
              </a:prstGeom>
              <a:noFill/>
              <a:ln w="44450">
                <a:solidFill>
                  <a:srgbClr val="E57688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7" name="Straight Connector 37"/>
            <p:cNvCxnSpPr>
              <a:endCxn id="12" idx="1"/>
            </p:cNvCxnSpPr>
            <p:nvPr/>
          </p:nvCxnSpPr>
          <p:spPr>
            <a:xfrm flipV="1">
              <a:off x="10112" y="1344"/>
              <a:ext cx="2128" cy="296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动物城友会界面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1375" y="344805"/>
            <a:ext cx="3479800" cy="616839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719195" y="302958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940935" y="3427095"/>
            <a:ext cx="980440" cy="75819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478530" y="57785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点击筛选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Straight Connector 37"/>
          <p:cNvCxnSpPr>
            <a:endCxn id="5" idx="2"/>
          </p:cNvCxnSpPr>
          <p:nvPr/>
        </p:nvCxnSpPr>
        <p:spPr>
          <a:xfrm flipH="1" flipV="1">
            <a:off x="4700270" y="975360"/>
            <a:ext cx="1365885" cy="29654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582765" y="3876744"/>
            <a:ext cx="30264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动植物科普界面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11718" y="2437856"/>
            <a:ext cx="1368425" cy="5695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动植物科普界面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5315" y="257175"/>
            <a:ext cx="3582035" cy="634301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556000" y="298196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777740" y="3379470"/>
            <a:ext cx="980440" cy="75819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2963545" y="1661795"/>
            <a:ext cx="319087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点击词条查看详细信息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3" idx="2"/>
          </p:cNvCxnSpPr>
          <p:nvPr/>
        </p:nvCxnSpPr>
        <p:spPr>
          <a:xfrm flipH="1" flipV="1">
            <a:off x="4559300" y="2059305"/>
            <a:ext cx="1315085" cy="80391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573135" y="1587500"/>
            <a:ext cx="319087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点击切换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37"/>
          <p:cNvCxnSpPr>
            <a:endCxn id="8" idx="1"/>
          </p:cNvCxnSpPr>
          <p:nvPr/>
        </p:nvCxnSpPr>
        <p:spPr>
          <a:xfrm flipV="1">
            <a:off x="7906385" y="1786255"/>
            <a:ext cx="666750" cy="44386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458595" y="1472565"/>
            <a:ext cx="6371590" cy="2971800"/>
            <a:chOff x="2297" y="2319"/>
            <a:chExt cx="10034" cy="4680"/>
          </a:xfrm>
        </p:grpSpPr>
        <p:grpSp>
          <p:nvGrpSpPr>
            <p:cNvPr id="15" name="组合 14"/>
            <p:cNvGrpSpPr/>
            <p:nvPr/>
          </p:nvGrpSpPr>
          <p:grpSpPr>
            <a:xfrm>
              <a:off x="2297" y="2319"/>
              <a:ext cx="6032" cy="4680"/>
              <a:chOff x="3218" y="2289"/>
              <a:chExt cx="6032" cy="4680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36" y="2289"/>
                <a:ext cx="6015" cy="4680"/>
              </a:xfrm>
              <a:prstGeom prst="rect">
                <a:avLst/>
              </a:prstGeom>
            </p:spPr>
          </p:pic>
          <p:sp>
            <p:nvSpPr>
              <p:cNvPr id="11" name="矩形 10"/>
              <p:cNvSpPr/>
              <p:nvPr/>
            </p:nvSpPr>
            <p:spPr>
              <a:xfrm>
                <a:off x="3218" y="2289"/>
                <a:ext cx="6032" cy="4681"/>
              </a:xfrm>
              <a:prstGeom prst="rect">
                <a:avLst/>
              </a:prstGeom>
              <a:noFill/>
              <a:ln w="44450">
                <a:solidFill>
                  <a:srgbClr val="E57688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16" name="Straight Connector 37"/>
            <p:cNvCxnSpPr>
              <a:endCxn id="11" idx="3"/>
            </p:cNvCxnSpPr>
            <p:nvPr/>
          </p:nvCxnSpPr>
          <p:spPr>
            <a:xfrm flipH="1">
              <a:off x="8329" y="3602"/>
              <a:ext cx="4002" cy="1058"/>
            </a:xfrm>
            <a:prstGeom prst="line">
              <a:avLst/>
            </a:prstGeom>
            <a:ln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8" grpId="0"/>
      <p:bldP spid="3" grpId="1"/>
      <p:bldP spid="25" grpId="1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65060" y="3866584"/>
            <a:ext cx="18072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其他界面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11718" y="2437856"/>
            <a:ext cx="1368425" cy="5695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178840" y="1029902"/>
            <a:ext cx="2149351" cy="21505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TextBox 59"/>
          <p:cNvSpPr txBox="1">
            <a:spLocks noChangeArrowheads="1"/>
          </p:cNvSpPr>
          <p:nvPr/>
        </p:nvSpPr>
        <p:spPr bwMode="auto">
          <a:xfrm>
            <a:off x="830507" y="1419279"/>
            <a:ext cx="2846014" cy="1224524"/>
          </a:xfrm>
          <a:prstGeom prst="rect">
            <a:avLst/>
          </a:prstGeom>
          <a:noFill/>
          <a:ln>
            <a:noFill/>
          </a:ln>
        </p:spPr>
        <p:txBody>
          <a:bodyPr wrap="square" lIns="91400" tIns="45699" rIns="91400" bIns="4569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913765">
              <a:lnSpc>
                <a:spcPct val="120000"/>
              </a:lnSpc>
              <a:defRPr/>
            </a:pPr>
            <a:r>
              <a:rPr lang="zh-CN" altLang="en-US" sz="373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3200" b="1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>
              <a:lnSpc>
                <a:spcPct val="120000"/>
              </a:lnSpc>
              <a:defRPr/>
            </a:pPr>
            <a:r>
              <a:rPr lang="en-US" altLang="zh-CN" sz="2400" kern="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ko-KR" sz="2400" kern="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-11134" y="4048123"/>
            <a:ext cx="12233163" cy="1271902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-1" fmla="*/ 0 w 12721389"/>
              <a:gd name="connsiteY0-2" fmla="*/ 532365 h 1078137"/>
              <a:gd name="connsiteX1-3" fmla="*/ 3593431 w 12721389"/>
              <a:gd name="connsiteY1-4" fmla="*/ 51102 h 1078137"/>
              <a:gd name="connsiteX2-5" fmla="*/ 7908758 w 12721389"/>
              <a:gd name="connsiteY2-6" fmla="*/ 1077797 h 1078137"/>
              <a:gd name="connsiteX3-7" fmla="*/ 11774905 w 12721389"/>
              <a:gd name="connsiteY3-8" fmla="*/ 163397 h 1078137"/>
              <a:gd name="connsiteX4-9" fmla="*/ 12721389 w 12721389"/>
              <a:gd name="connsiteY4-10" fmla="*/ 35060 h 1078137"/>
              <a:gd name="connsiteX0-11" fmla="*/ 0 w 12721389"/>
              <a:gd name="connsiteY0-12" fmla="*/ 503854 h 1049626"/>
              <a:gd name="connsiteX1-13" fmla="*/ 3593431 w 12721389"/>
              <a:gd name="connsiteY1-14" fmla="*/ 22591 h 1049626"/>
              <a:gd name="connsiteX2-15" fmla="*/ 7908758 w 12721389"/>
              <a:gd name="connsiteY2-16" fmla="*/ 1049286 h 1049626"/>
              <a:gd name="connsiteX3-17" fmla="*/ 11774905 w 12721389"/>
              <a:gd name="connsiteY3-18" fmla="*/ 134886 h 1049626"/>
              <a:gd name="connsiteX4-19" fmla="*/ 12721389 w 12721389"/>
              <a:gd name="connsiteY4-20" fmla="*/ 6549 h 1049626"/>
              <a:gd name="connsiteX0-21" fmla="*/ 0 w 12368463"/>
              <a:gd name="connsiteY0-22" fmla="*/ 498433 h 1044197"/>
              <a:gd name="connsiteX1-23" fmla="*/ 3593431 w 12368463"/>
              <a:gd name="connsiteY1-24" fmla="*/ 17170 h 1044197"/>
              <a:gd name="connsiteX2-25" fmla="*/ 7908758 w 12368463"/>
              <a:gd name="connsiteY2-26" fmla="*/ 1043865 h 1044197"/>
              <a:gd name="connsiteX3-27" fmla="*/ 11774905 w 12368463"/>
              <a:gd name="connsiteY3-28" fmla="*/ 129465 h 1044197"/>
              <a:gd name="connsiteX4-29" fmla="*/ 12368463 w 12368463"/>
              <a:gd name="connsiteY4-30" fmla="*/ 113423 h 1044197"/>
              <a:gd name="connsiteX0-31" fmla="*/ 0 w 12368463"/>
              <a:gd name="connsiteY0-32" fmla="*/ 498433 h 1044197"/>
              <a:gd name="connsiteX1-33" fmla="*/ 3593431 w 12368463"/>
              <a:gd name="connsiteY1-34" fmla="*/ 17170 h 1044197"/>
              <a:gd name="connsiteX2-35" fmla="*/ 7908758 w 12368463"/>
              <a:gd name="connsiteY2-36" fmla="*/ 1043865 h 1044197"/>
              <a:gd name="connsiteX3-37" fmla="*/ 11774905 w 12368463"/>
              <a:gd name="connsiteY3-38" fmla="*/ 129465 h 1044197"/>
              <a:gd name="connsiteX4-39" fmla="*/ 12368463 w 12368463"/>
              <a:gd name="connsiteY4-40" fmla="*/ 113423 h 1044197"/>
              <a:gd name="connsiteX0-41" fmla="*/ 0 w 12368463"/>
              <a:gd name="connsiteY0-42" fmla="*/ 498433 h 1045860"/>
              <a:gd name="connsiteX1-43" fmla="*/ 3593431 w 12368463"/>
              <a:gd name="connsiteY1-44" fmla="*/ 17170 h 1045860"/>
              <a:gd name="connsiteX2-45" fmla="*/ 7908758 w 12368463"/>
              <a:gd name="connsiteY2-46" fmla="*/ 1043865 h 1045860"/>
              <a:gd name="connsiteX3-47" fmla="*/ 11357810 w 12368463"/>
              <a:gd name="connsiteY3-48" fmla="*/ 273844 h 1045860"/>
              <a:gd name="connsiteX4-49" fmla="*/ 12368463 w 12368463"/>
              <a:gd name="connsiteY4-50" fmla="*/ 113423 h 1045860"/>
              <a:gd name="connsiteX0-51" fmla="*/ 0 w 12368463"/>
              <a:gd name="connsiteY0-52" fmla="*/ 503294 h 1146765"/>
              <a:gd name="connsiteX1-53" fmla="*/ 3593431 w 12368463"/>
              <a:gd name="connsiteY1-54" fmla="*/ 22031 h 1146765"/>
              <a:gd name="connsiteX2-55" fmla="*/ 8855242 w 12368463"/>
              <a:gd name="connsiteY2-56" fmla="*/ 1144979 h 1146765"/>
              <a:gd name="connsiteX3-57" fmla="*/ 11357810 w 12368463"/>
              <a:gd name="connsiteY3-58" fmla="*/ 278705 h 1146765"/>
              <a:gd name="connsiteX4-59" fmla="*/ 12368463 w 12368463"/>
              <a:gd name="connsiteY4-60" fmla="*/ 118284 h 1146765"/>
              <a:gd name="connsiteX0-61" fmla="*/ 0 w 12368463"/>
              <a:gd name="connsiteY0-62" fmla="*/ 503294 h 1157827"/>
              <a:gd name="connsiteX1-63" fmla="*/ 3593431 w 12368463"/>
              <a:gd name="connsiteY1-64" fmla="*/ 22031 h 1157827"/>
              <a:gd name="connsiteX2-65" fmla="*/ 8855242 w 12368463"/>
              <a:gd name="connsiteY2-66" fmla="*/ 1144979 h 1157827"/>
              <a:gd name="connsiteX3-67" fmla="*/ 11357810 w 12368463"/>
              <a:gd name="connsiteY3-68" fmla="*/ 599547 h 1157827"/>
              <a:gd name="connsiteX4-69" fmla="*/ 12368463 w 12368463"/>
              <a:gd name="connsiteY4-70" fmla="*/ 118284 h 1157827"/>
              <a:gd name="connsiteX0-71" fmla="*/ 0 w 12368463"/>
              <a:gd name="connsiteY0-72" fmla="*/ 503294 h 1161527"/>
              <a:gd name="connsiteX1-73" fmla="*/ 3593431 w 12368463"/>
              <a:gd name="connsiteY1-74" fmla="*/ 22031 h 1161527"/>
              <a:gd name="connsiteX2-75" fmla="*/ 8855242 w 12368463"/>
              <a:gd name="connsiteY2-76" fmla="*/ 1144979 h 1161527"/>
              <a:gd name="connsiteX3-77" fmla="*/ 11357810 w 12368463"/>
              <a:gd name="connsiteY3-78" fmla="*/ 599547 h 1161527"/>
              <a:gd name="connsiteX4-79" fmla="*/ 12368463 w 12368463"/>
              <a:gd name="connsiteY4-80" fmla="*/ 118284 h 1161527"/>
              <a:gd name="connsiteX0-81" fmla="*/ 0 w 12609094"/>
              <a:gd name="connsiteY0-82" fmla="*/ 503294 h 1157530"/>
              <a:gd name="connsiteX1-83" fmla="*/ 3593431 w 12609094"/>
              <a:gd name="connsiteY1-84" fmla="*/ 22031 h 1157530"/>
              <a:gd name="connsiteX2-85" fmla="*/ 8855242 w 12609094"/>
              <a:gd name="connsiteY2-86" fmla="*/ 1144979 h 1157530"/>
              <a:gd name="connsiteX3-87" fmla="*/ 11357810 w 12609094"/>
              <a:gd name="connsiteY3-88" fmla="*/ 599547 h 1157530"/>
              <a:gd name="connsiteX4-89" fmla="*/ 12609094 w 12609094"/>
              <a:gd name="connsiteY4-90" fmla="*/ 198494 h 1157530"/>
              <a:gd name="connsiteX0-91" fmla="*/ 0 w 12609094"/>
              <a:gd name="connsiteY0-92" fmla="*/ 503294 h 1157530"/>
              <a:gd name="connsiteX1-93" fmla="*/ 3593431 w 12609094"/>
              <a:gd name="connsiteY1-94" fmla="*/ 22031 h 1157530"/>
              <a:gd name="connsiteX2-95" fmla="*/ 8855242 w 12609094"/>
              <a:gd name="connsiteY2-96" fmla="*/ 1144979 h 1157530"/>
              <a:gd name="connsiteX3-97" fmla="*/ 11357810 w 12609094"/>
              <a:gd name="connsiteY3-98" fmla="*/ 599547 h 1157530"/>
              <a:gd name="connsiteX4-99" fmla="*/ 12609094 w 12609094"/>
              <a:gd name="connsiteY4-100" fmla="*/ 198494 h 1157530"/>
              <a:gd name="connsiteX0-101" fmla="*/ 0 w 12609094"/>
              <a:gd name="connsiteY0-102" fmla="*/ 503294 h 1157530"/>
              <a:gd name="connsiteX1-103" fmla="*/ 3593431 w 12609094"/>
              <a:gd name="connsiteY1-104" fmla="*/ 22031 h 1157530"/>
              <a:gd name="connsiteX2-105" fmla="*/ 8678779 w 12609094"/>
              <a:gd name="connsiteY2-106" fmla="*/ 1144979 h 1157530"/>
              <a:gd name="connsiteX3-107" fmla="*/ 11357810 w 12609094"/>
              <a:gd name="connsiteY3-108" fmla="*/ 599547 h 1157530"/>
              <a:gd name="connsiteX4-109" fmla="*/ 12609094 w 12609094"/>
              <a:gd name="connsiteY4-110" fmla="*/ 198494 h 1157530"/>
              <a:gd name="connsiteX0-111" fmla="*/ 0 w 12609094"/>
              <a:gd name="connsiteY0-112" fmla="*/ 503294 h 1145790"/>
              <a:gd name="connsiteX1-113" fmla="*/ 3593431 w 12609094"/>
              <a:gd name="connsiteY1-114" fmla="*/ 22031 h 1145790"/>
              <a:gd name="connsiteX2-115" fmla="*/ 8678779 w 12609094"/>
              <a:gd name="connsiteY2-116" fmla="*/ 1144979 h 1145790"/>
              <a:gd name="connsiteX3-117" fmla="*/ 12609094 w 12609094"/>
              <a:gd name="connsiteY3-118" fmla="*/ 198494 h 1145790"/>
              <a:gd name="connsiteX0-119" fmla="*/ 0 w 12609094"/>
              <a:gd name="connsiteY0-120" fmla="*/ 458098 h 1100219"/>
              <a:gd name="connsiteX1-121" fmla="*/ 4010526 w 12609094"/>
              <a:gd name="connsiteY1-122" fmla="*/ 24961 h 1100219"/>
              <a:gd name="connsiteX2-123" fmla="*/ 8678779 w 12609094"/>
              <a:gd name="connsiteY2-124" fmla="*/ 1099783 h 1100219"/>
              <a:gd name="connsiteX3-125" fmla="*/ 12609094 w 12609094"/>
              <a:gd name="connsiteY3-126" fmla="*/ 153298 h 1100219"/>
              <a:gd name="connsiteX0-127" fmla="*/ 0 w 12609094"/>
              <a:gd name="connsiteY0-128" fmla="*/ 459006 h 1117160"/>
              <a:gd name="connsiteX1-129" fmla="*/ 4010526 w 12609094"/>
              <a:gd name="connsiteY1-130" fmla="*/ 25869 h 1117160"/>
              <a:gd name="connsiteX2-131" fmla="*/ 8999621 w 12609094"/>
              <a:gd name="connsiteY2-132" fmla="*/ 1116733 h 1117160"/>
              <a:gd name="connsiteX3-133" fmla="*/ 12609094 w 12609094"/>
              <a:gd name="connsiteY3-134" fmla="*/ 154206 h 1117160"/>
              <a:gd name="connsiteX0-135" fmla="*/ 0 w 12288251"/>
              <a:gd name="connsiteY0-136" fmla="*/ 459006 h 1118949"/>
              <a:gd name="connsiteX1-137" fmla="*/ 4010526 w 12288251"/>
              <a:gd name="connsiteY1-138" fmla="*/ 25869 h 1118949"/>
              <a:gd name="connsiteX2-139" fmla="*/ 8999621 w 12288251"/>
              <a:gd name="connsiteY2-140" fmla="*/ 1116733 h 1118949"/>
              <a:gd name="connsiteX3-141" fmla="*/ 12288251 w 12288251"/>
              <a:gd name="connsiteY3-142" fmla="*/ 298585 h 1118949"/>
              <a:gd name="connsiteX0-143" fmla="*/ 0 w 12288251"/>
              <a:gd name="connsiteY0-144" fmla="*/ 459006 h 1119678"/>
              <a:gd name="connsiteX1-145" fmla="*/ 4010526 w 12288251"/>
              <a:gd name="connsiteY1-146" fmla="*/ 25869 h 1119678"/>
              <a:gd name="connsiteX2-147" fmla="*/ 8999621 w 12288251"/>
              <a:gd name="connsiteY2-148" fmla="*/ 1116733 h 1119678"/>
              <a:gd name="connsiteX3-149" fmla="*/ 12288251 w 12288251"/>
              <a:gd name="connsiteY3-150" fmla="*/ 298585 h 1119678"/>
              <a:gd name="connsiteX0-151" fmla="*/ 0 w 12336378"/>
              <a:gd name="connsiteY0-152" fmla="*/ 459006 h 1119678"/>
              <a:gd name="connsiteX1-153" fmla="*/ 4010526 w 12336378"/>
              <a:gd name="connsiteY1-154" fmla="*/ 25869 h 1119678"/>
              <a:gd name="connsiteX2-155" fmla="*/ 8999621 w 12336378"/>
              <a:gd name="connsiteY2-156" fmla="*/ 1116733 h 1119678"/>
              <a:gd name="connsiteX3-157" fmla="*/ 12336378 w 12336378"/>
              <a:gd name="connsiteY3-158" fmla="*/ 298585 h 1119678"/>
              <a:gd name="connsiteX0-159" fmla="*/ 0 w 12336378"/>
              <a:gd name="connsiteY0-160" fmla="*/ 459006 h 1119864"/>
              <a:gd name="connsiteX1-161" fmla="*/ 4010526 w 12336378"/>
              <a:gd name="connsiteY1-162" fmla="*/ 25869 h 1119864"/>
              <a:gd name="connsiteX2-163" fmla="*/ 8999621 w 12336378"/>
              <a:gd name="connsiteY2-164" fmla="*/ 1116733 h 1119864"/>
              <a:gd name="connsiteX3-165" fmla="*/ 12336378 w 12336378"/>
              <a:gd name="connsiteY3-166" fmla="*/ 298585 h 1119864"/>
              <a:gd name="connsiteX0-167" fmla="*/ 0 w 12336378"/>
              <a:gd name="connsiteY0-168" fmla="*/ 459920 h 1136723"/>
              <a:gd name="connsiteX1-169" fmla="*/ 4010526 w 12336378"/>
              <a:gd name="connsiteY1-170" fmla="*/ 26783 h 1136723"/>
              <a:gd name="connsiteX2-171" fmla="*/ 9160042 w 12336378"/>
              <a:gd name="connsiteY2-172" fmla="*/ 1133689 h 1136723"/>
              <a:gd name="connsiteX3-173" fmla="*/ 12336378 w 12336378"/>
              <a:gd name="connsiteY3-174" fmla="*/ 299499 h 1136723"/>
              <a:gd name="connsiteX0-175" fmla="*/ 0 w 12336378"/>
              <a:gd name="connsiteY0-176" fmla="*/ 489883 h 1167372"/>
              <a:gd name="connsiteX1-177" fmla="*/ 3930315 w 12336378"/>
              <a:gd name="connsiteY1-178" fmla="*/ 24662 h 1167372"/>
              <a:gd name="connsiteX2-179" fmla="*/ 9160042 w 12336378"/>
              <a:gd name="connsiteY2-180" fmla="*/ 1163652 h 1167372"/>
              <a:gd name="connsiteX3-181" fmla="*/ 12336378 w 12336378"/>
              <a:gd name="connsiteY3-182" fmla="*/ 329462 h 1167372"/>
              <a:gd name="connsiteX0-183" fmla="*/ 0 w 12336378"/>
              <a:gd name="connsiteY0-184" fmla="*/ 489883 h 1167372"/>
              <a:gd name="connsiteX1-185" fmla="*/ 3930315 w 12336378"/>
              <a:gd name="connsiteY1-186" fmla="*/ 24662 h 1167372"/>
              <a:gd name="connsiteX2-187" fmla="*/ 9160042 w 12336378"/>
              <a:gd name="connsiteY2-188" fmla="*/ 1163652 h 1167372"/>
              <a:gd name="connsiteX3-189" fmla="*/ 12336378 w 12336378"/>
              <a:gd name="connsiteY3-190" fmla="*/ 329462 h 1167372"/>
              <a:gd name="connsiteX0-191" fmla="*/ 0 w 12336378"/>
              <a:gd name="connsiteY0-192" fmla="*/ 489883 h 1166384"/>
              <a:gd name="connsiteX1-193" fmla="*/ 3930315 w 12336378"/>
              <a:gd name="connsiteY1-194" fmla="*/ 24662 h 1166384"/>
              <a:gd name="connsiteX2-195" fmla="*/ 9160042 w 12336378"/>
              <a:gd name="connsiteY2-196" fmla="*/ 1163652 h 1166384"/>
              <a:gd name="connsiteX3-197" fmla="*/ 12336378 w 12336378"/>
              <a:gd name="connsiteY3-198" fmla="*/ 329462 h 1166384"/>
              <a:gd name="connsiteX0-199" fmla="*/ 0 w 12256167"/>
              <a:gd name="connsiteY0-200" fmla="*/ 489883 h 1168885"/>
              <a:gd name="connsiteX1-201" fmla="*/ 3930315 w 12256167"/>
              <a:gd name="connsiteY1-202" fmla="*/ 24662 h 1168885"/>
              <a:gd name="connsiteX2-203" fmla="*/ 9160042 w 12256167"/>
              <a:gd name="connsiteY2-204" fmla="*/ 1163652 h 1168885"/>
              <a:gd name="connsiteX3-205" fmla="*/ 12256167 w 12256167"/>
              <a:gd name="connsiteY3-206" fmla="*/ 425715 h 1168885"/>
              <a:gd name="connsiteX0-207" fmla="*/ 0 w 12240125"/>
              <a:gd name="connsiteY0-208" fmla="*/ 238646 h 1254532"/>
              <a:gd name="connsiteX1-209" fmla="*/ 3914273 w 12240125"/>
              <a:gd name="connsiteY1-210" fmla="*/ 110309 h 1254532"/>
              <a:gd name="connsiteX2-211" fmla="*/ 9144000 w 12240125"/>
              <a:gd name="connsiteY2-212" fmla="*/ 1249299 h 1254532"/>
              <a:gd name="connsiteX3-213" fmla="*/ 12240125 w 12240125"/>
              <a:gd name="connsiteY3-214" fmla="*/ 511362 h 1254532"/>
              <a:gd name="connsiteX0-215" fmla="*/ 0 w 12240125"/>
              <a:gd name="connsiteY0-216" fmla="*/ 259219 h 1275890"/>
              <a:gd name="connsiteX1-217" fmla="*/ 3978441 w 12240125"/>
              <a:gd name="connsiteY1-218" fmla="*/ 98798 h 1275890"/>
              <a:gd name="connsiteX2-219" fmla="*/ 9144000 w 12240125"/>
              <a:gd name="connsiteY2-220" fmla="*/ 1269872 h 1275890"/>
              <a:gd name="connsiteX3-221" fmla="*/ 12240125 w 12240125"/>
              <a:gd name="connsiteY3-222" fmla="*/ 531935 h 1275890"/>
              <a:gd name="connsiteX0-223" fmla="*/ 0 w 12240125"/>
              <a:gd name="connsiteY0-224" fmla="*/ 259219 h 1271902"/>
              <a:gd name="connsiteX1-225" fmla="*/ 3978441 w 12240125"/>
              <a:gd name="connsiteY1-226" fmla="*/ 98798 h 1271902"/>
              <a:gd name="connsiteX2-227" fmla="*/ 9144000 w 12240125"/>
              <a:gd name="connsiteY2-228" fmla="*/ 1269872 h 1271902"/>
              <a:gd name="connsiteX3-229" fmla="*/ 12240125 w 12240125"/>
              <a:gd name="connsiteY3-230" fmla="*/ 531935 h 1271902"/>
              <a:gd name="connsiteX0-231" fmla="*/ 0 w 12240125"/>
              <a:gd name="connsiteY0-232" fmla="*/ 259219 h 1271902"/>
              <a:gd name="connsiteX1-233" fmla="*/ 3978441 w 12240125"/>
              <a:gd name="connsiteY1-234" fmla="*/ 98798 h 1271902"/>
              <a:gd name="connsiteX2-235" fmla="*/ 8999621 w 12240125"/>
              <a:gd name="connsiteY2-236" fmla="*/ 1269872 h 1271902"/>
              <a:gd name="connsiteX3-237" fmla="*/ 12240125 w 12240125"/>
              <a:gd name="connsiteY3-238" fmla="*/ 531935 h 12719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28575">
            <a:solidFill>
              <a:srgbClr val="3F404B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0" tIns="45699" rIns="91400" bIns="45699" rtlCol="0" anchor="ctr"/>
          <a:lstStyle/>
          <a:p>
            <a:pPr algn="ctr"/>
            <a:endParaRPr lang="zh-CN" altLang="en-US" sz="2400"/>
          </a:p>
        </p:txBody>
      </p:sp>
      <p:sp>
        <p:nvSpPr>
          <p:cNvPr id="48" name="Oval 4"/>
          <p:cNvSpPr/>
          <p:nvPr/>
        </p:nvSpPr>
        <p:spPr>
          <a:xfrm>
            <a:off x="1121810" y="3887859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Oval 4"/>
          <p:cNvSpPr/>
          <p:nvPr/>
        </p:nvSpPr>
        <p:spPr>
          <a:xfrm>
            <a:off x="3289276" y="3855581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" name="Oval 4"/>
          <p:cNvSpPr/>
          <p:nvPr/>
        </p:nvSpPr>
        <p:spPr>
          <a:xfrm>
            <a:off x="5788642" y="4425297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9" name="Oval 4"/>
          <p:cNvSpPr/>
          <p:nvPr/>
        </p:nvSpPr>
        <p:spPr>
          <a:xfrm>
            <a:off x="8131615" y="5012996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83705" y="4509024"/>
            <a:ext cx="10960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901922" y="4509229"/>
            <a:ext cx="14008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论坛界面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38491" y="3388704"/>
            <a:ext cx="23152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03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动物城友会界面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212088" y="4048374"/>
            <a:ext cx="23152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04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动植物科普界面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" name="Oval 4"/>
          <p:cNvSpPr/>
          <p:nvPr/>
        </p:nvSpPr>
        <p:spPr>
          <a:xfrm>
            <a:off x="10300140" y="4945686"/>
            <a:ext cx="480730" cy="4831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5</a:t>
            </a: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837813" y="3981064"/>
            <a:ext cx="1400810" cy="77914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p>
            <a:pPr algn="ctr">
              <a:lnSpc>
                <a:spcPct val="130000"/>
              </a:lnSpc>
              <a:defRPr/>
            </a:pPr>
            <a:r>
              <a:rPr lang="en-US" altLang="zh-CN" sz="1600" kern="1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05</a:t>
            </a:r>
            <a:endParaRPr lang="en-US" altLang="zh-CN" sz="1600" kern="1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defTabSz="914400"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其他界面</a:t>
            </a:r>
            <a:endParaRPr lang="zh-CN" altLang="en-US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7" grpId="0" bldLvl="0" animBg="1"/>
      <p:bldP spid="48" grpId="0" bldLvl="0" animBg="1"/>
      <p:bldP spid="53" grpId="0" bldLvl="0" animBg="1"/>
      <p:bldP spid="56" grpId="0" bldLvl="0" animBg="1"/>
      <p:bldP spid="59" grpId="0" bldLvl="0" animBg="1"/>
      <p:bldP spid="61" grpId="0"/>
      <p:bldP spid="62" grpId="0"/>
      <p:bldP spid="63" grpId="0"/>
      <p:bldP spid="64" grpId="0"/>
      <p:bldP spid="71" grpId="0"/>
      <p:bldP spid="2" grpId="0" bldLvl="0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785" y="559435"/>
            <a:ext cx="2668270" cy="58731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25" y="2470785"/>
            <a:ext cx="3771900" cy="15335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263140" y="2890520"/>
            <a:ext cx="813435" cy="960755"/>
          </a:xfrm>
          <a:prstGeom prst="rect">
            <a:avLst/>
          </a:prstGeom>
          <a:noFill/>
          <a:ln w="44450">
            <a:solidFill>
              <a:srgbClr val="E576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Straight Connector 37"/>
          <p:cNvCxnSpPr/>
          <p:nvPr/>
        </p:nvCxnSpPr>
        <p:spPr>
          <a:xfrm flipH="1">
            <a:off x="3075940" y="2287270"/>
            <a:ext cx="4754245" cy="62357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其他界面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525" y="2470785"/>
            <a:ext cx="3771900" cy="15335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105785" y="2885440"/>
            <a:ext cx="813435" cy="960755"/>
          </a:xfrm>
          <a:prstGeom prst="rect">
            <a:avLst/>
          </a:prstGeom>
          <a:noFill/>
          <a:ln w="44450">
            <a:solidFill>
              <a:srgbClr val="E576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Straight Connector 37"/>
          <p:cNvCxnSpPr/>
          <p:nvPr/>
        </p:nvCxnSpPr>
        <p:spPr>
          <a:xfrm flipH="1">
            <a:off x="3919220" y="2470150"/>
            <a:ext cx="3192145" cy="43116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910" y="339725"/>
            <a:ext cx="2728595" cy="6052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其他界面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8525" y="2470785"/>
            <a:ext cx="3771900" cy="15335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988435" y="2885440"/>
            <a:ext cx="813435" cy="960755"/>
          </a:xfrm>
          <a:prstGeom prst="rect">
            <a:avLst/>
          </a:prstGeom>
          <a:noFill/>
          <a:ln w="44450">
            <a:solidFill>
              <a:srgbClr val="E576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Straight Connector 37"/>
          <p:cNvCxnSpPr/>
          <p:nvPr/>
        </p:nvCxnSpPr>
        <p:spPr>
          <a:xfrm flipH="1">
            <a:off x="4801235" y="2599055"/>
            <a:ext cx="2204720" cy="30670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955" y="1736090"/>
            <a:ext cx="3479165" cy="3260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8540" y="798830"/>
            <a:ext cx="3905250" cy="44386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189355" y="269240"/>
            <a:ext cx="6793230" cy="529590"/>
            <a:chOff x="1873" y="424"/>
            <a:chExt cx="10698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984" y="535"/>
              <a:ext cx="10587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kern="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其他界面</a:t>
              </a:r>
              <a:endParaRPr lang="zh-CN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525" y="2470785"/>
            <a:ext cx="3771900" cy="15335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879975" y="2875915"/>
            <a:ext cx="813435" cy="960755"/>
          </a:xfrm>
          <a:prstGeom prst="rect">
            <a:avLst/>
          </a:prstGeom>
          <a:noFill/>
          <a:ln w="44450">
            <a:solidFill>
              <a:srgbClr val="E5768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Straight Connector 37"/>
          <p:cNvCxnSpPr/>
          <p:nvPr/>
        </p:nvCxnSpPr>
        <p:spPr>
          <a:xfrm flipH="1">
            <a:off x="5692775" y="2589530"/>
            <a:ext cx="2204720" cy="30670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8450580" y="5336540"/>
            <a:ext cx="1872615" cy="45910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defTabSz="914400">
              <a:defRPr/>
            </a:pPr>
            <a:r>
              <a:rPr lang="zh-CN" sz="2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（有待改善）</a:t>
            </a:r>
            <a:endParaRPr lang="zh-CN" sz="24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4" grpId="0"/>
      <p:bldP spid="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9206"/>
          <a:stretch>
            <a:fillRect/>
          </a:stretch>
        </p:blipFill>
        <p:spPr>
          <a:xfrm rot="16200000">
            <a:off x="6925266" y="1499518"/>
            <a:ext cx="6752664" cy="3772929"/>
          </a:xfrm>
          <a:prstGeom prst="rect">
            <a:avLst/>
          </a:prstGeom>
          <a:solidFill>
            <a:srgbClr val="F6F6F6"/>
          </a:solidFill>
        </p:spPr>
      </p:pic>
      <p:sp>
        <p:nvSpPr>
          <p:cNvPr id="5" name="文本框 3"/>
          <p:cNvSpPr txBox="1"/>
          <p:nvPr/>
        </p:nvSpPr>
        <p:spPr>
          <a:xfrm>
            <a:off x="1159426" y="2462615"/>
            <a:ext cx="7719524" cy="1314178"/>
          </a:xfrm>
          <a:prstGeom prst="rect">
            <a:avLst/>
          </a:prstGeom>
          <a:noFill/>
        </p:spPr>
        <p:txBody>
          <a:bodyPr wrap="square" lIns="91412" tIns="45706" rIns="91412" bIns="45706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ndara Light" panose="020E0502030303020204" charset="0"/>
              </a:rPr>
              <a:t>演讲完毕   谢谢观看</a:t>
            </a:r>
            <a:endParaRPr lang="id-ID" altLang="zh-CN" sz="6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ndara Light" panose="020E0502030303020204" charset="0"/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3127512" y="4888220"/>
            <a:ext cx="3018948" cy="274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91412" tIns="45706" rIns="91412" bIns="45706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汇报组：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G005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      时间：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2021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年</a:t>
            </a:r>
            <a:r>
              <a:rPr lang="en-US" altLang="zh-CN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11</a:t>
            </a:r>
            <a:r>
              <a:rPr lang="zh-CN" altLang="en-US" sz="1200" dirty="0">
                <a:solidFill>
                  <a:schemeClr val="bg1"/>
                </a:solidFill>
                <a:latin typeface="锐字云字库美黑体1.0" panose="02010604000000000000" charset="-122"/>
                <a:ea typeface="锐字云字库美黑体1.0" panose="02010604000000000000" charset="-122"/>
              </a:rPr>
              <a:t>月</a:t>
            </a:r>
            <a:endParaRPr lang="zh-CN" altLang="zh-CN" sz="1200" dirty="0">
              <a:solidFill>
                <a:schemeClr val="bg1"/>
              </a:solidFill>
              <a:latin typeface="锐字云字库美黑体1.0" panose="02010604000000000000" charset="-122"/>
              <a:ea typeface="锐字云字库美黑体1.0" panose="02010604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368260" y="3943419"/>
            <a:ext cx="14008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主界面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03633" y="2437856"/>
            <a:ext cx="1384594" cy="572230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01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2600" y="168275"/>
            <a:ext cx="3659505" cy="652081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Straight Connector 37"/>
          <p:cNvCxnSpPr/>
          <p:nvPr/>
        </p:nvCxnSpPr>
        <p:spPr>
          <a:xfrm flipH="1" flipV="1">
            <a:off x="3555365" y="1338580"/>
            <a:ext cx="2261870" cy="50800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021840" y="1089660"/>
            <a:ext cx="2105660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动物城友会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界面入口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Straight Connector 37"/>
          <p:cNvCxnSpPr/>
          <p:nvPr/>
        </p:nvCxnSpPr>
        <p:spPr>
          <a:xfrm flipV="1">
            <a:off x="8884285" y="538480"/>
            <a:ext cx="877570" cy="132715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9899015" y="339725"/>
            <a:ext cx="2105660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动植物科普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界面入口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Straight Connector 37"/>
          <p:cNvCxnSpPr/>
          <p:nvPr/>
        </p:nvCxnSpPr>
        <p:spPr>
          <a:xfrm flipV="1">
            <a:off x="7724775" y="4281170"/>
            <a:ext cx="2060575" cy="37401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937750" y="3974465"/>
            <a:ext cx="1511935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点赞、评论、打赏</a:t>
            </a:r>
            <a:endParaRPr lang="en-US" altLang="zh-CN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Straight Connector 37"/>
          <p:cNvCxnSpPr>
            <a:endCxn id="23" idx="1"/>
          </p:cNvCxnSpPr>
          <p:nvPr/>
        </p:nvCxnSpPr>
        <p:spPr>
          <a:xfrm>
            <a:off x="8558530" y="2536825"/>
            <a:ext cx="876935" cy="68516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435465" y="3023235"/>
            <a:ext cx="2105660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可设置置顶帖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Connector 37"/>
          <p:cNvCxnSpPr>
            <a:endCxn id="27" idx="3"/>
          </p:cNvCxnSpPr>
          <p:nvPr/>
        </p:nvCxnSpPr>
        <p:spPr>
          <a:xfrm flipH="1" flipV="1">
            <a:off x="5039360" y="692150"/>
            <a:ext cx="1026795" cy="62738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779905" y="278130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/>
          <p:nvPr/>
        </p:nvCxnSpPr>
        <p:spPr>
          <a:xfrm flipH="1" flipV="1">
            <a:off x="3303270" y="3319780"/>
            <a:ext cx="2811145" cy="36703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933700" y="493395"/>
            <a:ext cx="2105660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可查看当前热帖</a:t>
            </a:r>
            <a:endParaRPr lang="en-US" altLang="zh-CN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Straight Connector 37"/>
          <p:cNvCxnSpPr/>
          <p:nvPr/>
        </p:nvCxnSpPr>
        <p:spPr>
          <a:xfrm flipH="1">
            <a:off x="4761230" y="5306695"/>
            <a:ext cx="3663315" cy="65341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035300" y="5766435"/>
            <a:ext cx="2105660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可设置精华帖</a:t>
            </a:r>
            <a:endParaRPr lang="en-US" altLang="zh-CN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  <p:bldP spid="25" grpId="0"/>
      <p:bldP spid="27" grpId="0"/>
      <p:bldP spid="30" grpId="0"/>
      <p:bldP spid="17" grpId="1"/>
      <p:bldP spid="19" grpId="1"/>
      <p:bldP spid="21" grpId="1"/>
      <p:bldP spid="23" grpId="1"/>
      <p:bldP spid="25" grpId="1"/>
      <p:bldP spid="27" grpId="1"/>
      <p:bldP spid="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-17" b="215"/>
          <a:stretch>
            <a:fillRect/>
          </a:stretch>
        </p:blipFill>
        <p:spPr>
          <a:xfrm>
            <a:off x="6114415" y="186055"/>
            <a:ext cx="3642360" cy="647192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Straight Connector 37"/>
          <p:cNvCxnSpPr/>
          <p:nvPr/>
        </p:nvCxnSpPr>
        <p:spPr>
          <a:xfrm flipH="1" flipV="1">
            <a:off x="3555365" y="1338580"/>
            <a:ext cx="2261870" cy="50800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021840" y="1089660"/>
            <a:ext cx="2105660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动物城友会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界面入口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Connector 37"/>
          <p:cNvCxnSpPr>
            <a:endCxn id="27" idx="1"/>
          </p:cNvCxnSpPr>
          <p:nvPr/>
        </p:nvCxnSpPr>
        <p:spPr>
          <a:xfrm flipV="1">
            <a:off x="8587105" y="934085"/>
            <a:ext cx="1391285" cy="31940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779905" y="278130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3001645" y="3178810"/>
            <a:ext cx="3534410" cy="50800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978390" y="581025"/>
            <a:ext cx="1961515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可滑动切换通知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与私信界面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7" grpId="0"/>
      <p:bldP spid="17" grpId="1"/>
      <p:bldP spid="25" grpId="1"/>
      <p:bldP spid="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94045" y="138430"/>
            <a:ext cx="3716020" cy="658939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1779905" y="278130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3001645" y="3178810"/>
            <a:ext cx="3534410" cy="50800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163" r="1767" b="642"/>
          <a:stretch>
            <a:fillRect/>
          </a:stretch>
        </p:blipFill>
        <p:spPr>
          <a:xfrm>
            <a:off x="5057775" y="339725"/>
            <a:ext cx="3473450" cy="622935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2709545" y="401129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打开设置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3931285" y="4408805"/>
            <a:ext cx="1349375" cy="26543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2539365" y="92392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登录操作按钮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4" idx="2"/>
          </p:cNvCxnSpPr>
          <p:nvPr/>
        </p:nvCxnSpPr>
        <p:spPr>
          <a:xfrm flipH="1" flipV="1">
            <a:off x="3761105" y="1321435"/>
            <a:ext cx="2259330" cy="65214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8683625" y="109664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转发功能按钮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Straight Connector 37"/>
          <p:cNvCxnSpPr>
            <a:endCxn id="6" idx="2"/>
          </p:cNvCxnSpPr>
          <p:nvPr/>
        </p:nvCxnSpPr>
        <p:spPr>
          <a:xfrm flipV="1">
            <a:off x="7341235" y="1494155"/>
            <a:ext cx="2564130" cy="192468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462530" y="201676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扫码功能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Straight Connector 37"/>
          <p:cNvCxnSpPr>
            <a:endCxn id="8" idx="2"/>
          </p:cNvCxnSpPr>
          <p:nvPr/>
        </p:nvCxnSpPr>
        <p:spPr>
          <a:xfrm flipH="1" flipV="1">
            <a:off x="3684270" y="2414270"/>
            <a:ext cx="2449195" cy="97599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9229725" y="238379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平台规则查看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Straight Connector 37"/>
          <p:cNvCxnSpPr>
            <a:endCxn id="10" idx="2"/>
          </p:cNvCxnSpPr>
          <p:nvPr/>
        </p:nvCxnSpPr>
        <p:spPr>
          <a:xfrm flipV="1">
            <a:off x="8270875" y="2781300"/>
            <a:ext cx="2180590" cy="965200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256915" y="3109595"/>
            <a:ext cx="1800860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打开客服对话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Straight Connector 37"/>
          <p:cNvCxnSpPr>
            <a:endCxn id="12" idx="2"/>
          </p:cNvCxnSpPr>
          <p:nvPr/>
        </p:nvCxnSpPr>
        <p:spPr>
          <a:xfrm flipH="1" flipV="1">
            <a:off x="4157345" y="3507105"/>
            <a:ext cx="1184910" cy="22288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628265" y="469011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意见反馈功能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Straight Connector 37"/>
          <p:cNvCxnSpPr>
            <a:endCxn id="16" idx="2"/>
          </p:cNvCxnSpPr>
          <p:nvPr/>
        </p:nvCxnSpPr>
        <p:spPr>
          <a:xfrm flipH="1" flipV="1">
            <a:off x="3850005" y="5087620"/>
            <a:ext cx="2063115" cy="35369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903970" y="4276725"/>
            <a:ext cx="1221105" cy="705485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关于我们界面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Straight Connector 37"/>
          <p:cNvCxnSpPr>
            <a:endCxn id="18" idx="2"/>
          </p:cNvCxnSpPr>
          <p:nvPr/>
        </p:nvCxnSpPr>
        <p:spPr>
          <a:xfrm flipV="1">
            <a:off x="8251825" y="4982210"/>
            <a:ext cx="1263015" cy="3746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  <p:bldP spid="6" grpId="0"/>
      <p:bldP spid="8" grpId="0"/>
      <p:bldP spid="10" grpId="0"/>
      <p:bldP spid="12" grpId="0"/>
      <p:bldP spid="16" grpId="0"/>
      <p:bldP spid="18" grpId="0"/>
      <p:bldP spid="25" grpId="1"/>
      <p:bldP spid="4" grpId="1"/>
      <p:bldP spid="6" grpId="1"/>
      <p:bldP spid="8" grpId="1"/>
      <p:bldP spid="10" grpId="1"/>
      <p:bldP spid="12" grpId="1"/>
      <p:bldP spid="16" grpId="1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Oval 4"/>
          <p:cNvSpPr/>
          <p:nvPr/>
        </p:nvSpPr>
        <p:spPr>
          <a:xfrm>
            <a:off x="5229231" y="1856871"/>
            <a:ext cx="1679106" cy="16874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91730" y="3943419"/>
            <a:ext cx="1807210" cy="5822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lvl="0" algn="l" defTabSz="914400">
              <a:defRPr/>
            </a:pP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论坛界面</a:t>
            </a:r>
            <a:endParaRPr lang="zh-CN" altLang="en-US" sz="32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5669497" y="8397551"/>
            <a:ext cx="1107915" cy="461494"/>
          </a:xfrm>
          <a:prstGeom prst="rect">
            <a:avLst/>
          </a:prstGeom>
          <a:noFill/>
        </p:spPr>
        <p:txBody>
          <a:bodyPr wrap="none" lIns="91400" tIns="45699" rIns="91400" bIns="45699" rtlCol="0">
            <a:spAutoFit/>
          </a:bodyPr>
          <a:lstStyle/>
          <a:p>
            <a:r>
              <a:rPr lang="zh-CN" altLang="en-US" sz="2400" dirty="0"/>
              <a:t>延时符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5411718" y="2437856"/>
            <a:ext cx="1368425" cy="569595"/>
          </a:xfrm>
          <a:prstGeom prst="rect">
            <a:avLst/>
          </a:prstGeom>
        </p:spPr>
        <p:txBody>
          <a:bodyPr wrap="none" lIns="91400" tIns="45699" rIns="91400" bIns="45699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en-US" altLang="zh-CN" sz="2400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PART 02</a:t>
            </a:r>
            <a:endParaRPr lang="en-US" altLang="zh-CN" sz="2400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ldLvl="0" animBg="1"/>
      <p:bldP spid="78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5940" y="269240"/>
            <a:ext cx="3540760" cy="630999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1189355" y="269240"/>
            <a:ext cx="1635125" cy="529590"/>
            <a:chOff x="1873" y="424"/>
            <a:chExt cx="2575" cy="834"/>
          </a:xfrm>
        </p:grpSpPr>
        <p:sp>
          <p:nvSpPr>
            <p:cNvPr id="13" name="矩形 12"/>
            <p:cNvSpPr/>
            <p:nvPr/>
          </p:nvSpPr>
          <p:spPr>
            <a:xfrm>
              <a:off x="1873" y="424"/>
              <a:ext cx="2266" cy="756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1984" y="535"/>
              <a:ext cx="2464" cy="723"/>
            </a:xfrm>
            <a:prstGeom prst="rect">
              <a:avLst/>
            </a:prstGeom>
          </p:spPr>
          <p:txBody>
            <a:bodyPr wrap="square" lIns="91400" tIns="45699" rIns="91400" bIns="45699">
              <a:spAutoFit/>
            </a:bodyPr>
            <a:p>
              <a:pPr lvl="0" defTabSz="914400">
                <a:defRPr/>
              </a:pPr>
              <a:r>
                <a: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论坛界面</a:t>
              </a:r>
              <a:endParaRPr lang="zh-CN" altLang="en-US" sz="24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3289300" y="2962910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界面滑动浏览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6" name="Straight Connector 37"/>
          <p:cNvCxnSpPr>
            <a:endCxn id="25" idx="2"/>
          </p:cNvCxnSpPr>
          <p:nvPr/>
        </p:nvCxnSpPr>
        <p:spPr>
          <a:xfrm flipH="1" flipV="1">
            <a:off x="4511040" y="3360420"/>
            <a:ext cx="1257935" cy="60515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9627235" y="1594485"/>
            <a:ext cx="2442845" cy="397510"/>
          </a:xfrm>
          <a:prstGeom prst="rect">
            <a:avLst/>
          </a:prstGeom>
        </p:spPr>
        <p:txBody>
          <a:bodyPr wrap="square" lIns="91400" tIns="45699" rIns="91400" bIns="45699">
            <a:spAutoFit/>
          </a:bodyPr>
          <a:p>
            <a:pPr lvl="0" algn="l" defTabSz="914400">
              <a:defRPr/>
            </a:pPr>
            <a:r>
              <a:rPr lang="zh-CN" altLang="en-US" sz="2000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点击帖子查看详情</a:t>
            </a:r>
            <a:endParaRPr lang="zh-CN" altLang="en-US" sz="2000" kern="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Straight Connector 37"/>
          <p:cNvCxnSpPr>
            <a:endCxn id="4" idx="2"/>
          </p:cNvCxnSpPr>
          <p:nvPr/>
        </p:nvCxnSpPr>
        <p:spPr>
          <a:xfrm flipV="1">
            <a:off x="8549005" y="1991995"/>
            <a:ext cx="2299970" cy="889635"/>
          </a:xfrm>
          <a:prstGeom prst="line">
            <a:avLst/>
          </a:prstGeom>
          <a:ln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Click="0">
        <p:cover dir="lu"/>
      </p:transition>
    </mc:Choice>
    <mc:Fallback>
      <p:transition spd="slow" advClick="0">
        <p:cover dir="l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" grpId="0"/>
    </p:bldLst>
  </p:timing>
</p:sld>
</file>

<file path=ppt/tags/tag1.xml><?xml version="1.0" encoding="utf-8"?>
<p:tagLst xmlns:p="http://schemas.openxmlformats.org/presentationml/2006/main">
  <p:tag name="ISPRING_PRESENTATION_TITLE" val="炫彩气泡简洁大气商业计划书PPT模板"/>
  <p:tag name="ISPRING_ULTRA_SCORM_COURSE_ID" val="B6BCA88A-A948-49FB-87E9-F1B64DACEF6F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系统信息库"/>
  <p:tag name="ISPRING_PLAYERS_CUSTOMIZATION" val="UEsDBBQAAgAIANZMkEu27fNMcQQAAAQRAAAdAAAAdW5pdmVyc2FsL2NvbW1vbl9tZXNzYWdlcy5sbmetWM1u20YQvgfIOywIBGiB1kkKJAgCW8aKXEuEKVIhV5bdoiDW5FpaeMl1+KPEPeVVeukb9NRD36WXom/R2SVlW/kBSduAJGiXmm9mZ+abmdX+4cdMog0vSqHyA+vl3gsL8TxRqchXB9aCHv34xkJlxfKUSZXzAytXFjocPX2yL1m+qtmKw/enTxDaz3hZwrIc6dXtGon0wJqPYzuYzbF/FnvBJIjH7sQa2Sq7Yvk18tRKfffT6zcfX756/f3+81auD0w0w563C4QM0qsXPYB8GgZeDGjEi31ySq2R/hwmFyyo5/rEGrVfhknPQ3JijfRnp9wiDIlP48hzHRK7UewH1PjCI5Q41uhM1WjNNhxVCm0E/4CqNYc4VqLgqJQiNQ8SBRt5zbuUOcEMu34ckoiGrk3dwLdGkSqK6x8MLKurtSpAXYlSUbJzyVOjEzLGPL8qeAmqWQUZheBVrQX8UmVM5HudqkO8dP1JTIPAi2LiO9sda0TyFDkF02oGooQ4IiEAFKzkxT1kY5NlRhxhKYchTN3J1IM31SZMxWot4V0NtWNOIAZznndJQY6QELIripZB6GingSrE0BUryw+qSHfy426guoBd3w4gBW16B5xqjC0wxFhA3SgKnlRdYDMSRXhC4nFwCokMvAuGSATHQLfjIRJnJAKKkKhLxscn7gTrhNcU2+b/ll8J0+ksrxFLEpDT7tsIVZewo10KLDBMK/eGqYnIuwWEzcXeN2jcoIJ3zWolNhzsKFJedCqCymITR2fRu4X7c3yEXY84MaSVEyxjakqe1pixa5SrCrF0w/KEo3OesBpy/RqepSI1z3Scjf73tfgNsaqtKs/aguQ75PTZUHt2athXzKpLsKmqeHZVdanWDmvNv48VOqe/aUKfo99Pf2QTH4du8DiRKUVWy6bqPjg+N5YNjVGnEQ/0VP9oPbYlUVNbxy4UrLFQ/SUIdFPdP6AByv5Srn8EiuZNiYYa7uYXA3T6QQvgK3RfjBNw1Y4JJ+DCAfJLMo5cCrPRkp+XouocOwwbmwB9PbQJzHmSV/yWjOf8QsGEIznbNNMHdCET6c6A3hludloFdakHJvsAuGqSByClyMD+tAfmYka2HmgK/M5JlqqWqSGvFJemyINv64x/OTZdFCozu5KV2+RtmszhQ6xoDhc2SucD2v8N/3rH5w797h+liODQnsY29m2iB33NVdlTCCigXeHRKPbwWIsDFzJWJWtopheqztOeQM2s7pAjDGDtmSPOimT9z6c/emJ8Zkmzi9rdt4NAgNi6CpIbsF98VfHy1y4Qise7cmbRR6q922zl/v37r/9+/7NT0IUkfJQrBGs6S6Yy2Nrr1gs53sYMU4rt6QxoEJmsV3UBk9sQhBkOj6GUmSHcGs1YcQl1kColB6EYT+v8q4Zpv71d1pUUOR8i+7BOog9M3XmMHcdctYF7UiSXTctM4UKRtHduCXfuvmD2FPtQZj/D46moBgKazrQtQsDzZn3L8s2XjepmVZr/K/af3/n74n9QSwMEFAACAAgA1kyQ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1kyQ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DWTJB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NZMkE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NZMkE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NZMkE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NZMkEtfiFvqaggAAJEgAAApAAAAdW5pdmVyc2FsL3NraW5fY3VzdG9taXphdGlvbl9zZXR0aW5ncy54bWy1Wktv48gRvudXNBQskACB9aBeDjQK+GjZxMiUVqTtmQSBQIltiTDJVsiWZrzQIYcFNrdFghwS5JRLkEuOOQVI/kuAnWz+RaqbpEXKkkzaE3FsDKvrq6quVz/kXnTvBuo6YtR3v7KZSwOTMOYGi6j/A4R6c+rRcBySiLCouqPcuoFDP+jBHeU0oEbMDhw7dFQ+GvVraCA+qNuRu1oX3ppKs4E6TdzAXaThlgpj55J2LqkwpjXqaq+6JyKWG5I5Cdhhqb1qbvQpQA8iEjI9cMjHvpTnzg7lZ3AR2o4LfFG/3eTPNtW61Zr8Qc16q9PC24YsSVIbqS2trtW2nc55R64jXGu2atJW6TakhoTqrVb9vL2tdxotCd4G522Q0sTnbdTsNJsNbdvADUAjWVa0hrrtSOf1ugzacPdc3Q4GSqdWQ/V6XWpq21ZbGig1BNwSyJClLnegpEmK1N7KilzvSmigDpRBc4s13FZbqNvA7Vpt21QUqVbbOXc3u6y7dtTC00nd+YzAgyE4OMpzq3oguXrzdRgCs0X8lWczggLbJ28q3//ht99/+813v/nTp6+//fS7v336/T+/++NfK0mKinROAalleWpMBDIX1z8orVcVYymjsC1bHFk6cp03ldmaMRqczWnAwOCzgIa+7VX6P4zzJ5ldESTdkLAM7s6ek526jvgUhSW6IKfhOQWaU39lBw9DuqBnM3t+vwjpOnAKmbl8WJHQc4N74K6dd1R8UpHnRkxnxM/Zh7v8KQ5bQc+KCDevjflTCOnZM+KlGmviUwK3U/m8R/agGzdymYDKdf6cgq7sBdkLQIM/pzEBaMmDOvx5HsTIRwbsEm8Bp3V49gMJ80rilnkSRVfrVdl8WoV0wZ2dxz0f6EecR6EDBQtuYY0/hUB8glxhoSglbhPz1/YYk9f9XtLzQQsEN9tcEpIQOVam6uhqLBvvp8PRxWiq6BeVvhpXJeJl+aNGu/ux3mr/uFdNcAUlmVfycJiXhYSwVq2YLMOajIZTEIiHUwO/syp9/rs0dHRtDXUDV/rJf0oLGE/wTaXPfxeBXk8m2LCm5lDX8FQ3p8bIEn4ZYgtrlf57ukZLe0MQo2jjkg+ILQmC9uyGBEWe64gB3rLdYE0K6NNGV7JuTCfYtCa6aukjo9I3aRg+/ERIttdsCcmztCPkuJE984gj1EKKiHHeXkC72KMh+MeWLnBS33aDsyLaJ/KtblxMrdFoaE6xoaWUSh8HDtJCm2sqL2gim3gCMkIb1vKXwaci+4QEJHteaSGX+sXlEH4sbsilu1h68MNeYM0YQ0jGJCgAhMTBE8g607wdTTTuQ1CIbLSyo+gDDZ1c0mRDV0C2bqgjSE3Vysi3uJhUNgTeDeaQOmTOCsi7wqYpX+CpMnoHOQ61OSoJGr2FknxbEvQem1BD2CwAM+Qb/ULmFcHLMC2QtAbnNs937wHZ8znguDc3Ll1HQOEehjIR1RidldZk4i+vIZC6PDxS7bFgcLZ4W7gbAqaEDixzBXRBG1KxxrPry2v959OBrA+xNoV000a3U0t0Sa7Utx9QQBmynY0dzAmakbm9hkp4gDHHdcQYj7ww4Vdr9ytks6T/fJG0LkPD7754gUm5hnfAMtgxgzLYpqzYc9q525IZvNAQnutHrSjigBebYKrYkCf66POEKHL9tRd36c8RqEfjygbrWTte76/iYfs/GGPGLVjRoaMpLi0FwrAS8yUHFk+vFFA3BqBuHPdzaPj8lFpKgDFKZBgUvULMDXguZ8gNeLSciFusmLoFm61bMuOnjwJgUatx1A7Hm58RPQKH9MdSnZE7Cvslj9ibeCMDa5cIf5EoZ7ZKuaXF0q0hGG6AzEWcVCDVc31+hiom9voKp66IV4PcfG7p2nNEdXvuvVgRwM9rnzzdh92F1BdUz47SvI4XpZ+90pB4ipNY77jcBuKxQAvHKlOfr4qYieWJejlVZUPF/ETB69krjoPq4D4ZWuZ0KCtcApSJb7P5ElbhO37OKy4rPhFoeCCDvGTyJrHD+fLfv/5LcTF79sRUlFB/WlYOFD/vmvhR3i8Mykj0ywJyLFnJQ8VLQWByoEqh//nXP/77578XweqQn5/lxGLHq5JPfX7DVUg1VEASRdmyZPXyCorEFDVB1yFsBUsKuZInb6Hvia1+pX9lh/fQNy1KvbKChON5arLSNuxOuGvmuQEpCX/1QsQnb+njqaxp4ugPJeq58/t49XXg/JLc8iGPLsrIUy9lA5rznkjiuKy8TLG2pU0LOkL8vusHm4NL3SNhd5/i2dDCWe56JmAh9cb8YuvpTS4w8Hs4SOM+C/mJPn3LckRL+iGJXcKVpexzjsGEMd8qZnh3tH3uCS8dJ8OaEPb5bqgHi4IaTybDnqfvo1RVEde+/TvbixLEI+2J4XDGSoYylu+I+/wG+cie8GeI+/wmX1BGcKh7AtofySLTqzjFDrP0IoEDHhKIFpXwpG95Hm7BkF/JRhmTEkKe06cO6Yt10XJ9ktQyp2UNrh6xuBc8bl2uOGb2IKYd8a8ccgO73K2eTt4ec5lHjme2mAfUXzb64v1Q+ic8h/I//upg3xkxFbGHFXlTgUOIPV/yNh9VUCLjTYW7M/5+5hhulTYz3ssySGHNaagvmrno5aVUBryFl1NF41I/DepVn/ipVz0VoV4i9ngAg7U/IyGGHHBJmpx5WpZ7md6C3YjNaB52ZDCLZ0sQHcDpKMVkCLm0Ehuqx6SK37IMsK1krkc2JG1UGULGN6en34ugOE7ntsyG5I5lszuhlC6CpNPtUjHLnR84ChOnsYO4eKRk0TF7FonpH+hW6dKTUXZgNUrbNM/3LGtMyGXuAWXAeywAvWp2lYUu9eRb1n0aQEHe0b86+B9QSwMEFAACAAgA10yQS+9ftoEPFgAASHUAABcAAAB1bml2ZXJzYWwvdW5pdmVyc2FsLnBuZ+3da1hSWb8AcMtuY95mpryUik3TZbqZ42ipKdplmrLUMk0zJcUkw2sGKAiUltpU+nbzUipdpsy8kJriDdE0qZykJhUShYzUhAAVN6Cw4dCpec/M1Puc53w437bPI4rutX9rr73W2v/1/8A64+u93chgkYGenp7Rjl+27tXTm9Wup6ffOW+O7i/3W/1v6H7MSNy7fbNeRZfVqO7NLJTnbk89vcrs+eqw2br3X8X/EpSop2fc9uF7BjPuboSe3vGBHVs99yWFigd8zq7BDXQMyq6mzGjWo6XOT1iKWnFztdFW332b32wO95hn4BmybcGZuq++yzu9c8GpX+bN+vrS7p9s897fHDcBlYXKTr8fSqf3+4OoBlWzsdVPxYThyX0Ih5ey+lLVJo4RiS7rcm3cwEtCKvrQ1AGQNHRlvxpraHHoxIw5/3ip6PIQBfc03Es2Irsd0Y6PwLVTQvf1rd73Iz4/1iIw/HrffhXGvJ2HF6213zV6+AvH1EXp97QI2Wk4PlFxB/582ennmMsRnx11yLbNo+b+XGDTTlxSh7WEhIU7tOjpG67/y4tHw8mjYSYkrYo/P9w740vVyVzvu/a9J37h5Phqwd+KfiyfM8NzF3j+LqP5/mFiWCK5kWH59/JyS9P2Wfae575w4h9tM2fAZvM2H1ryeZN57jL9tv3zpjy5Uj/VYmzP63K9AL3PTvi/QQaHZkMQBEEQBEEQBEEQBEEQBEEQBEEQBEEQBEEQBEEQBEEQBEEQBEEQBEEQBEEQBEEQBEEQBEEQBEEQBEEQBEEQBEEQBEEQBEEQBEEQBEEQBEEQBEEQBEEQBEEQBEEQBEEQBEEQBEEQBEEQBEEQBEEQBEEQBEEQBEEQBEEQBEEQBEEQBEEQBEEQBEEQBP3/QWOv48gqblcc8wsf/X7I9tEJ2+XzDG5+4XPfL8/wNFSuHPvhNpcZ1RP2j3KHeLpymV+F/+dywrrTpz4DdXXcZYr8vCI3DeeFt2w/SZsZOOOzKnroGmOW/Req/vSE7ZyUBUmrTyw88X+Aog3C4xigXDI1QuG7gZMvG5kwcori8dJsJf2NRbd9KXI/837WUP3TScf+OAUmugsDUxLKTP92iS2jhoZkCX04YM+z6yS4oj+xtMGTqAacxGIqaFFQda3MODyueWpY4oWYvqhX+90JsX4gsyprtIRhGyoAsRXIRCFSClIk1wqRIs6Pf206h7FpEZX/docrUJ1AjHYTYQqD3zti3vx+MZuBS+nIpRqHs9xVZRbY3yx6NwdZv6zB9feJECIQew8puwUDj+xn5Fox7VIG5zeyQwlicoWqFAEeVTyLI8kkChxDNbBNin7CH3EB497ZMdQTKqamGA6Ozs0Cx0glomfWrAZWH6jIZaiH9NnBBEaXpXMH/0XjWp9N4+2xfGby3WIkJagBWONLu6VNTnhHFIutkX/uVRCpj/nm8Vp4mtiVP+WtQHU1dDlSvq6V1rKJhPeXzgTMrQwuO68wuvOhCcYO6ur7K9LvwpstsOnnIYZBx/ph7ilKOLs0L4AcOn6bRH67FFav4i+TsjDG5Ot7mM2bA61lLJK8GqdlZKFPl2MR3YdhKg4zEhlJDwkp5tVWsCW5x/ZcKDldM62lq6Kf/tIYk6G2VsV6EcsA+8tDfq9cgfzbXqyZGFdjbcGoJbYe+funJmdHX+94uYKSMhGJ9EWb0VXvmrkdJVpNQ3b2VJVfaRqnBN7SreCnEd8NsVMOmoCcjDjEjBtvtoPSi7YBqPTdsy+4LD1isaQvaBOzqZzHnky7aNbQN15SfWtVag+ZdqJ7XakySOEP4rb9jqXUXO+t2G/TZ5m2MC8ddY6obIMVnTsqjhk5Fw26CpFHUN9LGtcC9htYxQbhIxurjz8Juh6bMfdds82/u4fKsFu0K0TGavKKI0hlh0ZV9cOiHuKAq7GXnXl7lnqSWX4/hxcWTKUB2JCH3Bgwr5hX4VYTHdVy7/qPpJ28bhUmnTPV7EkrXmIszTDYDvAFvkE37hbS/cOqt1F/PdhGi7NZtfU8S34UNbPLucChCpDeZVAL5LFeZyPpXNzjEZZz15qQY2Z3uQnNLOqWpqRgxbef+m1/xkl8TImXsh6wot3ApbASFktU0sBp/FE60j93fngq5xF5PHBmshiTM6fSRR+lnt4rYJR+t8t1fpRYHA8CJovuSBrN2jsSjli035l5QFUtdy+u4M/3Tvy5L6ZvGreGvlbnZ1YmEqtFAz/TkODIDmleQ7/9pz0zTgav9/WhNA6xjRbDjSUDqBF8fwqf7OOGqcKtyTm4TjdDpXLIT8f6V3R2o7fUiAJWlnY+ui9zz6t7YOuE2mpKiBhn5/A2lCYS2waOuWIdGKSxNNgajZLt/nx0wDuXokBfFIiTPu6pEU+eEzu17W2xjb6irFCUIFumdmO5Kfpb93yYrZ20z7EVPqm8FWBOZ27BkgCfKwWEwspfw4ADEV6h8cROscxJxt8nispum+ecYlQ5LRtk2Ljofhm0Ly+uM9YOPZcvCgdQYuBxH6Cgp3Pcl2ZorL3iOomUJXK6lBineLqa+l6jZMIltT9fL1J4TR1wwLjewXN6BfcnH+0lMDuHFIrr/ZW49x/35thIOWmOSBl/Q85xkws4RVSklpir0YTiR2+n3eTQZ1XGEUXBjRTwPQrHIE9covRvOz14sgIO03q84N2pCGZwuT5gXEhoHCL3PB+nIvQNAXwx2GOCbePaN3mDySppCUPmu9KNkxFKeidGx8E1g3FKkiIE+5hPfsd0B+ReqYH1R6jOTiTYwtBVmTXkw1UanEWgd8I1OkvRXN+bUPFLj+TaoF/A6vQecG9r1bZOs8fpdvfgKdfw8LZ3/kvQSieBh1MTDP/zgbpgGc4QsY/8JKaeais/H5eCVHyYs/QpcqAmoXMEz5LnKJxxwcI5LDpjLQ2pxsSJ7C14d3ji+KkpmyOuvVmOHztpbtTrbq3BVA6TMpJ0rYiZ2J/uNe2aoykFEpniMs9o4dy78rats6lhx0uqjToulFUEs0v5KlLPECAXT/vhAhub1qGl0kIc75URoik5qbAh9EMbqHwXfGqDxhrbgFZk0vIX3eOFhFUHCfciQtzVAwRyBi+Dp9EyLNmVFcXf90rNWnTTw7yedaUOjD6KCWIf41EVlj5IZL/xDwm4Ec1nvOYQdsYM1NaQtxP2gA0DXrGdzStxd/PrqYsBzEQ5jYfXeoWB2hKH9qNjdzuP7uIoHirpXN08sB90E1AHBPHkp7YB/O1CwsBV7qbmWGlSnfpHWF4jot/u40AtYHnQ07t7mcF+K+oMfbIsKSf8sqNKLc/BBM8Kf/PLJnJVefhhD9dXKI5HDmmNG9KLz6qr6WZuVFcPfrUDGKFfShMqe8YtKBH7pDRNk80tqWtJVGflEZriX+xvXdGmaPhvD2AFwrQK/WBGuv09DQFhes3gsMCf5GVaylDQGKBYZTqcyjGLoNNGW90nJ3h8xuREsPOW988Fo2KW4llXZTMD6abAhG00fu+69F7RTme1PwJRHL5H6h46DZQ0F3crLsrRq04VCg0rpzl91PG6qkk5TQRkZXRKpYkP/93568j6QN8eNAxxHmbuXfj2j5vPm7+NF46L+598JybW5rywyc3KGJSvOVuPqharOHhNrVVuyaXLQnvN2KxbvCeegAW5H7Mqy4jb1XzpqjEx51Gv7uqCTRfDzg1aA2cR6jcSzgM8nqLrNN5xNAw/aG7wayP+nbmq550mdGIiZVLVfN9KJN00iVTIFdrdncT4QkVr90j8YvsO/YfdmJHm0fOMQSDlvepAlXSxqD41UMVz3OQEeKD4QQkZm56PWtvlIkZGrqmegR0fYwJ+Sym1Ge9rWMo8JOD5LolWotZmGsGqA5qOsv51ZAn6XrAhTFDTejxJ7k+PAe8xfw0mhUosX024cwWj08o+Lmt2JVHKoO8m9gMb62a3JijRTFzKN905XPeUa1UvXN0FnSyz9r7W/FVkZLxiYfsiTnriqN/y7ITtFXRBb6jW92BqoPasrE/VDli/9NqwHsDcKgT8+esVsylOqYasq1cJIUxewsbvM2scHnZoXQF3Wn/WeNRYTVbPBu2WIpdXjdbrFDVpn4KvvUZWAsSVAqGRuKwcf27jwnYhi3tmk3iUSLft7bq6qINqxq/VLN1FVxE7WWDbyXrg6lrPMo0EaxXs9YpNznqxJx0W9+qdNczzPUN77203OrNm5IFZZqqLue5EGQzRt8j5m1CZblXv6sq3iadtbNfHW+mruqaFxIHF7qfv01IBCdXLONyPVm6jtppwCacLBicESqyV9fZPWzixWm7AcTSH9lX9D9gr4m6UznkWZlpKmQpeaoEoplNKUKsNl/q6lpa5OUW3vtvH+p5zLOUAp5QbwLxO17zqrh7pgEk3Hq2ZF8heXJTg1BRS7LKlTJNVQ3mJct1SduX5IPp4TdofRZHH+D750fGLT4Utq+AKf7gkLQx1UTueokur1lLyxDG9NzVtMM19lZzGICrObFKHkANyy4nkCjKRv3IAxaxnyWdX8mRq7tmjtZiSwhuYMofq4a4D1mSiC2AZ7sWoLU8+P4+ULWAnHLf6NBjc9L1ghBjLfdz5D2mHHNTbf1u1oMdhWXr2qDAhEpxSnsoffIVY+1uPtrbYy9vxwm3YftbkHwoHjXOze7o8gc10xqUHSt9eH/RbNtKld9YwXNxl91PbUIqSeqVmZx/pumUotTBmvYY9d7jo1/qhbQDXJElg/gIdOKuy0zh8YePTVyh3Wf4Au1leM+Dn4wac5Ge7yTkSP8p09wDmVCVXNcxRDb+eABRTS1CZNbQYk5kX0wKJ2qt4g6H+oIiyCpowzzny4+QVYZGkHmeau3XeNW9PR2WeX9ym/OFSufM5ypIXhKcRA+mDZ5/RLp3q0H4juJrZk9g8TDSaO2xGPYCzVFy+vTZCObFKnI8TcI/fsw1wwjNHeEU/Bs0NU6btWX1WfLo3vW5R3aoqMb68Ocsk0i5z4WRJ8YYut8NVdO3gS2KHZ/TBbSKGSTL+9xw/VS/vRbC7vRxc339z6HbBEjmbocEo6lnE2P0vSptbfgdJw/koSYUfu5wWRLAKgQsWl6um6KpkIdpD1eeMM5hUxvTl16pCNz7ANRFMjtzx9ofNrRvPD2e6+8VInIzn5oQtQFMda4ewk1m5ncTC8D+DHMexh/PtrJZligngvRK2KTo7iql9+vYiu3VRUVTtpP1kP7KTBzYMjWjCOIuLBh2By090g95NRgUu9MZ3lL/d51kWPZnFousCsCT/bcGz0PB2Q23PaeyJDJ/qEtHClpLigm5Pqr47aU+DQbTf4L3TNGxyaa1Asce0j2vCOp6Hp6RyCNTZWIpPfll1qw1x8gXdPtriibABcELDww7y085+r+/HH0vXXgyXRl1qM++lTLvweWRp3jqww13TbG8sF4u6nWGHuvmOmyIBkKppJMIWtKfsHp3COS/9eH9Tnre89IETfReICl85Kqi7aim4DF1MoLuShO/RqPQeriI0g6aoo6FuKOSJK+iGcbIx+xRVIHelO+6Yb81VuYlXTexLd8n4etKvtgHL8cxI4US1LpDKcV0+GlPbn4zmDQcyjyEmG3RhxESnHd9t4TF+fphfLvHNtxQOqAuseKAEx5Cpnma1mpCVbY3FHdNuZMOjZ4JkjuHChkTEhvTV7IMLSln1ZkQhWUGPPyLFVkxN+/MPKR7d8XPDVOMWZ+yJVrugBDSxtUmuqjXz05R30agJlHMJsGC5Ta5/9yvzO8KEye4dG8QwHjqbPOKdYzm30mCruAEduh/bGd+n4hSvo7jYAOfqB8/AE1dY1Yi67Uu0cJtWrsrSffcDa/4WwSFVoHDk3I+VQ4mbTVVShkv97C57fmRnIW04JgsTbGef2XN2iI1OP39rP3GvZiKX0aQaCH1NSCqkkoDSRjvyVGc458qj+2brH90nmR7UXdxuU7SPAo0wOQpEaWfqwj6C+AQ2WYr5Bk9LFLOp2HRp/0ysxKG9j7/BPS1mXdeHpy1o2v5pUTI6J5QI9KR1fROsUk7sreA38u2GsEUybNPkH17XwgOtvXSL8Eal3fd0n2kf8vRLnPa7jvVY/3wbypQ/2anJuzBgajybfFAXPsfKd1XzRrylE0T+46MDR6m31ysWhWLu9Cq37WTVHI+ZWp7yePwdSBRkbgRczomJk7F/rYWhOkahlrEQalYVnZmJtpMOSNF8fg1C+wpFGbBqm1U5/0zY6fsfntBUS7wUSVaODWoLrJ0UPz0eD4qAge+2z/6QLFCxXKqGDSsHR58svJrhc6PsuZ92QBM1ugxBwFMEXjymfUXiPa69eVvBkuGM/CLnXIeHH3MBJH0f96mIfQtEyRs7kG/QyTCAujOWeC/CNavLtPFfK3v/e/mYiu98tTQ1cBh9PfnpW9Dt8AQH4YNH8LNAxQDbb3kuyUr3MDoGt7L/c7UntUySPdtggnervJ3NWjeEp6vAvbEjzrFMEVW3RDmzLTXPFju+ja7Y8WGA4MuLxoPCBeyvZZefiIyjUjmjaZxm84fw3g310666yutWkqDb0nWoj+mYkwf1gUV7mfho/Ki0eET9R5y2MpZ/1q6ZA1rexJUJj328ZTZuj3Xzdffbs0KtegROhv/ao4XBQ6pC92lfbIcBl3f45E9efpJfvKs3cSIb2I2WgGuSeQzuBZUeTQHwh6L/TGhYbmQKHvnB14VOaAi83KZsNKPrIgWGZ0bJ/JazKrsRKusHcrmd85bwUWsXHB1N5+dYXUNop9k4T6RVE14LPvEhHVOAUjLCtPGhrfwaXz0cubS3sitF9aFSY0ePCf2ei2SNmiweewOtTX+g6Os/b4uePmB4vQZ+FvESEDlW47tELuxJ+3J6OQamyGq92rmfsiRnbyibZ59xUJt3OlHSxehVxYxWTr0xZ9QR3lcyzbZXNsTSn131MWMDu51eeLht0C4wWSckVny4ykGZ3biMxfzd7SPUaVSA3+r2FqVBNokvUs5TgRHNMiZqNK95ODESY9qIifCSZCJDRxbghAtOoJv4vVbXPuwouZ+6TH6FmnI4bgHhfx4ZsidvGjoZls4BWQv/mlQr4Hqcv8uefn+XWBg2yupgKxO1F5v3wrRX7YkljT2eZbzxkpzpZXPf5FRUyw3P3MYJ+4GKURL3WPSq+B7RmR6/R0Iy0ydfPc1mkBQ/NTbsMpQ9m3rOWhHHMv2Lkot6fZUkCfljQ68mukAzTp0q6F/Q3queXUFIRtjGgu7Jg6fNsR+SQZLBtgyY8kNkMjDNlApkzsx/ZAB1QyKV8zujYk6Wnc3n+cGWmEUfcpWoXfb//I+e/p45s+xf32pZraIFyQeokv3/yH86zrFR6zqD+datX0gHnjg5T7/noY1aANNmKg+x921m+1+x/Pwg7k++a9+3MrRgnOeuGZH/aTfMVgmcUbAMe+2R3xMs48fPK6qNu74oEGyYHw6IKFo1auvsUy3mM7+QomR51FDlItA2gDxGJYNohaRRaoD0vvClXTjrvtL/uH8oCLO7LTyT9KbnvZ7ua8c2760Vmw+l/hdQSwMEFAACAAgA10yQSzeoczFKAAAAawAAABsAAAB1bml2ZXJzYWwvdW5pdmVyc2FsLnBuZy54bWyzsa/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/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+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"/>
</p:tagLst>
</file>

<file path=ppt/theme/theme1.xml><?xml version="1.0" encoding="utf-8"?>
<a:theme xmlns:a="http://schemas.openxmlformats.org/drawingml/2006/main" name="Office 主题​​">
  <a:themeElements>
    <a:clrScheme name="自定义 149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1596F"/>
      </a:accent1>
      <a:accent2>
        <a:srgbClr val="B95496"/>
      </a:accent2>
      <a:accent3>
        <a:srgbClr val="00B0F0"/>
      </a:accent3>
      <a:accent4>
        <a:srgbClr val="E1596F"/>
      </a:accent4>
      <a:accent5>
        <a:srgbClr val="B95496"/>
      </a:accent5>
      <a:accent6>
        <a:srgbClr val="00B0F0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WPS 演示</Application>
  <PresentationFormat>宽屏</PresentationFormat>
  <Paragraphs>188</Paragraphs>
  <Slides>24</Slides>
  <Notes>24</Notes>
  <HiddenSlides>0</HiddenSlides>
  <MMClips>1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Lucida Sans</vt:lpstr>
      <vt:lpstr>汉仪综艺体繁</vt:lpstr>
      <vt:lpstr>锐字云字库美黑体1.0</vt:lpstr>
      <vt:lpstr>黑体</vt:lpstr>
      <vt:lpstr>Agency FB</vt:lpstr>
      <vt:lpstr>Times New Roman</vt:lpstr>
      <vt:lpstr>等线</vt:lpstr>
      <vt:lpstr>Arial Unicode MS</vt:lpstr>
      <vt:lpstr>等线 Light</vt:lpstr>
      <vt:lpstr>Candara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炫彩气泡简洁大气商业计划书PPT模板</dc:title>
  <dc:creator>Administrator</dc:creator>
  <cp:lastModifiedBy>Hyi</cp:lastModifiedBy>
  <cp:revision>248</cp:revision>
  <dcterms:created xsi:type="dcterms:W3CDTF">2017-06-23T02:08:00Z</dcterms:created>
  <dcterms:modified xsi:type="dcterms:W3CDTF">2021-12-07T13:56:36Z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FF00E69F3AD54A2AA5FF90F23E494BB3</vt:lpwstr>
  </property>
  <property fmtid="{D5CDD505-2E9C-101B-9397-08002B2CF9AE}" pid="3" name="KSOProductBuildVer">
    <vt:lpwstr>2052-11.1.0.11115</vt:lpwstr>
  </property>
</Properties>
</file>