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77" r:id="rId23"/>
    <p:sldId id="478" r:id="rId24"/>
    <p:sldId id="485" r:id="rId25"/>
    <p:sldId id="486" r:id="rId26"/>
    <p:sldId id="487" r:id="rId27"/>
    <p:sldId id="488" r:id="rId28"/>
    <p:sldId id="489" r:id="rId29"/>
    <p:sldId id="490" r:id="rId30"/>
    <p:sldId id="491" r:id="rId31"/>
    <p:sldId id="492" r:id="rId32"/>
    <p:sldId id="493" r:id="rId33"/>
    <p:sldId id="471" r:id="rId34"/>
    <p:sldId id="472" r:id="rId35"/>
    <p:sldId id="473" r:id="rId36"/>
    <p:sldId id="474" r:id="rId37"/>
    <p:sldId id="427" r:id="rId38"/>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57"/>
        <p:guide pos="3815"/>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notesSlide" Target="../notesSlides/notesSlide16.xml"/><Relationship Id="rId12" Type="http://schemas.openxmlformats.org/officeDocument/2006/relationships/slideLayout" Target="../slideLayouts/slideLayout34.xml"/><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8.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er图"/>
          <p:cNvPicPr>
            <a:picLocks noChangeAspect="1"/>
          </p:cNvPicPr>
          <p:nvPr/>
        </p:nvPicPr>
        <p:blipFill>
          <a:blip r:embed="rId1"/>
          <a:stretch>
            <a:fillRect/>
          </a:stretch>
        </p:blipFill>
        <p:spPr>
          <a:xfrm>
            <a:off x="1537335" y="970915"/>
            <a:ext cx="9116695" cy="5462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1"/>
          <p:cNvGrpSpPr/>
          <p:nvPr/>
        </p:nvGrpSpPr>
        <p:grpSpPr>
          <a:xfrm>
            <a:off x="3541395" y="1492250"/>
            <a:ext cx="4927601" cy="4359910"/>
            <a:chOff x="4557142" y="2335755"/>
            <a:chExt cx="3105134" cy="4317850"/>
          </a:xfrm>
        </p:grpSpPr>
        <p:sp>
          <p:nvSpPr>
            <p:cNvPr id="17" name="矩形 16"/>
            <p:cNvSpPr/>
            <p:nvPr/>
          </p:nvSpPr>
          <p:spPr>
            <a:xfrm>
              <a:off x="4557142" y="2335755"/>
              <a:ext cx="3105134" cy="431785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379902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受访人：杨枨老师</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时间：2021/10/29/18:30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受访谈人特征：当然用户、拥有丰富的项目开发经验、对论坛小程序有一定了解和使用</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1.需要有自动登录提示，有弹窗界面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2.还要设置精华帖和置顶帖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3.回帖形式不够清晰，表明是这个回复是回复谁的</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4.地图上需要标明哪边有什么样的动物经常有，哪边哪种植物比较多</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5.发帖说明中说明只能发jpg,png等图片，说明能不能放文件和视频或者gif，给出发帖例子</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6.需要有管理员界面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3858895" y="960120"/>
            <a:ext cx="2581275" cy="5548630"/>
          </a:xfrm>
          <a:prstGeom prst="rect">
            <a:avLst/>
          </a:prstGeom>
        </p:spPr>
      </p:pic>
      <p:pic>
        <p:nvPicPr>
          <p:cNvPr id="18" name="图片 17"/>
          <p:cNvPicPr>
            <a:picLocks noChangeAspect="1"/>
          </p:cNvPicPr>
          <p:nvPr/>
        </p:nvPicPr>
        <p:blipFill>
          <a:blip r:embed="rId3"/>
          <a:stretch>
            <a:fillRect/>
          </a:stretch>
        </p:blipFill>
        <p:spPr>
          <a:xfrm>
            <a:off x="6955155" y="911860"/>
            <a:ext cx="2724150" cy="5645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786120" y="798830"/>
            <a:ext cx="2559685" cy="5455285"/>
          </a:xfrm>
          <a:prstGeom prst="rect">
            <a:avLst/>
          </a:prstGeom>
        </p:spPr>
      </p:pic>
      <p:cxnSp>
        <p:nvCxnSpPr>
          <p:cNvPr id="4" name="Straight Connector 37"/>
          <p:cNvCxnSpPr/>
          <p:nvPr/>
        </p:nvCxnSpPr>
        <p:spPr>
          <a:xfrm flipH="1" flipV="1">
            <a:off x="3303270" y="3319780"/>
            <a:ext cx="2926080" cy="36766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a:off x="7743190" y="2262505"/>
            <a:ext cx="1898015" cy="1244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778365" y="218821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42530" y="3974465"/>
            <a:ext cx="2242820" cy="30670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05400"/>
            <a:ext cx="1807210" cy="47180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393573"/>
            <a:chOff x="8641357" y="2133651"/>
            <a:chExt cx="2620431" cy="1393897"/>
          </a:xfrm>
        </p:grpSpPr>
        <p:sp>
          <p:nvSpPr>
            <p:cNvPr id="47" name="TextBox 46"/>
            <p:cNvSpPr txBox="1"/>
            <p:nvPr/>
          </p:nvSpPr>
          <p:spPr>
            <a:xfrm>
              <a:off x="8785373" y="2637706"/>
              <a:ext cx="2133943" cy="889842"/>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2372360" cy="529590"/>
            <a:chOff x="1873" y="424"/>
            <a:chExt cx="373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3625" cy="723"/>
            </a:xfrm>
            <a:prstGeom prst="rect">
              <a:avLst/>
            </a:prstGeom>
          </p:spPr>
          <p:txBody>
            <a:bodyPr wrap="square" lIns="91400" tIns="45699" rIns="91400" bIns="45699">
              <a:spAutoFit/>
            </a:bodyPr>
            <a:p>
              <a:pPr lvl="0" defTabSz="914400">
                <a:defRPr/>
              </a:pPr>
              <a:r>
                <a:rPr lang="en-US" sz="2400" dirty="0">
                  <a:solidFill>
                    <a:schemeClr val="accent1"/>
                  </a:solidFill>
                  <a:latin typeface="微软雅黑" panose="020B0503020204020204" pitchFamily="34" charset="-122"/>
                  <a:ea typeface="微软雅黑" panose="020B0503020204020204" pitchFamily="34" charset="-122"/>
                  <a:sym typeface="+mn-ea"/>
                </a:rPr>
                <a:t>CSCI</a:t>
              </a:r>
              <a:r>
                <a:rPr lang="zh-CN" altLang="en-US" sz="2400" dirty="0">
                  <a:solidFill>
                    <a:schemeClr val="accent1"/>
                  </a:solidFill>
                  <a:latin typeface="微软雅黑" panose="020B0503020204020204" pitchFamily="34" charset="-122"/>
                  <a:ea typeface="微软雅黑" panose="020B0503020204020204" pitchFamily="34" charset="-122"/>
                  <a:sym typeface="+mn-ea"/>
                </a:rPr>
                <a:t>能力需求</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KSO_WM_UNIT_PLACING_PICTURE_USER_VIEWPORT" val="{&quot;height&quot;:11640,&quot;width&quot;:5415}"/>
</p:tagLst>
</file>

<file path=ppt/tags/tag3.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3581</Words>
  <Application>WPS 演示</Application>
  <PresentationFormat>宽屏</PresentationFormat>
  <Paragraphs>412</Paragraphs>
  <Slides>34</Slides>
  <Notes>24</Notes>
  <HiddenSlides>0</HiddenSlides>
  <MMClips>1</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34</vt:i4>
      </vt:variant>
    </vt:vector>
  </HeadingPairs>
  <TitlesOfParts>
    <vt:vector size="57"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Lato</vt:lpstr>
      <vt:lpstr>Gill Sans</vt:lpstr>
      <vt:lpstr>等线</vt:lpstr>
      <vt:lpstr>黑体</vt:lpstr>
      <vt:lpstr>Arial Unicode MS</vt:lpstr>
      <vt:lpstr>等线 Light</vt:lpstr>
      <vt:lpstr>Times New Roman</vt:lpstr>
      <vt:lpstr>Clear Sans Light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215</cp:revision>
  <dcterms:created xsi:type="dcterms:W3CDTF">2017-06-23T02:08:00Z</dcterms:created>
  <dcterms:modified xsi:type="dcterms:W3CDTF">2021-11-01T06:31:08Z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