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0D066-BF7B-4839-AE85-EF51395AD98C}" v="578" dt="2023-02-14T18:40:42.484"/>
    <p1510:client id="{5C568E3B-27D0-4F28-B30E-EE3E00DEBF32}" v="26" dt="2023-02-14T17:10:24.428"/>
    <p1510:client id="{A8D44331-8525-3FD1-BF55-1EE7D10493D7}" v="4" dt="2023-02-15T14:35:00.375"/>
    <p1510:client id="{D6084217-D129-FDF3-B2CF-66E5F1418F03}" v="321" dt="2023-02-14T18:51:51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Gemmell [seg19]" userId="S::seg19@aber.ac.uk::facc2462-f012-43f7-b647-0d02bf61a48b" providerId="AD" clId="Web-{D6084217-D129-FDF3-B2CF-66E5F1418F03}"/>
    <pc:docChg chg="addSld modSld">
      <pc:chgData name="sean Gemmell [seg19]" userId="S::seg19@aber.ac.uk::facc2462-f012-43f7-b647-0d02bf61a48b" providerId="AD" clId="Web-{D6084217-D129-FDF3-B2CF-66E5F1418F03}" dt="2023-02-14T18:51:51.433" v="320" actId="20577"/>
      <pc:docMkLst>
        <pc:docMk/>
      </pc:docMkLst>
      <pc:sldChg chg="addSp delSp modSp new mod setBg">
        <pc:chgData name="sean Gemmell [seg19]" userId="S::seg19@aber.ac.uk::facc2462-f012-43f7-b647-0d02bf61a48b" providerId="AD" clId="Web-{D6084217-D129-FDF3-B2CF-66E5F1418F03}" dt="2023-02-14T18:28:13.171" v="208" actId="20577"/>
        <pc:sldMkLst>
          <pc:docMk/>
          <pc:sldMk cId="3647922618" sldId="259"/>
        </pc:sldMkLst>
        <pc:spChg chg="mod">
          <ac:chgData name="sean Gemmell [seg19]" userId="S::seg19@aber.ac.uk::facc2462-f012-43f7-b647-0d02bf61a48b" providerId="AD" clId="Web-{D6084217-D129-FDF3-B2CF-66E5F1418F03}" dt="2023-02-14T18:07:02.738" v="14"/>
          <ac:spMkLst>
            <pc:docMk/>
            <pc:sldMk cId="3647922618" sldId="259"/>
            <ac:spMk id="2" creationId="{D543B49B-8CC8-404D-194D-1733D25BEBC9}"/>
          </ac:spMkLst>
        </pc:spChg>
        <pc:spChg chg="del">
          <ac:chgData name="sean Gemmell [seg19]" userId="S::seg19@aber.ac.uk::facc2462-f012-43f7-b647-0d02bf61a48b" providerId="AD" clId="Web-{D6084217-D129-FDF3-B2CF-66E5F1418F03}" dt="2023-02-14T18:06:41.472" v="11"/>
          <ac:spMkLst>
            <pc:docMk/>
            <pc:sldMk cId="3647922618" sldId="259"/>
            <ac:spMk id="3" creationId="{62133E59-D422-548B-B948-DE2B0D41C33F}"/>
          </ac:spMkLst>
        </pc:spChg>
        <pc:spChg chg="add del">
          <ac:chgData name="sean Gemmell [seg19]" userId="S::seg19@aber.ac.uk::facc2462-f012-43f7-b647-0d02bf61a48b" providerId="AD" clId="Web-{D6084217-D129-FDF3-B2CF-66E5F1418F03}" dt="2023-02-14T18:07:02.738" v="13"/>
          <ac:spMkLst>
            <pc:docMk/>
            <pc:sldMk cId="3647922618" sldId="259"/>
            <ac:spMk id="8" creationId="{8369392D-67CF-9F11-6E4F-9DBD7EB5B195}"/>
          </ac:spMkLst>
        </pc:spChg>
        <pc:spChg chg="add del">
          <ac:chgData name="sean Gemmell [seg19]" userId="S::seg19@aber.ac.uk::facc2462-f012-43f7-b647-0d02bf61a48b" providerId="AD" clId="Web-{D6084217-D129-FDF3-B2CF-66E5F1418F03}" dt="2023-02-14T18:07:02.738" v="13"/>
          <ac:spMkLst>
            <pc:docMk/>
            <pc:sldMk cId="3647922618" sldId="259"/>
            <ac:spMk id="11" creationId="{5E39A796-BE83-48B1-B33F-35C4A32AAB57}"/>
          </ac:spMkLst>
        </pc:spChg>
        <pc:spChg chg="add del">
          <ac:chgData name="sean Gemmell [seg19]" userId="S::seg19@aber.ac.uk::facc2462-f012-43f7-b647-0d02bf61a48b" providerId="AD" clId="Web-{D6084217-D129-FDF3-B2CF-66E5F1418F03}" dt="2023-02-14T18:07:02.738" v="13"/>
          <ac:spMkLst>
            <pc:docMk/>
            <pc:sldMk cId="3647922618" sldId="259"/>
            <ac:spMk id="13" creationId="{72F84B47-E267-4194-8194-831DB7B5547F}"/>
          </ac:spMkLst>
        </pc:spChg>
        <pc:spChg chg="add">
          <ac:chgData name="sean Gemmell [seg19]" userId="S::seg19@aber.ac.uk::facc2462-f012-43f7-b647-0d02bf61a48b" providerId="AD" clId="Web-{D6084217-D129-FDF3-B2CF-66E5F1418F03}" dt="2023-02-14T18:07:02.738" v="14"/>
          <ac:spMkLst>
            <pc:docMk/>
            <pc:sldMk cId="3647922618" sldId="259"/>
            <ac:spMk id="16" creationId="{2B566528-1B12-4246-9431-5C2D7D081168}"/>
          </ac:spMkLst>
        </pc:spChg>
        <pc:spChg chg="add mod">
          <ac:chgData name="sean Gemmell [seg19]" userId="S::seg19@aber.ac.uk::facc2462-f012-43f7-b647-0d02bf61a48b" providerId="AD" clId="Web-{D6084217-D129-FDF3-B2CF-66E5F1418F03}" dt="2023-02-14T18:28:13.171" v="208" actId="20577"/>
          <ac:spMkLst>
            <pc:docMk/>
            <pc:sldMk cId="3647922618" sldId="259"/>
            <ac:spMk id="20" creationId="{F6F1F3FE-B36C-AFA0-2701-7AC526F963FB}"/>
          </ac:spMkLst>
        </pc:spChg>
        <pc:grpChg chg="add">
          <ac:chgData name="sean Gemmell [seg19]" userId="S::seg19@aber.ac.uk::facc2462-f012-43f7-b647-0d02bf61a48b" providerId="AD" clId="Web-{D6084217-D129-FDF3-B2CF-66E5F1418F03}" dt="2023-02-14T18:07:02.738" v="14"/>
          <ac:grpSpMkLst>
            <pc:docMk/>
            <pc:sldMk cId="3647922618" sldId="259"/>
            <ac:grpSpMk id="17" creationId="{5995D10D-E9C9-47DB-AE7E-801FEF38F5C9}"/>
          </ac:grpSpMkLst>
        </pc:grpChg>
        <pc:grpChg chg="add">
          <ac:chgData name="sean Gemmell [seg19]" userId="S::seg19@aber.ac.uk::facc2462-f012-43f7-b647-0d02bf61a48b" providerId="AD" clId="Web-{D6084217-D129-FDF3-B2CF-66E5F1418F03}" dt="2023-02-14T18:07:02.738" v="14"/>
          <ac:grpSpMkLst>
            <pc:docMk/>
            <pc:sldMk cId="3647922618" sldId="259"/>
            <ac:grpSpMk id="21" creationId="{828A5161-06F1-46CF-8AD7-844680A59E13}"/>
          </ac:grpSpMkLst>
        </pc:grpChg>
        <pc:picChg chg="add mod ord">
          <ac:chgData name="sean Gemmell [seg19]" userId="S::seg19@aber.ac.uk::facc2462-f012-43f7-b647-0d02bf61a48b" providerId="AD" clId="Web-{D6084217-D129-FDF3-B2CF-66E5F1418F03}" dt="2023-02-14T18:07:02.738" v="14"/>
          <ac:picMkLst>
            <pc:docMk/>
            <pc:sldMk cId="3647922618" sldId="259"/>
            <ac:picMk id="4" creationId="{140399B7-37E8-081F-2A39-987BD69DADB2}"/>
          </ac:picMkLst>
        </pc:picChg>
      </pc:sldChg>
      <pc:sldChg chg="addSp delSp modSp new mod setBg">
        <pc:chgData name="sean Gemmell [seg19]" userId="S::seg19@aber.ac.uk::facc2462-f012-43f7-b647-0d02bf61a48b" providerId="AD" clId="Web-{D6084217-D129-FDF3-B2CF-66E5F1418F03}" dt="2023-02-14T18:51:51.433" v="320" actId="20577"/>
        <pc:sldMkLst>
          <pc:docMk/>
          <pc:sldMk cId="4218230594" sldId="261"/>
        </pc:sldMkLst>
        <pc:spChg chg="mod">
          <ac:chgData name="sean Gemmell [seg19]" userId="S::seg19@aber.ac.uk::facc2462-f012-43f7-b647-0d02bf61a48b" providerId="AD" clId="Web-{D6084217-D129-FDF3-B2CF-66E5F1418F03}" dt="2023-02-14T18:45:32.645" v="220"/>
          <ac:spMkLst>
            <pc:docMk/>
            <pc:sldMk cId="4218230594" sldId="261"/>
            <ac:spMk id="2" creationId="{2F187D94-0A04-AA88-072B-597F477F0A5B}"/>
          </ac:spMkLst>
        </pc:spChg>
        <pc:spChg chg="del">
          <ac:chgData name="sean Gemmell [seg19]" userId="S::seg19@aber.ac.uk::facc2462-f012-43f7-b647-0d02bf61a48b" providerId="AD" clId="Web-{D6084217-D129-FDF3-B2CF-66E5F1418F03}" dt="2023-02-14T18:45:27.551" v="219"/>
          <ac:spMkLst>
            <pc:docMk/>
            <pc:sldMk cId="4218230594" sldId="261"/>
            <ac:spMk id="3" creationId="{15DB95F1-41F0-2831-CEF6-4C0DC9BEDA3D}"/>
          </ac:spMkLst>
        </pc:spChg>
        <pc:spChg chg="add mod">
          <ac:chgData name="sean Gemmell [seg19]" userId="S::seg19@aber.ac.uk::facc2462-f012-43f7-b647-0d02bf61a48b" providerId="AD" clId="Web-{D6084217-D129-FDF3-B2CF-66E5F1418F03}" dt="2023-02-14T18:51:51.433" v="320" actId="20577"/>
          <ac:spMkLst>
            <pc:docMk/>
            <pc:sldMk cId="4218230594" sldId="261"/>
            <ac:spMk id="8" creationId="{64DE1782-ED92-79E0-2A39-FECFC0D26352}"/>
          </ac:spMkLst>
        </pc:spChg>
        <pc:spChg chg="add">
          <ac:chgData name="sean Gemmell [seg19]" userId="S::seg19@aber.ac.uk::facc2462-f012-43f7-b647-0d02bf61a48b" providerId="AD" clId="Web-{D6084217-D129-FDF3-B2CF-66E5F1418F03}" dt="2023-02-14T18:45:32.645" v="220"/>
          <ac:spMkLst>
            <pc:docMk/>
            <pc:sldMk cId="4218230594" sldId="261"/>
            <ac:spMk id="11" creationId="{2B566528-1B12-4246-9431-5C2D7D081168}"/>
          </ac:spMkLst>
        </pc:spChg>
        <pc:grpChg chg="add">
          <ac:chgData name="sean Gemmell [seg19]" userId="S::seg19@aber.ac.uk::facc2462-f012-43f7-b647-0d02bf61a48b" providerId="AD" clId="Web-{D6084217-D129-FDF3-B2CF-66E5F1418F03}" dt="2023-02-14T18:45:32.645" v="220"/>
          <ac:grpSpMkLst>
            <pc:docMk/>
            <pc:sldMk cId="4218230594" sldId="261"/>
            <ac:grpSpMk id="13" creationId="{828A5161-06F1-46CF-8AD7-844680A59E13}"/>
          </ac:grpSpMkLst>
        </pc:grpChg>
        <pc:grpChg chg="add">
          <ac:chgData name="sean Gemmell [seg19]" userId="S::seg19@aber.ac.uk::facc2462-f012-43f7-b647-0d02bf61a48b" providerId="AD" clId="Web-{D6084217-D129-FDF3-B2CF-66E5F1418F03}" dt="2023-02-14T18:45:32.645" v="220"/>
          <ac:grpSpMkLst>
            <pc:docMk/>
            <pc:sldMk cId="4218230594" sldId="261"/>
            <ac:grpSpMk id="17" creationId="{5995D10D-E9C9-47DB-AE7E-801FEF38F5C9}"/>
          </ac:grpSpMkLst>
        </pc:grpChg>
        <pc:picChg chg="add mod ord">
          <ac:chgData name="sean Gemmell [seg19]" userId="S::seg19@aber.ac.uk::facc2462-f012-43f7-b647-0d02bf61a48b" providerId="AD" clId="Web-{D6084217-D129-FDF3-B2CF-66E5F1418F03}" dt="2023-02-14T18:45:32.645" v="220"/>
          <ac:picMkLst>
            <pc:docMk/>
            <pc:sldMk cId="4218230594" sldId="261"/>
            <ac:picMk id="4" creationId="{F614EC96-48FC-75CF-2B8F-064270699E10}"/>
          </ac:picMkLst>
        </pc:picChg>
      </pc:sldChg>
    </pc:docChg>
  </pc:docChgLst>
  <pc:docChgLst>
    <pc:chgData name="sean Gemmell [seg19]" userId="S::seg19@aber.ac.uk::facc2462-f012-43f7-b647-0d02bf61a48b" providerId="AD" clId="Web-{5C568E3B-27D0-4F28-B30E-EE3E00DEBF32}"/>
    <pc:docChg chg="addSld modSld">
      <pc:chgData name="sean Gemmell [seg19]" userId="S::seg19@aber.ac.uk::facc2462-f012-43f7-b647-0d02bf61a48b" providerId="AD" clId="Web-{5C568E3B-27D0-4F28-B30E-EE3E00DEBF32}" dt="2023-02-14T17:10:24.428" v="25" actId="20577"/>
      <pc:docMkLst>
        <pc:docMk/>
      </pc:docMkLst>
      <pc:sldChg chg="modSp new">
        <pc:chgData name="sean Gemmell [seg19]" userId="S::seg19@aber.ac.uk::facc2462-f012-43f7-b647-0d02bf61a48b" providerId="AD" clId="Web-{5C568E3B-27D0-4F28-B30E-EE3E00DEBF32}" dt="2023-02-14T17:10:24.428" v="25" actId="20577"/>
        <pc:sldMkLst>
          <pc:docMk/>
          <pc:sldMk cId="3190677295" sldId="257"/>
        </pc:sldMkLst>
        <pc:spChg chg="mod">
          <ac:chgData name="sean Gemmell [seg19]" userId="S::seg19@aber.ac.uk::facc2462-f012-43f7-b647-0d02bf61a48b" providerId="AD" clId="Web-{5C568E3B-27D0-4F28-B30E-EE3E00DEBF32}" dt="2023-02-14T17:10:24.428" v="25" actId="20577"/>
          <ac:spMkLst>
            <pc:docMk/>
            <pc:sldMk cId="3190677295" sldId="257"/>
            <ac:spMk id="2" creationId="{9006F0FC-301C-B5C4-11E9-49DDF58456AA}"/>
          </ac:spMkLst>
        </pc:spChg>
      </pc:sldChg>
    </pc:docChg>
  </pc:docChgLst>
  <pc:docChgLst>
    <pc:chgData name="Archie Malvern [arm36]" userId="S::arm36@aber.ac.uk::5ec53f20-4974-4ea8-92c7-7c628c2f5eb4" providerId="AD" clId="Web-{3AA0D066-BF7B-4839-AE85-EF51395AD98C}"/>
    <pc:docChg chg="mod addSld modSld sldOrd">
      <pc:chgData name="Archie Malvern [arm36]" userId="S::arm36@aber.ac.uk::5ec53f20-4974-4ea8-92c7-7c628c2f5eb4" providerId="AD" clId="Web-{3AA0D066-BF7B-4839-AE85-EF51395AD98C}" dt="2023-02-14T18:40:42.484" v="576" actId="20577"/>
      <pc:docMkLst>
        <pc:docMk/>
      </pc:docMkLst>
      <pc:sldChg chg="modSp">
        <pc:chgData name="Archie Malvern [arm36]" userId="S::arm36@aber.ac.uk::5ec53f20-4974-4ea8-92c7-7c628c2f5eb4" providerId="AD" clId="Web-{3AA0D066-BF7B-4839-AE85-EF51395AD98C}" dt="2023-02-14T18:17:27.552" v="360" actId="20577"/>
        <pc:sldMkLst>
          <pc:docMk/>
          <pc:sldMk cId="109857222" sldId="256"/>
        </pc:sldMkLst>
        <pc:spChg chg="mod">
          <ac:chgData name="Archie Malvern [arm36]" userId="S::arm36@aber.ac.uk::5ec53f20-4974-4ea8-92c7-7c628c2f5eb4" providerId="AD" clId="Web-{3AA0D066-BF7B-4839-AE85-EF51395AD98C}" dt="2023-02-14T17:08:01.738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chie Malvern [arm36]" userId="S::arm36@aber.ac.uk::5ec53f20-4974-4ea8-92c7-7c628c2f5eb4" providerId="AD" clId="Web-{3AA0D066-BF7B-4839-AE85-EF51395AD98C}" dt="2023-02-14T18:17:27.552" v="36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Archie Malvern [arm36]" userId="S::arm36@aber.ac.uk::5ec53f20-4974-4ea8-92c7-7c628c2f5eb4" providerId="AD" clId="Web-{3AA0D066-BF7B-4839-AE85-EF51395AD98C}" dt="2023-02-14T18:36:07.834" v="460" actId="20577"/>
        <pc:sldMkLst>
          <pc:docMk/>
          <pc:sldMk cId="3190677295" sldId="257"/>
        </pc:sldMkLst>
        <pc:spChg chg="mod">
          <ac:chgData name="Archie Malvern [arm36]" userId="S::arm36@aber.ac.uk::5ec53f20-4974-4ea8-92c7-7c628c2f5eb4" providerId="AD" clId="Web-{3AA0D066-BF7B-4839-AE85-EF51395AD98C}" dt="2023-02-14T18:36:07.834" v="460" actId="20577"/>
          <ac:spMkLst>
            <pc:docMk/>
            <pc:sldMk cId="3190677295" sldId="257"/>
            <ac:spMk id="2" creationId="{9006F0FC-301C-B5C4-11E9-49DDF58456AA}"/>
          </ac:spMkLst>
        </pc:spChg>
        <pc:spChg chg="del">
          <ac:chgData name="Archie Malvern [arm36]" userId="S::arm36@aber.ac.uk::5ec53f20-4974-4ea8-92c7-7c628c2f5eb4" providerId="AD" clId="Web-{3AA0D066-BF7B-4839-AE85-EF51395AD98C}" dt="2023-02-14T18:14:54.031" v="247"/>
          <ac:spMkLst>
            <pc:docMk/>
            <pc:sldMk cId="3190677295" sldId="257"/>
            <ac:spMk id="3" creationId="{4521B7D4-6E07-7C89-512B-B6ADD9EA9D1E}"/>
          </ac:spMkLst>
        </pc:spChg>
        <pc:spChg chg="add mod">
          <ac:chgData name="Archie Malvern [arm36]" userId="S::arm36@aber.ac.uk::5ec53f20-4974-4ea8-92c7-7c628c2f5eb4" providerId="AD" clId="Web-{3AA0D066-BF7B-4839-AE85-EF51395AD98C}" dt="2023-02-14T18:16:16.722" v="354" actId="20577"/>
          <ac:spMkLst>
            <pc:docMk/>
            <pc:sldMk cId="3190677295" sldId="257"/>
            <ac:spMk id="8" creationId="{EDE06A4C-FA1E-0A8A-EAC6-DEB64331DA4B}"/>
          </ac:spMkLst>
        </pc:spChg>
        <pc:spChg chg="add">
          <ac:chgData name="Archie Malvern [arm36]" userId="S::arm36@aber.ac.uk::5ec53f20-4974-4ea8-92c7-7c628c2f5eb4" providerId="AD" clId="Web-{3AA0D066-BF7B-4839-AE85-EF51395AD98C}" dt="2023-02-14T18:15:04.532" v="248"/>
          <ac:spMkLst>
            <pc:docMk/>
            <pc:sldMk cId="3190677295" sldId="257"/>
            <ac:spMk id="11" creationId="{2B566528-1B12-4246-9431-5C2D7D081168}"/>
          </ac:spMkLst>
        </pc:spChg>
        <pc:grpChg chg="add">
          <ac:chgData name="Archie Malvern [arm36]" userId="S::arm36@aber.ac.uk::5ec53f20-4974-4ea8-92c7-7c628c2f5eb4" providerId="AD" clId="Web-{3AA0D066-BF7B-4839-AE85-EF51395AD98C}" dt="2023-02-14T18:15:04.532" v="248"/>
          <ac:grpSpMkLst>
            <pc:docMk/>
            <pc:sldMk cId="3190677295" sldId="257"/>
            <ac:grpSpMk id="13" creationId="{828A5161-06F1-46CF-8AD7-844680A59E13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8:15:04.532" v="248"/>
          <ac:grpSpMkLst>
            <pc:docMk/>
            <pc:sldMk cId="3190677295" sldId="257"/>
            <ac:grpSpMk id="17" creationId="{5995D10D-E9C9-47DB-AE7E-801FEF38F5C9}"/>
          </ac:grpSpMkLst>
        </pc:grpChg>
        <pc:picChg chg="add mod ord">
          <ac:chgData name="Archie Malvern [arm36]" userId="S::arm36@aber.ac.uk::5ec53f20-4974-4ea8-92c7-7c628c2f5eb4" providerId="AD" clId="Web-{3AA0D066-BF7B-4839-AE85-EF51395AD98C}" dt="2023-02-14T18:15:04.532" v="248"/>
          <ac:picMkLst>
            <pc:docMk/>
            <pc:sldMk cId="3190677295" sldId="257"/>
            <ac:picMk id="4" creationId="{582FECC6-5EDF-3858-D840-178C99B5ADC1}"/>
          </ac:picMkLst>
        </pc:picChg>
      </pc:sldChg>
      <pc:sldChg chg="addSp delSp modSp new mod setBg">
        <pc:chgData name="Archie Malvern [arm36]" userId="S::arm36@aber.ac.uk::5ec53f20-4974-4ea8-92c7-7c628c2f5eb4" providerId="AD" clId="Web-{3AA0D066-BF7B-4839-AE85-EF51395AD98C}" dt="2023-02-14T18:07:43.251" v="241" actId="20577"/>
        <pc:sldMkLst>
          <pc:docMk/>
          <pc:sldMk cId="3636504057" sldId="258"/>
        </pc:sldMkLst>
        <pc:spChg chg="mod">
          <ac:chgData name="Archie Malvern [arm36]" userId="S::arm36@aber.ac.uk::5ec53f20-4974-4ea8-92c7-7c628c2f5eb4" providerId="AD" clId="Web-{3AA0D066-BF7B-4839-AE85-EF51395AD98C}" dt="2023-02-14T18:07:43.251" v="241" actId="20577"/>
          <ac:spMkLst>
            <pc:docMk/>
            <pc:sldMk cId="3636504057" sldId="258"/>
            <ac:spMk id="2" creationId="{60476991-5DC0-1B6F-268A-04FB74A97775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45.557" v="88"/>
          <ac:spMkLst>
            <pc:docMk/>
            <pc:sldMk cId="3636504057" sldId="258"/>
            <ac:spMk id="3" creationId="{3CE6DB6F-A4BC-0447-DBE5-6AE851C3D1AF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3.369" v="77"/>
          <ac:spMkLst>
            <pc:docMk/>
            <pc:sldMk cId="3636504057" sldId="258"/>
            <ac:spMk id="8" creationId="{491D5B6E-9C96-F040-7E54-8A3CAED9F434}"/>
          </ac:spMkLst>
        </pc:spChg>
        <pc:spChg chg="add">
          <ac:chgData name="Archie Malvern [arm36]" userId="S::arm36@aber.ac.uk::5ec53f20-4974-4ea8-92c7-7c628c2f5eb4" providerId="AD" clId="Web-{3AA0D066-BF7B-4839-AE85-EF51395AD98C}" dt="2023-02-14T17:58:55.308" v="89"/>
          <ac:spMkLst>
            <pc:docMk/>
            <pc:sldMk cId="3636504057" sldId="258"/>
            <ac:spMk id="9" creationId="{2B566528-1B12-4246-9431-5C2D7D081168}"/>
          </ac:spMkLst>
        </pc:spChg>
        <pc:spChg chg="add mod">
          <ac:chgData name="Archie Malvern [arm36]" userId="S::arm36@aber.ac.uk::5ec53f20-4974-4ea8-92c7-7c628c2f5eb4" providerId="AD" clId="Web-{3AA0D066-BF7B-4839-AE85-EF51395AD98C}" dt="2023-02-14T18:06:18.952" v="225" actId="20577"/>
          <ac:spMkLst>
            <pc:docMk/>
            <pc:sldMk cId="3636504057" sldId="258"/>
            <ac:spMk id="10" creationId="{E5A8A61E-D3A0-5508-2CC9-74B45F207396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3.369" v="77"/>
          <ac:spMkLst>
            <pc:docMk/>
            <pc:sldMk cId="3636504057" sldId="258"/>
            <ac:spMk id="11" creationId="{5E39A796-BE83-48B1-B33F-35C4A32AAB57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3.369" v="77"/>
          <ac:spMkLst>
            <pc:docMk/>
            <pc:sldMk cId="3636504057" sldId="258"/>
            <ac:spMk id="13" creationId="{72F84B47-E267-4194-8194-831DB7B5547F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7.463" v="79"/>
          <ac:spMkLst>
            <pc:docMk/>
            <pc:sldMk cId="3636504057" sldId="258"/>
            <ac:spMk id="16" creationId="{2B566528-1B12-4246-9431-5C2D7D081168}"/>
          </ac:spMkLst>
        </pc:spChg>
        <pc:spChg chg="add del">
          <ac:chgData name="Archie Malvern [arm36]" userId="S::arm36@aber.ac.uk::5ec53f20-4974-4ea8-92c7-7c628c2f5eb4" providerId="AD" clId="Web-{3AA0D066-BF7B-4839-AE85-EF51395AD98C}" dt="2023-02-14T17:58:27.463" v="79"/>
          <ac:spMkLst>
            <pc:docMk/>
            <pc:sldMk cId="3636504057" sldId="258"/>
            <ac:spMk id="20" creationId="{D7D6574E-CFE5-2100-A15B-CD5D831D8500}"/>
          </ac:spMkLst>
        </pc:spChg>
        <pc:grpChg chg="add">
          <ac:chgData name="Archie Malvern [arm36]" userId="S::arm36@aber.ac.uk::5ec53f20-4974-4ea8-92c7-7c628c2f5eb4" providerId="AD" clId="Web-{3AA0D066-BF7B-4839-AE85-EF51395AD98C}" dt="2023-02-14T17:58:55.308" v="89"/>
          <ac:grpSpMkLst>
            <pc:docMk/>
            <pc:sldMk cId="3636504057" sldId="258"/>
            <ac:grpSpMk id="15" creationId="{828A5161-06F1-46CF-8AD7-844680A59E13}"/>
          </ac:grpSpMkLst>
        </pc:grpChg>
        <pc:grpChg chg="add del">
          <ac:chgData name="Archie Malvern [arm36]" userId="S::arm36@aber.ac.uk::5ec53f20-4974-4ea8-92c7-7c628c2f5eb4" providerId="AD" clId="Web-{3AA0D066-BF7B-4839-AE85-EF51395AD98C}" dt="2023-02-14T17:58:27.463" v="79"/>
          <ac:grpSpMkLst>
            <pc:docMk/>
            <pc:sldMk cId="3636504057" sldId="258"/>
            <ac:grpSpMk id="17" creationId="{5995D10D-E9C9-47DB-AE7E-801FEF38F5C9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7:58:55.308" v="89"/>
          <ac:grpSpMkLst>
            <pc:docMk/>
            <pc:sldMk cId="3636504057" sldId="258"/>
            <ac:grpSpMk id="19" creationId="{5995D10D-E9C9-47DB-AE7E-801FEF38F5C9}"/>
          </ac:grpSpMkLst>
        </pc:grpChg>
        <pc:grpChg chg="add del">
          <ac:chgData name="Archie Malvern [arm36]" userId="S::arm36@aber.ac.uk::5ec53f20-4974-4ea8-92c7-7c628c2f5eb4" providerId="AD" clId="Web-{3AA0D066-BF7B-4839-AE85-EF51395AD98C}" dt="2023-02-14T17:58:27.463" v="79"/>
          <ac:grpSpMkLst>
            <pc:docMk/>
            <pc:sldMk cId="3636504057" sldId="258"/>
            <ac:grpSpMk id="21" creationId="{828A5161-06F1-46CF-8AD7-844680A59E13}"/>
          </ac:grpSpMkLst>
        </pc:grpChg>
        <pc:picChg chg="add del mod ord">
          <ac:chgData name="Archie Malvern [arm36]" userId="S::arm36@aber.ac.uk::5ec53f20-4974-4ea8-92c7-7c628c2f5eb4" providerId="AD" clId="Web-{3AA0D066-BF7B-4839-AE85-EF51395AD98C}" dt="2023-02-14T17:58:40.229" v="85"/>
          <ac:picMkLst>
            <pc:docMk/>
            <pc:sldMk cId="3636504057" sldId="258"/>
            <ac:picMk id="4" creationId="{73B2CECD-CC20-9830-0EE7-9D099AA39EB7}"/>
          </ac:picMkLst>
        </pc:picChg>
        <pc:picChg chg="add del mod ord">
          <ac:chgData name="Archie Malvern [arm36]" userId="S::arm36@aber.ac.uk::5ec53f20-4974-4ea8-92c7-7c628c2f5eb4" providerId="AD" clId="Web-{3AA0D066-BF7B-4839-AE85-EF51395AD98C}" dt="2023-02-14T17:58:43.604" v="87"/>
          <ac:picMkLst>
            <pc:docMk/>
            <pc:sldMk cId="3636504057" sldId="258"/>
            <ac:picMk id="5" creationId="{6E35F91D-6B85-7C0D-DFC7-8E772123E189}"/>
          </ac:picMkLst>
        </pc:picChg>
        <pc:picChg chg="add mod ord">
          <ac:chgData name="Archie Malvern [arm36]" userId="S::arm36@aber.ac.uk::5ec53f20-4974-4ea8-92c7-7c628c2f5eb4" providerId="AD" clId="Web-{3AA0D066-BF7B-4839-AE85-EF51395AD98C}" dt="2023-02-14T17:58:55.308" v="89"/>
          <ac:picMkLst>
            <pc:docMk/>
            <pc:sldMk cId="3636504057" sldId="258"/>
            <ac:picMk id="6" creationId="{2292B06E-80FE-E12B-3D9C-5A07F92AA7F0}"/>
          </ac:picMkLst>
        </pc:picChg>
      </pc:sldChg>
      <pc:sldChg chg="addSp delSp modSp new mod setBg">
        <pc:chgData name="Archie Malvern [arm36]" userId="S::arm36@aber.ac.uk::5ec53f20-4974-4ea8-92c7-7c628c2f5eb4" providerId="AD" clId="Web-{3AA0D066-BF7B-4839-AE85-EF51395AD98C}" dt="2023-02-14T18:32:53.781" v="451" actId="20577"/>
        <pc:sldMkLst>
          <pc:docMk/>
          <pc:sldMk cId="3638599329" sldId="260"/>
        </pc:sldMkLst>
        <pc:spChg chg="mod">
          <ac:chgData name="Archie Malvern [arm36]" userId="S::arm36@aber.ac.uk::5ec53f20-4974-4ea8-92c7-7c628c2f5eb4" providerId="AD" clId="Web-{3AA0D066-BF7B-4839-AE85-EF51395AD98C}" dt="2023-02-14T18:30:53.433" v="367"/>
          <ac:spMkLst>
            <pc:docMk/>
            <pc:sldMk cId="3638599329" sldId="260"/>
            <ac:spMk id="2" creationId="{D77AA1B3-4179-BCAA-3CBF-749E3B1368BA}"/>
          </ac:spMkLst>
        </pc:spChg>
        <pc:spChg chg="del">
          <ac:chgData name="Archie Malvern [arm36]" userId="S::arm36@aber.ac.uk::5ec53f20-4974-4ea8-92c7-7c628c2f5eb4" providerId="AD" clId="Web-{3AA0D066-BF7B-4839-AE85-EF51395AD98C}" dt="2023-02-14T18:30:51.261" v="366"/>
          <ac:spMkLst>
            <pc:docMk/>
            <pc:sldMk cId="3638599329" sldId="260"/>
            <ac:spMk id="3" creationId="{13B1C674-E8EE-86CB-6358-7C3CDD20F708}"/>
          </ac:spMkLst>
        </pc:spChg>
        <pc:spChg chg="add mod">
          <ac:chgData name="Archie Malvern [arm36]" userId="S::arm36@aber.ac.uk::5ec53f20-4974-4ea8-92c7-7c628c2f5eb4" providerId="AD" clId="Web-{3AA0D066-BF7B-4839-AE85-EF51395AD98C}" dt="2023-02-14T18:32:53.781" v="451" actId="20577"/>
          <ac:spMkLst>
            <pc:docMk/>
            <pc:sldMk cId="3638599329" sldId="260"/>
            <ac:spMk id="8" creationId="{1BBF4CE4-CFCD-5FC2-577E-8576D955EF02}"/>
          </ac:spMkLst>
        </pc:spChg>
        <pc:spChg chg="add">
          <ac:chgData name="Archie Malvern [arm36]" userId="S::arm36@aber.ac.uk::5ec53f20-4974-4ea8-92c7-7c628c2f5eb4" providerId="AD" clId="Web-{3AA0D066-BF7B-4839-AE85-EF51395AD98C}" dt="2023-02-14T18:30:53.433" v="367"/>
          <ac:spMkLst>
            <pc:docMk/>
            <pc:sldMk cId="3638599329" sldId="260"/>
            <ac:spMk id="11" creationId="{2B566528-1B12-4246-9431-5C2D7D081168}"/>
          </ac:spMkLst>
        </pc:spChg>
        <pc:grpChg chg="add">
          <ac:chgData name="Archie Malvern [arm36]" userId="S::arm36@aber.ac.uk::5ec53f20-4974-4ea8-92c7-7c628c2f5eb4" providerId="AD" clId="Web-{3AA0D066-BF7B-4839-AE85-EF51395AD98C}" dt="2023-02-14T18:30:53.433" v="367"/>
          <ac:grpSpMkLst>
            <pc:docMk/>
            <pc:sldMk cId="3638599329" sldId="260"/>
            <ac:grpSpMk id="13" creationId="{828A5161-06F1-46CF-8AD7-844680A59E13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8:30:53.433" v="367"/>
          <ac:grpSpMkLst>
            <pc:docMk/>
            <pc:sldMk cId="3638599329" sldId="260"/>
            <ac:grpSpMk id="17" creationId="{5995D10D-E9C9-47DB-AE7E-801FEF38F5C9}"/>
          </ac:grpSpMkLst>
        </pc:grpChg>
        <pc:picChg chg="add mod ord">
          <ac:chgData name="Archie Malvern [arm36]" userId="S::arm36@aber.ac.uk::5ec53f20-4974-4ea8-92c7-7c628c2f5eb4" providerId="AD" clId="Web-{3AA0D066-BF7B-4839-AE85-EF51395AD98C}" dt="2023-02-14T18:30:53.433" v="367"/>
          <ac:picMkLst>
            <pc:docMk/>
            <pc:sldMk cId="3638599329" sldId="260"/>
            <ac:picMk id="4" creationId="{CFB35F33-C17C-5080-E1F9-E0F65AE4BC9E}"/>
          </ac:picMkLst>
        </pc:picChg>
      </pc:sldChg>
      <pc:sldChg chg="addSp delSp modSp add ord replId">
        <pc:chgData name="Archie Malvern [arm36]" userId="S::arm36@aber.ac.uk::5ec53f20-4974-4ea8-92c7-7c628c2f5eb4" providerId="AD" clId="Web-{3AA0D066-BF7B-4839-AE85-EF51395AD98C}" dt="2023-02-14T18:40:42.484" v="576" actId="20577"/>
        <pc:sldMkLst>
          <pc:docMk/>
          <pc:sldMk cId="2984170585" sldId="262"/>
        </pc:sldMkLst>
        <pc:spChg chg="mod">
          <ac:chgData name="Archie Malvern [arm36]" userId="S::arm36@aber.ac.uk::5ec53f20-4974-4ea8-92c7-7c628c2f5eb4" providerId="AD" clId="Web-{3AA0D066-BF7B-4839-AE85-EF51395AD98C}" dt="2023-02-14T18:36:29.772" v="463" actId="20577"/>
          <ac:spMkLst>
            <pc:docMk/>
            <pc:sldMk cId="2984170585" sldId="262"/>
            <ac:spMk id="2" creationId="{9006F0FC-301C-B5C4-11E9-49DDF58456AA}"/>
          </ac:spMkLst>
        </pc:spChg>
        <pc:spChg chg="add del mod">
          <ac:chgData name="Archie Malvern [arm36]" userId="S::arm36@aber.ac.uk::5ec53f20-4974-4ea8-92c7-7c628c2f5eb4" providerId="AD" clId="Web-{3AA0D066-BF7B-4839-AE85-EF51395AD98C}" dt="2023-02-14T18:39:33.638" v="467"/>
          <ac:spMkLst>
            <pc:docMk/>
            <pc:sldMk cId="2984170585" sldId="262"/>
            <ac:spMk id="5" creationId="{763E9B7C-6ED1-F5B9-1F39-C2C58379BE8B}"/>
          </ac:spMkLst>
        </pc:spChg>
        <pc:spChg chg="del">
          <ac:chgData name="Archie Malvern [arm36]" userId="S::arm36@aber.ac.uk::5ec53f20-4974-4ea8-92c7-7c628c2f5eb4" providerId="AD" clId="Web-{3AA0D066-BF7B-4839-AE85-EF51395AD98C}" dt="2023-02-14T18:39:23.388" v="465"/>
          <ac:spMkLst>
            <pc:docMk/>
            <pc:sldMk cId="2984170585" sldId="262"/>
            <ac:spMk id="8" creationId="{EDE06A4C-FA1E-0A8A-EAC6-DEB64331DA4B}"/>
          </ac:spMkLst>
        </pc:spChg>
        <pc:spChg chg="del">
          <ac:chgData name="Archie Malvern [arm36]" userId="S::arm36@aber.ac.uk::5ec53f20-4974-4ea8-92c7-7c628c2f5eb4" providerId="AD" clId="Web-{3AA0D066-BF7B-4839-AE85-EF51395AD98C}" dt="2023-02-14T18:39:36.232" v="468"/>
          <ac:spMkLst>
            <pc:docMk/>
            <pc:sldMk cId="2984170585" sldId="262"/>
            <ac:spMk id="11" creationId="{2B566528-1B12-4246-9431-5C2D7D081168}"/>
          </ac:spMkLst>
        </pc:spChg>
        <pc:spChg chg="add mod">
          <ac:chgData name="Archie Malvern [arm36]" userId="S::arm36@aber.ac.uk::5ec53f20-4974-4ea8-92c7-7c628c2f5eb4" providerId="AD" clId="Web-{3AA0D066-BF7B-4839-AE85-EF51395AD98C}" dt="2023-02-14T18:40:42.484" v="576" actId="20577"/>
          <ac:spMkLst>
            <pc:docMk/>
            <pc:sldMk cId="2984170585" sldId="262"/>
            <ac:spMk id="23" creationId="{3EAC0493-E243-F5EC-27E9-C421D8E94EBF}"/>
          </ac:spMkLst>
        </pc:spChg>
        <pc:spChg chg="add">
          <ac:chgData name="Archie Malvern [arm36]" userId="S::arm36@aber.ac.uk::5ec53f20-4974-4ea8-92c7-7c628c2f5eb4" providerId="AD" clId="Web-{3AA0D066-BF7B-4839-AE85-EF51395AD98C}" dt="2023-02-14T18:39:36.232" v="468"/>
          <ac:spMkLst>
            <pc:docMk/>
            <pc:sldMk cId="2984170585" sldId="262"/>
            <ac:spMk id="26" creationId="{2B566528-1B12-4246-9431-5C2D7D081168}"/>
          </ac:spMkLst>
        </pc:spChg>
        <pc:grpChg chg="del">
          <ac:chgData name="Archie Malvern [arm36]" userId="S::arm36@aber.ac.uk::5ec53f20-4974-4ea8-92c7-7c628c2f5eb4" providerId="AD" clId="Web-{3AA0D066-BF7B-4839-AE85-EF51395AD98C}" dt="2023-02-14T18:39:36.232" v="468"/>
          <ac:grpSpMkLst>
            <pc:docMk/>
            <pc:sldMk cId="2984170585" sldId="262"/>
            <ac:grpSpMk id="13" creationId="{828A5161-06F1-46CF-8AD7-844680A59E13}"/>
          </ac:grpSpMkLst>
        </pc:grpChg>
        <pc:grpChg chg="del">
          <ac:chgData name="Archie Malvern [arm36]" userId="S::arm36@aber.ac.uk::5ec53f20-4974-4ea8-92c7-7c628c2f5eb4" providerId="AD" clId="Web-{3AA0D066-BF7B-4839-AE85-EF51395AD98C}" dt="2023-02-14T18:39:36.232" v="468"/>
          <ac:grpSpMkLst>
            <pc:docMk/>
            <pc:sldMk cId="2984170585" sldId="262"/>
            <ac:grpSpMk id="17" creationId="{5995D10D-E9C9-47DB-AE7E-801FEF38F5C9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8:39:36.232" v="468"/>
          <ac:grpSpMkLst>
            <pc:docMk/>
            <pc:sldMk cId="2984170585" sldId="262"/>
            <ac:grpSpMk id="28" creationId="{828A5161-06F1-46CF-8AD7-844680A59E13}"/>
          </ac:grpSpMkLst>
        </pc:grpChg>
        <pc:grpChg chg="add">
          <ac:chgData name="Archie Malvern [arm36]" userId="S::arm36@aber.ac.uk::5ec53f20-4974-4ea8-92c7-7c628c2f5eb4" providerId="AD" clId="Web-{3AA0D066-BF7B-4839-AE85-EF51395AD98C}" dt="2023-02-14T18:39:36.232" v="468"/>
          <ac:grpSpMkLst>
            <pc:docMk/>
            <pc:sldMk cId="2984170585" sldId="262"/>
            <ac:grpSpMk id="32" creationId="{5995D10D-E9C9-47DB-AE7E-801FEF38F5C9}"/>
          </ac:grpSpMkLst>
        </pc:grpChg>
        <pc:picChg chg="del">
          <ac:chgData name="Archie Malvern [arm36]" userId="S::arm36@aber.ac.uk::5ec53f20-4974-4ea8-92c7-7c628c2f5eb4" providerId="AD" clId="Web-{3AA0D066-BF7B-4839-AE85-EF51395AD98C}" dt="2023-02-14T18:39:19.747" v="464"/>
          <ac:picMkLst>
            <pc:docMk/>
            <pc:sldMk cId="2984170585" sldId="262"/>
            <ac:picMk id="4" creationId="{582FECC6-5EDF-3858-D840-178C99B5ADC1}"/>
          </ac:picMkLst>
        </pc:picChg>
        <pc:picChg chg="add mod ord">
          <ac:chgData name="Archie Malvern [arm36]" userId="S::arm36@aber.ac.uk::5ec53f20-4974-4ea8-92c7-7c628c2f5eb4" providerId="AD" clId="Web-{3AA0D066-BF7B-4839-AE85-EF51395AD98C}" dt="2023-02-14T18:39:36.232" v="468"/>
          <ac:picMkLst>
            <pc:docMk/>
            <pc:sldMk cId="2984170585" sldId="262"/>
            <ac:picMk id="6" creationId="{2958244D-8405-0791-CB7D-54C489D3F3E2}"/>
          </ac:picMkLst>
        </pc:picChg>
      </pc:sldChg>
    </pc:docChg>
  </pc:docChgLst>
  <pc:docChgLst>
    <pc:chgData name="Archie Malvern [arm36]" userId="S::arm36@aber.ac.uk::5ec53f20-4974-4ea8-92c7-7c628c2f5eb4" providerId="AD" clId="Web-{A8D44331-8525-3FD1-BF55-1EE7D10493D7}"/>
    <pc:docChg chg="modSld">
      <pc:chgData name="Archie Malvern [arm36]" userId="S::arm36@aber.ac.uk::5ec53f20-4974-4ea8-92c7-7c628c2f5eb4" providerId="AD" clId="Web-{A8D44331-8525-3FD1-BF55-1EE7D10493D7}" dt="2023-02-15T14:34:58.094" v="1" actId="20577"/>
      <pc:docMkLst>
        <pc:docMk/>
      </pc:docMkLst>
      <pc:sldChg chg="modSp">
        <pc:chgData name="Archie Malvern [arm36]" userId="S::arm36@aber.ac.uk::5ec53f20-4974-4ea8-92c7-7c628c2f5eb4" providerId="AD" clId="Web-{A8D44331-8525-3FD1-BF55-1EE7D10493D7}" dt="2023-02-15T14:34:53.672" v="0" actId="20577"/>
        <pc:sldMkLst>
          <pc:docMk/>
          <pc:sldMk cId="3647922618" sldId="259"/>
        </pc:sldMkLst>
        <pc:spChg chg="mod">
          <ac:chgData name="Archie Malvern [arm36]" userId="S::arm36@aber.ac.uk::5ec53f20-4974-4ea8-92c7-7c628c2f5eb4" providerId="AD" clId="Web-{A8D44331-8525-3FD1-BF55-1EE7D10493D7}" dt="2023-02-15T14:34:53.672" v="0" actId="20577"/>
          <ac:spMkLst>
            <pc:docMk/>
            <pc:sldMk cId="3647922618" sldId="259"/>
            <ac:spMk id="2" creationId="{D543B49B-8CC8-404D-194D-1733D25BEBC9}"/>
          </ac:spMkLst>
        </pc:spChg>
      </pc:sldChg>
      <pc:sldChg chg="modSp">
        <pc:chgData name="Archie Malvern [arm36]" userId="S::arm36@aber.ac.uk::5ec53f20-4974-4ea8-92c7-7c628c2f5eb4" providerId="AD" clId="Web-{A8D44331-8525-3FD1-BF55-1EE7D10493D7}" dt="2023-02-15T14:34:58.094" v="1" actId="20577"/>
        <pc:sldMkLst>
          <pc:docMk/>
          <pc:sldMk cId="4218230594" sldId="261"/>
        </pc:sldMkLst>
        <pc:spChg chg="mod">
          <ac:chgData name="Archie Malvern [arm36]" userId="S::arm36@aber.ac.uk::5ec53f20-4974-4ea8-92c7-7c628c2f5eb4" providerId="AD" clId="Web-{A8D44331-8525-3FD1-BF55-1EE7D10493D7}" dt="2023-02-15T14:34:58.094" v="1" actId="20577"/>
          <ac:spMkLst>
            <pc:docMk/>
            <pc:sldMk cId="4218230594" sldId="261"/>
            <ac:spMk id="2" creationId="{2F187D94-0A04-AA88-072B-597F477F0A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Software Engineering Group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Use Case Presentation</a:t>
            </a:r>
          </a:p>
          <a:p>
            <a:r>
              <a:rPr lang="en-US">
                <a:cs typeface="Calibri"/>
              </a:rPr>
              <a:t>Authors: Sean Gemmell [seg19], Archie Malvern [arm36]</a:t>
            </a:r>
          </a:p>
          <a:p>
            <a:r>
              <a:rPr lang="en-US">
                <a:cs typeface="Calibri"/>
              </a:rPr>
              <a:t>Version: 0.1</a:t>
            </a:r>
          </a:p>
          <a:p>
            <a:r>
              <a:rPr lang="en-US">
                <a:cs typeface="Calibri"/>
              </a:rPr>
              <a:t>Status: Draft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6F0FC-301C-B5C4-11E9-49DDF584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UC-1.1 (Main Menu)</a:t>
            </a:r>
            <a:endParaRPr 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E06A4C-FA1E-0A8A-EAC6-DEB64331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Players can click on an option based on what they want to do. In the case of UC-1.1, the player clicks "</a:t>
            </a:r>
            <a:r>
              <a:rPr lang="en-US" sz="2000" i="1">
                <a:cs typeface="Calibri"/>
              </a:rPr>
              <a:t>New Game</a:t>
            </a:r>
            <a:r>
              <a:rPr lang="en-US" sz="2000">
                <a:cs typeface="Calibri"/>
              </a:rPr>
              <a:t>".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82FECC6-5EDF-3858-D840-178C99B5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67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76991-5DC0-1B6F-268A-04FB74A9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UC-1.1 (Continued)</a:t>
            </a:r>
            <a:endParaRPr lang="en-US" sz="36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A8A61E-D3A0-5508-2CC9-74B45F20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After the player selects </a:t>
            </a:r>
            <a:r>
              <a:rPr lang="en-US" sz="2000" i="1">
                <a:cs typeface="Calibri"/>
              </a:rPr>
              <a:t>New Game</a:t>
            </a:r>
            <a:r>
              <a:rPr lang="en-US" sz="2000">
                <a:cs typeface="Calibri"/>
              </a:rPr>
              <a:t>, player 1 enters their name and picks their colour, as well as if they want to have tutorials enabled. The player then clicks </a:t>
            </a:r>
            <a:r>
              <a:rPr lang="en-US" sz="2000" i="1">
                <a:cs typeface="Calibri"/>
              </a:rPr>
              <a:t>Next</a:t>
            </a:r>
            <a:r>
              <a:rPr lang="en-US" sz="2000">
                <a:cs typeface="Calibri"/>
              </a:rPr>
              <a:t>.</a:t>
            </a:r>
          </a:p>
          <a:p>
            <a:r>
              <a:rPr lang="en-US" sz="2000">
                <a:cs typeface="Calibri"/>
              </a:rPr>
              <a:t>Player 2 then enters their name and the </a:t>
            </a:r>
            <a:r>
              <a:rPr lang="en-US" sz="2000" err="1">
                <a:cs typeface="Calibri"/>
              </a:rPr>
              <a:t>colour</a:t>
            </a:r>
            <a:r>
              <a:rPr lang="en-US" sz="2000">
                <a:cs typeface="Calibri"/>
              </a:rPr>
              <a:t> not selected by player 1 is automatically selected. Player 2 can click </a:t>
            </a:r>
            <a:r>
              <a:rPr lang="en-US" sz="2000" i="1">
                <a:cs typeface="Calibri"/>
              </a:rPr>
              <a:t>Back</a:t>
            </a:r>
            <a:r>
              <a:rPr lang="en-US" sz="2000">
                <a:cs typeface="Calibri"/>
              </a:rPr>
              <a:t> if player 1 wants to modify their choices.</a:t>
            </a:r>
          </a:p>
          <a:p>
            <a:endParaRPr lang="en-US" sz="2000"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2292B06E-80FE-E12B-3D9C-5A07F92A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5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B49B-8CC8-404D-194D-1733D25B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UC-1.2</a:t>
            </a:r>
            <a:endParaRPr lang="en-US" sz="3600" dirty="0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F6F1F3FE-B36C-AFA0-2701-7AC526F9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The player going first will be whit as per the rules </a:t>
            </a:r>
          </a:p>
          <a:p>
            <a:r>
              <a:rPr lang="en-US" sz="2000" dirty="0">
                <a:cs typeface="Calibri"/>
              </a:rPr>
              <a:t>The squares that the piece can be moved to will be highlighted in a </a:t>
            </a:r>
            <a:r>
              <a:rPr lang="en-US" sz="2000" dirty="0" err="1">
                <a:cs typeface="Calibri"/>
              </a:rPr>
              <a:t>colour</a:t>
            </a:r>
            <a:r>
              <a:rPr lang="en-US" sz="2000" dirty="0">
                <a:cs typeface="Calibri"/>
              </a:rPr>
              <a:t> </a:t>
            </a:r>
          </a:p>
          <a:p>
            <a:r>
              <a:rPr lang="en-US" sz="2000" dirty="0">
                <a:cs typeface="Calibri"/>
              </a:rPr>
              <a:t>Player names will be in the corner, along with which players turn it is </a:t>
            </a: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140399B7-37E8-081F-2A39-987BD69D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2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AA1B3-4179-BCAA-3CBF-749E3B13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UC-1.3</a:t>
            </a:r>
            <a:endParaRPr 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F4CE4-CFCD-5FC2-577E-8576D955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Player clicks on a save, then load to load it or erase to erase it. The player can also click cancel to exit the dialog back to the main menu.</a:t>
            </a:r>
            <a:endParaRPr lang="en-US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FB35F33-C17C-5080-E1F9-E0F65AE4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87D94-0A04-AA88-072B-597F477F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UC-1.4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DE1782-ED92-79E0-2A39-FECFC0D2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 bar on the side that will have recorded each move </a:t>
            </a:r>
          </a:p>
          <a:p>
            <a:r>
              <a:rPr lang="en-US" sz="2000" dirty="0">
                <a:cs typeface="Calibri"/>
              </a:rPr>
              <a:t>Button to progress through each move </a:t>
            </a:r>
          </a:p>
          <a:p>
            <a:r>
              <a:rPr lang="en-US" sz="2000" dirty="0">
                <a:cs typeface="Calibri"/>
              </a:rPr>
              <a:t>A button to go to the previous move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614EC96-48FC-75CF-2B8F-06427069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23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6F0FC-301C-B5C4-11E9-49DDF584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UC-1.5</a:t>
            </a:r>
            <a:endParaRPr lang="en-US" sz="360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AC0493-E243-F5EC-27E9-C421D8E9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 player either clicks the red X in the corner or the exit button on the main menu, and a quit dialog appears. The player can either click cancel or exit. Exit ceases operation of the program.</a:t>
            </a:r>
            <a:endParaRPr lang="en-US" sz="20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58244D-8405-0791-CB7D-54C489D3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17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Software Engineering Group Project</vt:lpstr>
      <vt:lpstr>UC-1.1 (Main Menu)</vt:lpstr>
      <vt:lpstr>UC-1.1 (Continued)</vt:lpstr>
      <vt:lpstr>UC-1.2</vt:lpstr>
      <vt:lpstr>UC-1.3</vt:lpstr>
      <vt:lpstr>UC-1.4</vt:lpstr>
      <vt:lpstr>UC-1.5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237</cp:revision>
  <dcterms:created xsi:type="dcterms:W3CDTF">2023-02-14T16:57:13Z</dcterms:created>
  <dcterms:modified xsi:type="dcterms:W3CDTF">2023-02-15T14:35:04Z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2023-02-14T16:57:20Z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384903e5-8d80-450f-994d-0c69802f428d</vt:lpwstr>
  </property>
  <property fmtid="{D5CDD505-2E9C-101B-9397-08002B2CF9AE}" pid="8" name="MSIP_Label_f2dfecbd-fc97-4e8a-a9cd-19ed496c406e_ContentBits">
    <vt:lpwstr>0</vt:lpwstr>
  </property>
</Properties>
</file>