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5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A0D066-BF7B-4839-AE85-EF51395AD98C}" v="578" dt="2023-02-14T18:40:42.484"/>
    <p1510:client id="{3ED40B70-6AE8-E080-E8AB-EA36A88ECD62}" v="98" dt="2023-02-20T19:30:14.388"/>
    <p1510:client id="{5C568E3B-27D0-4F28-B30E-EE3E00DEBF32}" v="26" dt="2023-02-14T17:10:24.428"/>
    <p1510:client id="{7D75A43B-D102-4F0C-BDF2-2BC7F2E3434D}" v="18" dt="2023-02-20T19:06:25.359"/>
    <p1510:client id="{7F77F624-3ABC-FDED-30E9-4CD699E3CAFA}" v="3" dt="2023-02-20T19:29:56.684"/>
    <p1510:client id="{A8D44331-8525-3FD1-BF55-1EE7D10493D7}" v="4" dt="2023-02-15T14:35:00.375"/>
    <p1510:client id="{D6084217-D129-FDF3-B2CF-66E5F1418F03}" v="321" dt="2023-02-14T18:51:51.433"/>
    <p1510:client id="{E3776825-73EE-497A-BA02-A39B6682E16D}" v="91" dt="2023-02-20T18:55:03.4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an Gemmell [seg19]" userId="S::seg19@aber.ac.uk::facc2462-f012-43f7-b647-0d02bf61a48b" providerId="AD" clId="Web-{3ED40B70-6AE8-E080-E8AB-EA36A88ECD62}"/>
    <pc:docChg chg="modSld">
      <pc:chgData name="sean Gemmell [seg19]" userId="S::seg19@aber.ac.uk::facc2462-f012-43f7-b647-0d02bf61a48b" providerId="AD" clId="Web-{3ED40B70-6AE8-E080-E8AB-EA36A88ECD62}" dt="2023-02-20T19:30:14.388" v="93" actId="20577"/>
      <pc:docMkLst>
        <pc:docMk/>
      </pc:docMkLst>
      <pc:sldChg chg="addSp delSp modSp">
        <pc:chgData name="sean Gemmell [seg19]" userId="S::seg19@aber.ac.uk::facc2462-f012-43f7-b647-0d02bf61a48b" providerId="AD" clId="Web-{3ED40B70-6AE8-E080-E8AB-EA36A88ECD62}" dt="2023-02-20T19:30:14.388" v="93" actId="20577"/>
        <pc:sldMkLst>
          <pc:docMk/>
          <pc:sldMk cId="3647922618" sldId="259"/>
        </pc:sldMkLst>
        <pc:spChg chg="del">
          <ac:chgData name="sean Gemmell [seg19]" userId="S::seg19@aber.ac.uk::facc2462-f012-43f7-b647-0d02bf61a48b" providerId="AD" clId="Web-{3ED40B70-6AE8-E080-E8AB-EA36A88ECD62}" dt="2023-02-20T19:29:36.996" v="92"/>
          <ac:spMkLst>
            <pc:docMk/>
            <pc:sldMk cId="3647922618" sldId="259"/>
            <ac:spMk id="16" creationId="{2B566528-1B12-4246-9431-5C2D7D081168}"/>
          </ac:spMkLst>
        </pc:spChg>
        <pc:spChg chg="mod">
          <ac:chgData name="sean Gemmell [seg19]" userId="S::seg19@aber.ac.uk::facc2462-f012-43f7-b647-0d02bf61a48b" providerId="AD" clId="Web-{3ED40B70-6AE8-E080-E8AB-EA36A88ECD62}" dt="2023-02-20T19:30:14.388" v="93" actId="20577"/>
          <ac:spMkLst>
            <pc:docMk/>
            <pc:sldMk cId="3647922618" sldId="259"/>
            <ac:spMk id="20" creationId="{F6F1F3FE-B36C-AFA0-2701-7AC526F963FB}"/>
          </ac:spMkLst>
        </pc:spChg>
        <pc:spChg chg="add">
          <ac:chgData name="sean Gemmell [seg19]" userId="S::seg19@aber.ac.uk::facc2462-f012-43f7-b647-0d02bf61a48b" providerId="AD" clId="Web-{3ED40B70-6AE8-E080-E8AB-EA36A88ECD62}" dt="2023-02-20T19:29:36.996" v="92"/>
          <ac:spMkLst>
            <pc:docMk/>
            <pc:sldMk cId="3647922618" sldId="259"/>
            <ac:spMk id="26" creationId="{2B566528-1B12-4246-9431-5C2D7D081168}"/>
          </ac:spMkLst>
        </pc:spChg>
        <pc:grpChg chg="del">
          <ac:chgData name="sean Gemmell [seg19]" userId="S::seg19@aber.ac.uk::facc2462-f012-43f7-b647-0d02bf61a48b" providerId="AD" clId="Web-{3ED40B70-6AE8-E080-E8AB-EA36A88ECD62}" dt="2023-02-20T19:29:36.996" v="92"/>
          <ac:grpSpMkLst>
            <pc:docMk/>
            <pc:sldMk cId="3647922618" sldId="259"/>
            <ac:grpSpMk id="17" creationId="{5995D10D-E9C9-47DB-AE7E-801FEF38F5C9}"/>
          </ac:grpSpMkLst>
        </pc:grpChg>
        <pc:grpChg chg="del">
          <ac:chgData name="sean Gemmell [seg19]" userId="S::seg19@aber.ac.uk::facc2462-f012-43f7-b647-0d02bf61a48b" providerId="AD" clId="Web-{3ED40B70-6AE8-E080-E8AB-EA36A88ECD62}" dt="2023-02-20T19:29:36.996" v="92"/>
          <ac:grpSpMkLst>
            <pc:docMk/>
            <pc:sldMk cId="3647922618" sldId="259"/>
            <ac:grpSpMk id="21" creationId="{828A5161-06F1-46CF-8AD7-844680A59E13}"/>
          </ac:grpSpMkLst>
        </pc:grpChg>
        <pc:grpChg chg="add">
          <ac:chgData name="sean Gemmell [seg19]" userId="S::seg19@aber.ac.uk::facc2462-f012-43f7-b647-0d02bf61a48b" providerId="AD" clId="Web-{3ED40B70-6AE8-E080-E8AB-EA36A88ECD62}" dt="2023-02-20T19:29:36.996" v="92"/>
          <ac:grpSpMkLst>
            <pc:docMk/>
            <pc:sldMk cId="3647922618" sldId="259"/>
            <ac:grpSpMk id="28" creationId="{828A5161-06F1-46CF-8AD7-844680A59E13}"/>
          </ac:grpSpMkLst>
        </pc:grpChg>
        <pc:grpChg chg="add">
          <ac:chgData name="sean Gemmell [seg19]" userId="S::seg19@aber.ac.uk::facc2462-f012-43f7-b647-0d02bf61a48b" providerId="AD" clId="Web-{3ED40B70-6AE8-E080-E8AB-EA36A88ECD62}" dt="2023-02-20T19:29:36.996" v="92"/>
          <ac:grpSpMkLst>
            <pc:docMk/>
            <pc:sldMk cId="3647922618" sldId="259"/>
            <ac:grpSpMk id="32" creationId="{5995D10D-E9C9-47DB-AE7E-801FEF38F5C9}"/>
          </ac:grpSpMkLst>
        </pc:grpChg>
        <pc:picChg chg="add mod">
          <ac:chgData name="sean Gemmell [seg19]" userId="S::seg19@aber.ac.uk::facc2462-f012-43f7-b647-0d02bf61a48b" providerId="AD" clId="Web-{3ED40B70-6AE8-E080-E8AB-EA36A88ECD62}" dt="2023-02-20T19:29:36.996" v="92"/>
          <ac:picMkLst>
            <pc:docMk/>
            <pc:sldMk cId="3647922618" sldId="259"/>
            <ac:picMk id="3" creationId="{7C15E5AC-C1A8-0F76-15FC-E20539EF4593}"/>
          </ac:picMkLst>
        </pc:picChg>
        <pc:picChg chg="del">
          <ac:chgData name="sean Gemmell [seg19]" userId="S::seg19@aber.ac.uk::facc2462-f012-43f7-b647-0d02bf61a48b" providerId="AD" clId="Web-{3ED40B70-6AE8-E080-E8AB-EA36A88ECD62}" dt="2023-02-20T19:29:32.074" v="90"/>
          <ac:picMkLst>
            <pc:docMk/>
            <pc:sldMk cId="3647922618" sldId="259"/>
            <ac:picMk id="4" creationId="{140399B7-37E8-081F-2A39-987BD69DADB2}"/>
          </ac:picMkLst>
        </pc:picChg>
      </pc:sldChg>
      <pc:sldChg chg="modSp">
        <pc:chgData name="sean Gemmell [seg19]" userId="S::seg19@aber.ac.uk::facc2462-f012-43f7-b647-0d02bf61a48b" providerId="AD" clId="Web-{3ED40B70-6AE8-E080-E8AB-EA36A88ECD62}" dt="2023-02-20T19:23:51.392" v="57" actId="20577"/>
        <pc:sldMkLst>
          <pc:docMk/>
          <pc:sldMk cId="2378432327" sldId="263"/>
        </pc:sldMkLst>
        <pc:spChg chg="mod">
          <ac:chgData name="sean Gemmell [seg19]" userId="S::seg19@aber.ac.uk::facc2462-f012-43f7-b647-0d02bf61a48b" providerId="AD" clId="Web-{3ED40B70-6AE8-E080-E8AB-EA36A88ECD62}" dt="2023-02-20T19:07:07.406" v="18" actId="20577"/>
          <ac:spMkLst>
            <pc:docMk/>
            <pc:sldMk cId="2378432327" sldId="263"/>
            <ac:spMk id="2" creationId="{4479B533-7701-4405-E995-D472D2080BD6}"/>
          </ac:spMkLst>
        </pc:spChg>
        <pc:spChg chg="mod">
          <ac:chgData name="sean Gemmell [seg19]" userId="S::seg19@aber.ac.uk::facc2462-f012-43f7-b647-0d02bf61a48b" providerId="AD" clId="Web-{3ED40B70-6AE8-E080-E8AB-EA36A88ECD62}" dt="2023-02-20T19:23:51.392" v="57" actId="20577"/>
          <ac:spMkLst>
            <pc:docMk/>
            <pc:sldMk cId="2378432327" sldId="263"/>
            <ac:spMk id="8" creationId="{EBDF3724-1583-F902-5F55-6A38FFD0A33E}"/>
          </ac:spMkLst>
        </pc:spChg>
      </pc:sldChg>
      <pc:sldChg chg="modSp">
        <pc:chgData name="sean Gemmell [seg19]" userId="S::seg19@aber.ac.uk::facc2462-f012-43f7-b647-0d02bf61a48b" providerId="AD" clId="Web-{3ED40B70-6AE8-E080-E8AB-EA36A88ECD62}" dt="2023-02-20T19:24:42.768" v="89" actId="20577"/>
        <pc:sldMkLst>
          <pc:docMk/>
          <pc:sldMk cId="2113886354" sldId="264"/>
        </pc:sldMkLst>
        <pc:spChg chg="mod">
          <ac:chgData name="sean Gemmell [seg19]" userId="S::seg19@aber.ac.uk::facc2462-f012-43f7-b647-0d02bf61a48b" providerId="AD" clId="Web-{3ED40B70-6AE8-E080-E8AB-EA36A88ECD62}" dt="2023-02-20T19:07:15.360" v="28" actId="20577"/>
          <ac:spMkLst>
            <pc:docMk/>
            <pc:sldMk cId="2113886354" sldId="264"/>
            <ac:spMk id="2" creationId="{64D5FD5F-1406-503A-76DE-D044AC81C370}"/>
          </ac:spMkLst>
        </pc:spChg>
        <pc:spChg chg="mod">
          <ac:chgData name="sean Gemmell [seg19]" userId="S::seg19@aber.ac.uk::facc2462-f012-43f7-b647-0d02bf61a48b" providerId="AD" clId="Web-{3ED40B70-6AE8-E080-E8AB-EA36A88ECD62}" dt="2023-02-20T19:24:42.768" v="89" actId="20577"/>
          <ac:spMkLst>
            <pc:docMk/>
            <pc:sldMk cId="2113886354" sldId="264"/>
            <ac:spMk id="8" creationId="{BE007B88-66F7-656C-3692-B9E26E1730DC}"/>
          </ac:spMkLst>
        </pc:spChg>
      </pc:sldChg>
    </pc:docChg>
  </pc:docChgLst>
  <pc:docChgLst>
    <pc:chgData name="Archie Malvern [arm36]" userId="S::arm36@aber.ac.uk::5ec53f20-4974-4ea8-92c7-7c628c2f5eb4" providerId="AD" clId="Web-{E3776825-73EE-497A-BA02-A39B6682E16D}"/>
    <pc:docChg chg="addSld modSld">
      <pc:chgData name="Archie Malvern [arm36]" userId="S::arm36@aber.ac.uk::5ec53f20-4974-4ea8-92c7-7c628c2f5eb4" providerId="AD" clId="Web-{E3776825-73EE-497A-BA02-A39B6682E16D}" dt="2023-02-20T18:55:03.427" v="89" actId="20577"/>
      <pc:docMkLst>
        <pc:docMk/>
      </pc:docMkLst>
      <pc:sldChg chg="addSp delSp modSp">
        <pc:chgData name="Archie Malvern [arm36]" userId="S::arm36@aber.ac.uk::5ec53f20-4974-4ea8-92c7-7c628c2f5eb4" providerId="AD" clId="Web-{E3776825-73EE-497A-BA02-A39B6682E16D}" dt="2023-02-20T18:38:51.096" v="3"/>
        <pc:sldMkLst>
          <pc:docMk/>
          <pc:sldMk cId="3636504057" sldId="258"/>
        </pc:sldMkLst>
        <pc:spChg chg="del">
          <ac:chgData name="Archie Malvern [arm36]" userId="S::arm36@aber.ac.uk::5ec53f20-4974-4ea8-92c7-7c628c2f5eb4" providerId="AD" clId="Web-{E3776825-73EE-497A-BA02-A39B6682E16D}" dt="2023-02-20T18:38:51.096" v="3"/>
          <ac:spMkLst>
            <pc:docMk/>
            <pc:sldMk cId="3636504057" sldId="258"/>
            <ac:spMk id="9" creationId="{2B566528-1B12-4246-9431-5C2D7D081168}"/>
          </ac:spMkLst>
        </pc:spChg>
        <pc:spChg chg="mod">
          <ac:chgData name="Archie Malvern [arm36]" userId="S::arm36@aber.ac.uk::5ec53f20-4974-4ea8-92c7-7c628c2f5eb4" providerId="AD" clId="Web-{E3776825-73EE-497A-BA02-A39B6682E16D}" dt="2023-02-20T18:38:51.096" v="3"/>
          <ac:spMkLst>
            <pc:docMk/>
            <pc:sldMk cId="3636504057" sldId="258"/>
            <ac:spMk id="10" creationId="{E5A8A61E-D3A0-5508-2CC9-74B45F207396}"/>
          </ac:spMkLst>
        </pc:spChg>
        <pc:spChg chg="add">
          <ac:chgData name="Archie Malvern [arm36]" userId="S::arm36@aber.ac.uk::5ec53f20-4974-4ea8-92c7-7c628c2f5eb4" providerId="AD" clId="Web-{E3776825-73EE-497A-BA02-A39B6682E16D}" dt="2023-02-20T18:38:51.096" v="3"/>
          <ac:spMkLst>
            <pc:docMk/>
            <pc:sldMk cId="3636504057" sldId="258"/>
            <ac:spMk id="27" creationId="{2B566528-1B12-4246-9431-5C2D7D081168}"/>
          </ac:spMkLst>
        </pc:spChg>
        <pc:grpChg chg="del">
          <ac:chgData name="Archie Malvern [arm36]" userId="S::arm36@aber.ac.uk::5ec53f20-4974-4ea8-92c7-7c628c2f5eb4" providerId="AD" clId="Web-{E3776825-73EE-497A-BA02-A39B6682E16D}" dt="2023-02-20T18:38:51.096" v="3"/>
          <ac:grpSpMkLst>
            <pc:docMk/>
            <pc:sldMk cId="3636504057" sldId="258"/>
            <ac:grpSpMk id="15" creationId="{828A5161-06F1-46CF-8AD7-844680A59E13}"/>
          </ac:grpSpMkLst>
        </pc:grpChg>
        <pc:grpChg chg="del">
          <ac:chgData name="Archie Malvern [arm36]" userId="S::arm36@aber.ac.uk::5ec53f20-4974-4ea8-92c7-7c628c2f5eb4" providerId="AD" clId="Web-{E3776825-73EE-497A-BA02-A39B6682E16D}" dt="2023-02-20T18:38:51.096" v="3"/>
          <ac:grpSpMkLst>
            <pc:docMk/>
            <pc:sldMk cId="3636504057" sldId="258"/>
            <ac:grpSpMk id="19" creationId="{5995D10D-E9C9-47DB-AE7E-801FEF38F5C9}"/>
          </ac:grpSpMkLst>
        </pc:grpChg>
        <pc:grpChg chg="add">
          <ac:chgData name="Archie Malvern [arm36]" userId="S::arm36@aber.ac.uk::5ec53f20-4974-4ea8-92c7-7c628c2f5eb4" providerId="AD" clId="Web-{E3776825-73EE-497A-BA02-A39B6682E16D}" dt="2023-02-20T18:38:51.096" v="3"/>
          <ac:grpSpMkLst>
            <pc:docMk/>
            <pc:sldMk cId="3636504057" sldId="258"/>
            <ac:grpSpMk id="29" creationId="{828A5161-06F1-46CF-8AD7-844680A59E13}"/>
          </ac:grpSpMkLst>
        </pc:grpChg>
        <pc:grpChg chg="add">
          <ac:chgData name="Archie Malvern [arm36]" userId="S::arm36@aber.ac.uk::5ec53f20-4974-4ea8-92c7-7c628c2f5eb4" providerId="AD" clId="Web-{E3776825-73EE-497A-BA02-A39B6682E16D}" dt="2023-02-20T18:38:51.096" v="3"/>
          <ac:grpSpMkLst>
            <pc:docMk/>
            <pc:sldMk cId="3636504057" sldId="258"/>
            <ac:grpSpMk id="33" creationId="{5995D10D-E9C9-47DB-AE7E-801FEF38F5C9}"/>
          </ac:grpSpMkLst>
        </pc:grpChg>
        <pc:picChg chg="add mod">
          <ac:chgData name="Archie Malvern [arm36]" userId="S::arm36@aber.ac.uk::5ec53f20-4974-4ea8-92c7-7c628c2f5eb4" providerId="AD" clId="Web-{E3776825-73EE-497A-BA02-A39B6682E16D}" dt="2023-02-20T18:38:51.096" v="3"/>
          <ac:picMkLst>
            <pc:docMk/>
            <pc:sldMk cId="3636504057" sldId="258"/>
            <ac:picMk id="3" creationId="{5FE97D18-9B67-2B04-5093-5220807FBA5B}"/>
          </ac:picMkLst>
        </pc:picChg>
        <pc:picChg chg="del">
          <ac:chgData name="Archie Malvern [arm36]" userId="S::arm36@aber.ac.uk::5ec53f20-4974-4ea8-92c7-7c628c2f5eb4" providerId="AD" clId="Web-{E3776825-73EE-497A-BA02-A39B6682E16D}" dt="2023-02-20T18:38:36.049" v="0"/>
          <ac:picMkLst>
            <pc:docMk/>
            <pc:sldMk cId="3636504057" sldId="258"/>
            <ac:picMk id="6" creationId="{2292B06E-80FE-E12B-3D9C-5A07F92AA7F0}"/>
          </ac:picMkLst>
        </pc:picChg>
      </pc:sldChg>
      <pc:sldChg chg="modSp">
        <pc:chgData name="Archie Malvern [arm36]" userId="S::arm36@aber.ac.uk::5ec53f20-4974-4ea8-92c7-7c628c2f5eb4" providerId="AD" clId="Web-{E3776825-73EE-497A-BA02-A39B6682E16D}" dt="2023-02-20T18:53:46.831" v="13" actId="20577"/>
        <pc:sldMkLst>
          <pc:docMk/>
          <pc:sldMk cId="4218230594" sldId="261"/>
        </pc:sldMkLst>
        <pc:spChg chg="mod">
          <ac:chgData name="Archie Malvern [arm36]" userId="S::arm36@aber.ac.uk::5ec53f20-4974-4ea8-92c7-7c628c2f5eb4" providerId="AD" clId="Web-{E3776825-73EE-497A-BA02-A39B6682E16D}" dt="2023-02-20T18:53:46.831" v="13" actId="20577"/>
          <ac:spMkLst>
            <pc:docMk/>
            <pc:sldMk cId="4218230594" sldId="261"/>
            <ac:spMk id="2" creationId="{2F187D94-0A04-AA88-072B-597F477F0A5B}"/>
          </ac:spMkLst>
        </pc:spChg>
      </pc:sldChg>
      <pc:sldChg chg="addSp delSp modSp new mod setBg">
        <pc:chgData name="Archie Malvern [arm36]" userId="S::arm36@aber.ac.uk::5ec53f20-4974-4ea8-92c7-7c628c2f5eb4" providerId="AD" clId="Web-{E3776825-73EE-497A-BA02-A39B6682E16D}" dt="2023-02-20T18:55:03.427" v="89" actId="20577"/>
        <pc:sldMkLst>
          <pc:docMk/>
          <pc:sldMk cId="3644514486" sldId="265"/>
        </pc:sldMkLst>
        <pc:spChg chg="mod">
          <ac:chgData name="Archie Malvern [arm36]" userId="S::arm36@aber.ac.uk::5ec53f20-4974-4ea8-92c7-7c628c2f5eb4" providerId="AD" clId="Web-{E3776825-73EE-497A-BA02-A39B6682E16D}" dt="2023-02-20T18:54:06.972" v="21"/>
          <ac:spMkLst>
            <pc:docMk/>
            <pc:sldMk cId="3644514486" sldId="265"/>
            <ac:spMk id="2" creationId="{87BBE0C5-A3F7-F51F-2A57-B9ACB049B2E5}"/>
          </ac:spMkLst>
        </pc:spChg>
        <pc:spChg chg="del">
          <ac:chgData name="Archie Malvern [arm36]" userId="S::arm36@aber.ac.uk::5ec53f20-4974-4ea8-92c7-7c628c2f5eb4" providerId="AD" clId="Web-{E3776825-73EE-497A-BA02-A39B6682E16D}" dt="2023-02-20T18:54:03.581" v="20"/>
          <ac:spMkLst>
            <pc:docMk/>
            <pc:sldMk cId="3644514486" sldId="265"/>
            <ac:spMk id="3" creationId="{296CB729-73DB-F88B-443C-9FE3FCFBF922}"/>
          </ac:spMkLst>
        </pc:spChg>
        <pc:spChg chg="add mod">
          <ac:chgData name="Archie Malvern [arm36]" userId="S::arm36@aber.ac.uk::5ec53f20-4974-4ea8-92c7-7c628c2f5eb4" providerId="AD" clId="Web-{E3776825-73EE-497A-BA02-A39B6682E16D}" dt="2023-02-20T18:55:03.427" v="89" actId="20577"/>
          <ac:spMkLst>
            <pc:docMk/>
            <pc:sldMk cId="3644514486" sldId="265"/>
            <ac:spMk id="8" creationId="{2036E925-C5E7-DC73-B875-6473C3B09BE2}"/>
          </ac:spMkLst>
        </pc:spChg>
        <pc:spChg chg="add">
          <ac:chgData name="Archie Malvern [arm36]" userId="S::arm36@aber.ac.uk::5ec53f20-4974-4ea8-92c7-7c628c2f5eb4" providerId="AD" clId="Web-{E3776825-73EE-497A-BA02-A39B6682E16D}" dt="2023-02-20T18:54:06.972" v="21"/>
          <ac:spMkLst>
            <pc:docMk/>
            <pc:sldMk cId="3644514486" sldId="265"/>
            <ac:spMk id="11" creationId="{2B566528-1B12-4246-9431-5C2D7D081168}"/>
          </ac:spMkLst>
        </pc:spChg>
        <pc:grpChg chg="add">
          <ac:chgData name="Archie Malvern [arm36]" userId="S::arm36@aber.ac.uk::5ec53f20-4974-4ea8-92c7-7c628c2f5eb4" providerId="AD" clId="Web-{E3776825-73EE-497A-BA02-A39B6682E16D}" dt="2023-02-20T18:54:06.972" v="21"/>
          <ac:grpSpMkLst>
            <pc:docMk/>
            <pc:sldMk cId="3644514486" sldId="265"/>
            <ac:grpSpMk id="13" creationId="{828A5161-06F1-46CF-8AD7-844680A59E13}"/>
          </ac:grpSpMkLst>
        </pc:grpChg>
        <pc:grpChg chg="add">
          <ac:chgData name="Archie Malvern [arm36]" userId="S::arm36@aber.ac.uk::5ec53f20-4974-4ea8-92c7-7c628c2f5eb4" providerId="AD" clId="Web-{E3776825-73EE-497A-BA02-A39B6682E16D}" dt="2023-02-20T18:54:06.972" v="21"/>
          <ac:grpSpMkLst>
            <pc:docMk/>
            <pc:sldMk cId="3644514486" sldId="265"/>
            <ac:grpSpMk id="17" creationId="{5995D10D-E9C9-47DB-AE7E-801FEF38F5C9}"/>
          </ac:grpSpMkLst>
        </pc:grpChg>
        <pc:picChg chg="add mod ord">
          <ac:chgData name="Archie Malvern [arm36]" userId="S::arm36@aber.ac.uk::5ec53f20-4974-4ea8-92c7-7c628c2f5eb4" providerId="AD" clId="Web-{E3776825-73EE-497A-BA02-A39B6682E16D}" dt="2023-02-20T18:54:06.972" v="21"/>
          <ac:picMkLst>
            <pc:docMk/>
            <pc:sldMk cId="3644514486" sldId="265"/>
            <ac:picMk id="4" creationId="{2189E6EB-E75C-800D-553E-A62E0CFCF06E}"/>
          </ac:picMkLst>
        </pc:picChg>
      </pc:sldChg>
    </pc:docChg>
  </pc:docChgLst>
  <pc:docChgLst>
    <pc:chgData name="sean Gemmell [seg19]" userId="S::seg19@aber.ac.uk::facc2462-f012-43f7-b647-0d02bf61a48b" providerId="AD" clId="Web-{D6084217-D129-FDF3-B2CF-66E5F1418F03}"/>
    <pc:docChg chg="addSld modSld">
      <pc:chgData name="sean Gemmell [seg19]" userId="S::seg19@aber.ac.uk::facc2462-f012-43f7-b647-0d02bf61a48b" providerId="AD" clId="Web-{D6084217-D129-FDF3-B2CF-66E5F1418F03}" dt="2023-02-14T18:51:51.433" v="320" actId="20577"/>
      <pc:docMkLst>
        <pc:docMk/>
      </pc:docMkLst>
      <pc:sldChg chg="addSp delSp modSp new mod setBg">
        <pc:chgData name="sean Gemmell [seg19]" userId="S::seg19@aber.ac.uk::facc2462-f012-43f7-b647-0d02bf61a48b" providerId="AD" clId="Web-{D6084217-D129-FDF3-B2CF-66E5F1418F03}" dt="2023-02-14T18:28:13.171" v="208" actId="20577"/>
        <pc:sldMkLst>
          <pc:docMk/>
          <pc:sldMk cId="3647922618" sldId="259"/>
        </pc:sldMkLst>
        <pc:spChg chg="mod">
          <ac:chgData name="sean Gemmell [seg19]" userId="S::seg19@aber.ac.uk::facc2462-f012-43f7-b647-0d02bf61a48b" providerId="AD" clId="Web-{D6084217-D129-FDF3-B2CF-66E5F1418F03}" dt="2023-02-14T18:07:02.738" v="14"/>
          <ac:spMkLst>
            <pc:docMk/>
            <pc:sldMk cId="3647922618" sldId="259"/>
            <ac:spMk id="2" creationId="{D543B49B-8CC8-404D-194D-1733D25BEBC9}"/>
          </ac:spMkLst>
        </pc:spChg>
        <pc:spChg chg="del">
          <ac:chgData name="sean Gemmell [seg19]" userId="S::seg19@aber.ac.uk::facc2462-f012-43f7-b647-0d02bf61a48b" providerId="AD" clId="Web-{D6084217-D129-FDF3-B2CF-66E5F1418F03}" dt="2023-02-14T18:06:41.472" v="11"/>
          <ac:spMkLst>
            <pc:docMk/>
            <pc:sldMk cId="3647922618" sldId="259"/>
            <ac:spMk id="3" creationId="{62133E59-D422-548B-B948-DE2B0D41C33F}"/>
          </ac:spMkLst>
        </pc:spChg>
        <pc:spChg chg="add del">
          <ac:chgData name="sean Gemmell [seg19]" userId="S::seg19@aber.ac.uk::facc2462-f012-43f7-b647-0d02bf61a48b" providerId="AD" clId="Web-{D6084217-D129-FDF3-B2CF-66E5F1418F03}" dt="2023-02-14T18:07:02.738" v="13"/>
          <ac:spMkLst>
            <pc:docMk/>
            <pc:sldMk cId="3647922618" sldId="259"/>
            <ac:spMk id="8" creationId="{8369392D-67CF-9F11-6E4F-9DBD7EB5B195}"/>
          </ac:spMkLst>
        </pc:spChg>
        <pc:spChg chg="add del">
          <ac:chgData name="sean Gemmell [seg19]" userId="S::seg19@aber.ac.uk::facc2462-f012-43f7-b647-0d02bf61a48b" providerId="AD" clId="Web-{D6084217-D129-FDF3-B2CF-66E5F1418F03}" dt="2023-02-14T18:07:02.738" v="13"/>
          <ac:spMkLst>
            <pc:docMk/>
            <pc:sldMk cId="3647922618" sldId="259"/>
            <ac:spMk id="11" creationId="{5E39A796-BE83-48B1-B33F-35C4A32AAB57}"/>
          </ac:spMkLst>
        </pc:spChg>
        <pc:spChg chg="add del">
          <ac:chgData name="sean Gemmell [seg19]" userId="S::seg19@aber.ac.uk::facc2462-f012-43f7-b647-0d02bf61a48b" providerId="AD" clId="Web-{D6084217-D129-FDF3-B2CF-66E5F1418F03}" dt="2023-02-14T18:07:02.738" v="13"/>
          <ac:spMkLst>
            <pc:docMk/>
            <pc:sldMk cId="3647922618" sldId="259"/>
            <ac:spMk id="13" creationId="{72F84B47-E267-4194-8194-831DB7B5547F}"/>
          </ac:spMkLst>
        </pc:spChg>
        <pc:spChg chg="add">
          <ac:chgData name="sean Gemmell [seg19]" userId="S::seg19@aber.ac.uk::facc2462-f012-43f7-b647-0d02bf61a48b" providerId="AD" clId="Web-{D6084217-D129-FDF3-B2CF-66E5F1418F03}" dt="2023-02-14T18:07:02.738" v="14"/>
          <ac:spMkLst>
            <pc:docMk/>
            <pc:sldMk cId="3647922618" sldId="259"/>
            <ac:spMk id="16" creationId="{2B566528-1B12-4246-9431-5C2D7D081168}"/>
          </ac:spMkLst>
        </pc:spChg>
        <pc:spChg chg="add mod">
          <ac:chgData name="sean Gemmell [seg19]" userId="S::seg19@aber.ac.uk::facc2462-f012-43f7-b647-0d02bf61a48b" providerId="AD" clId="Web-{D6084217-D129-FDF3-B2CF-66E5F1418F03}" dt="2023-02-14T18:28:13.171" v="208" actId="20577"/>
          <ac:spMkLst>
            <pc:docMk/>
            <pc:sldMk cId="3647922618" sldId="259"/>
            <ac:spMk id="20" creationId="{F6F1F3FE-B36C-AFA0-2701-7AC526F963FB}"/>
          </ac:spMkLst>
        </pc:spChg>
        <pc:grpChg chg="add">
          <ac:chgData name="sean Gemmell [seg19]" userId="S::seg19@aber.ac.uk::facc2462-f012-43f7-b647-0d02bf61a48b" providerId="AD" clId="Web-{D6084217-D129-FDF3-B2CF-66E5F1418F03}" dt="2023-02-14T18:07:02.738" v="14"/>
          <ac:grpSpMkLst>
            <pc:docMk/>
            <pc:sldMk cId="3647922618" sldId="259"/>
            <ac:grpSpMk id="17" creationId="{5995D10D-E9C9-47DB-AE7E-801FEF38F5C9}"/>
          </ac:grpSpMkLst>
        </pc:grpChg>
        <pc:grpChg chg="add">
          <ac:chgData name="sean Gemmell [seg19]" userId="S::seg19@aber.ac.uk::facc2462-f012-43f7-b647-0d02bf61a48b" providerId="AD" clId="Web-{D6084217-D129-FDF3-B2CF-66E5F1418F03}" dt="2023-02-14T18:07:02.738" v="14"/>
          <ac:grpSpMkLst>
            <pc:docMk/>
            <pc:sldMk cId="3647922618" sldId="259"/>
            <ac:grpSpMk id="21" creationId="{828A5161-06F1-46CF-8AD7-844680A59E13}"/>
          </ac:grpSpMkLst>
        </pc:grpChg>
        <pc:picChg chg="add mod ord">
          <ac:chgData name="sean Gemmell [seg19]" userId="S::seg19@aber.ac.uk::facc2462-f012-43f7-b647-0d02bf61a48b" providerId="AD" clId="Web-{D6084217-D129-FDF3-B2CF-66E5F1418F03}" dt="2023-02-14T18:07:02.738" v="14"/>
          <ac:picMkLst>
            <pc:docMk/>
            <pc:sldMk cId="3647922618" sldId="259"/>
            <ac:picMk id="4" creationId="{140399B7-37E8-081F-2A39-987BD69DADB2}"/>
          </ac:picMkLst>
        </pc:picChg>
      </pc:sldChg>
      <pc:sldChg chg="addSp delSp modSp new mod setBg">
        <pc:chgData name="sean Gemmell [seg19]" userId="S::seg19@aber.ac.uk::facc2462-f012-43f7-b647-0d02bf61a48b" providerId="AD" clId="Web-{D6084217-D129-FDF3-B2CF-66E5F1418F03}" dt="2023-02-14T18:51:51.433" v="320" actId="20577"/>
        <pc:sldMkLst>
          <pc:docMk/>
          <pc:sldMk cId="4218230594" sldId="261"/>
        </pc:sldMkLst>
        <pc:spChg chg="mod">
          <ac:chgData name="sean Gemmell [seg19]" userId="S::seg19@aber.ac.uk::facc2462-f012-43f7-b647-0d02bf61a48b" providerId="AD" clId="Web-{D6084217-D129-FDF3-B2CF-66E5F1418F03}" dt="2023-02-14T18:45:32.645" v="220"/>
          <ac:spMkLst>
            <pc:docMk/>
            <pc:sldMk cId="4218230594" sldId="261"/>
            <ac:spMk id="2" creationId="{2F187D94-0A04-AA88-072B-597F477F0A5B}"/>
          </ac:spMkLst>
        </pc:spChg>
        <pc:spChg chg="del">
          <ac:chgData name="sean Gemmell [seg19]" userId="S::seg19@aber.ac.uk::facc2462-f012-43f7-b647-0d02bf61a48b" providerId="AD" clId="Web-{D6084217-D129-FDF3-B2CF-66E5F1418F03}" dt="2023-02-14T18:45:27.551" v="219"/>
          <ac:spMkLst>
            <pc:docMk/>
            <pc:sldMk cId="4218230594" sldId="261"/>
            <ac:spMk id="3" creationId="{15DB95F1-41F0-2831-CEF6-4C0DC9BEDA3D}"/>
          </ac:spMkLst>
        </pc:spChg>
        <pc:spChg chg="add mod">
          <ac:chgData name="sean Gemmell [seg19]" userId="S::seg19@aber.ac.uk::facc2462-f012-43f7-b647-0d02bf61a48b" providerId="AD" clId="Web-{D6084217-D129-FDF3-B2CF-66E5F1418F03}" dt="2023-02-14T18:51:51.433" v="320" actId="20577"/>
          <ac:spMkLst>
            <pc:docMk/>
            <pc:sldMk cId="4218230594" sldId="261"/>
            <ac:spMk id="8" creationId="{64DE1782-ED92-79E0-2A39-FECFC0D26352}"/>
          </ac:spMkLst>
        </pc:spChg>
        <pc:spChg chg="add">
          <ac:chgData name="sean Gemmell [seg19]" userId="S::seg19@aber.ac.uk::facc2462-f012-43f7-b647-0d02bf61a48b" providerId="AD" clId="Web-{D6084217-D129-FDF3-B2CF-66E5F1418F03}" dt="2023-02-14T18:45:32.645" v="220"/>
          <ac:spMkLst>
            <pc:docMk/>
            <pc:sldMk cId="4218230594" sldId="261"/>
            <ac:spMk id="11" creationId="{2B566528-1B12-4246-9431-5C2D7D081168}"/>
          </ac:spMkLst>
        </pc:spChg>
        <pc:grpChg chg="add">
          <ac:chgData name="sean Gemmell [seg19]" userId="S::seg19@aber.ac.uk::facc2462-f012-43f7-b647-0d02bf61a48b" providerId="AD" clId="Web-{D6084217-D129-FDF3-B2CF-66E5F1418F03}" dt="2023-02-14T18:45:32.645" v="220"/>
          <ac:grpSpMkLst>
            <pc:docMk/>
            <pc:sldMk cId="4218230594" sldId="261"/>
            <ac:grpSpMk id="13" creationId="{828A5161-06F1-46CF-8AD7-844680A59E13}"/>
          </ac:grpSpMkLst>
        </pc:grpChg>
        <pc:grpChg chg="add">
          <ac:chgData name="sean Gemmell [seg19]" userId="S::seg19@aber.ac.uk::facc2462-f012-43f7-b647-0d02bf61a48b" providerId="AD" clId="Web-{D6084217-D129-FDF3-B2CF-66E5F1418F03}" dt="2023-02-14T18:45:32.645" v="220"/>
          <ac:grpSpMkLst>
            <pc:docMk/>
            <pc:sldMk cId="4218230594" sldId="261"/>
            <ac:grpSpMk id="17" creationId="{5995D10D-E9C9-47DB-AE7E-801FEF38F5C9}"/>
          </ac:grpSpMkLst>
        </pc:grpChg>
        <pc:picChg chg="add mod ord">
          <ac:chgData name="sean Gemmell [seg19]" userId="S::seg19@aber.ac.uk::facc2462-f012-43f7-b647-0d02bf61a48b" providerId="AD" clId="Web-{D6084217-D129-FDF3-B2CF-66E5F1418F03}" dt="2023-02-14T18:45:32.645" v="220"/>
          <ac:picMkLst>
            <pc:docMk/>
            <pc:sldMk cId="4218230594" sldId="261"/>
            <ac:picMk id="4" creationId="{F614EC96-48FC-75CF-2B8F-064270699E10}"/>
          </ac:picMkLst>
        </pc:picChg>
      </pc:sldChg>
    </pc:docChg>
  </pc:docChgLst>
  <pc:docChgLst>
    <pc:chgData name="Archie Malvern [arm36]" userId="S::arm36@aber.ac.uk::5ec53f20-4974-4ea8-92c7-7c628c2f5eb4" providerId="AD" clId="Web-{7F77F624-3ABC-FDED-30E9-4CD699E3CAFA}"/>
    <pc:docChg chg="modSld">
      <pc:chgData name="Archie Malvern [arm36]" userId="S::arm36@aber.ac.uk::5ec53f20-4974-4ea8-92c7-7c628c2f5eb4" providerId="AD" clId="Web-{7F77F624-3ABC-FDED-30E9-4CD699E3CAFA}" dt="2023-02-20T19:29:55.668" v="1" actId="20577"/>
      <pc:docMkLst>
        <pc:docMk/>
      </pc:docMkLst>
      <pc:sldChg chg="modSp">
        <pc:chgData name="Archie Malvern [arm36]" userId="S::arm36@aber.ac.uk::5ec53f20-4974-4ea8-92c7-7c628c2f5eb4" providerId="AD" clId="Web-{7F77F624-3ABC-FDED-30E9-4CD699E3CAFA}" dt="2023-02-20T19:29:55.668" v="1" actId="20577"/>
        <pc:sldMkLst>
          <pc:docMk/>
          <pc:sldMk cId="109857222" sldId="256"/>
        </pc:sldMkLst>
        <pc:spChg chg="mod">
          <ac:chgData name="Archie Malvern [arm36]" userId="S::arm36@aber.ac.uk::5ec53f20-4974-4ea8-92c7-7c628c2f5eb4" providerId="AD" clId="Web-{7F77F624-3ABC-FDED-30E9-4CD699E3CAFA}" dt="2023-02-20T19:29:55.668" v="1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sean Gemmell [seg19]" userId="S::seg19@aber.ac.uk::facc2462-f012-43f7-b647-0d02bf61a48b" providerId="AD" clId="Web-{7D75A43B-D102-4F0C-BDF2-2BC7F2E3434D}"/>
    <pc:docChg chg="addSld delSld modSld">
      <pc:chgData name="sean Gemmell [seg19]" userId="S::seg19@aber.ac.uk::facc2462-f012-43f7-b647-0d02bf61a48b" providerId="AD" clId="Web-{7D75A43B-D102-4F0C-BDF2-2BC7F2E3434D}" dt="2023-02-20T19:06:25.359" v="16" actId="20577"/>
      <pc:docMkLst>
        <pc:docMk/>
      </pc:docMkLst>
      <pc:sldChg chg="addSp delSp modSp new mod setBg">
        <pc:chgData name="sean Gemmell [seg19]" userId="S::seg19@aber.ac.uk::facc2462-f012-43f7-b647-0d02bf61a48b" providerId="AD" clId="Web-{7D75A43B-D102-4F0C-BDF2-2BC7F2E3434D}" dt="2023-02-20T19:06:02.874" v="13" actId="20577"/>
        <pc:sldMkLst>
          <pc:docMk/>
          <pc:sldMk cId="2378432327" sldId="263"/>
        </pc:sldMkLst>
        <pc:spChg chg="mod">
          <ac:chgData name="sean Gemmell [seg19]" userId="S::seg19@aber.ac.uk::facc2462-f012-43f7-b647-0d02bf61a48b" providerId="AD" clId="Web-{7D75A43B-D102-4F0C-BDF2-2BC7F2E3434D}" dt="2023-02-20T19:05:55.296" v="8"/>
          <ac:spMkLst>
            <pc:docMk/>
            <pc:sldMk cId="2378432327" sldId="263"/>
            <ac:spMk id="2" creationId="{4479B533-7701-4405-E995-D472D2080BD6}"/>
          </ac:spMkLst>
        </pc:spChg>
        <pc:spChg chg="del">
          <ac:chgData name="sean Gemmell [seg19]" userId="S::seg19@aber.ac.uk::facc2462-f012-43f7-b647-0d02bf61a48b" providerId="AD" clId="Web-{7D75A43B-D102-4F0C-BDF2-2BC7F2E3434D}" dt="2023-02-20T19:05:51.358" v="7"/>
          <ac:spMkLst>
            <pc:docMk/>
            <pc:sldMk cId="2378432327" sldId="263"/>
            <ac:spMk id="3" creationId="{CC05B51C-C46D-0E4D-9C2A-A4C065485ABF}"/>
          </ac:spMkLst>
        </pc:spChg>
        <pc:spChg chg="add mod">
          <ac:chgData name="sean Gemmell [seg19]" userId="S::seg19@aber.ac.uk::facc2462-f012-43f7-b647-0d02bf61a48b" providerId="AD" clId="Web-{7D75A43B-D102-4F0C-BDF2-2BC7F2E3434D}" dt="2023-02-20T19:06:02.874" v="13" actId="20577"/>
          <ac:spMkLst>
            <pc:docMk/>
            <pc:sldMk cId="2378432327" sldId="263"/>
            <ac:spMk id="8" creationId="{EBDF3724-1583-F902-5F55-6A38FFD0A33E}"/>
          </ac:spMkLst>
        </pc:spChg>
        <pc:spChg chg="add">
          <ac:chgData name="sean Gemmell [seg19]" userId="S::seg19@aber.ac.uk::facc2462-f012-43f7-b647-0d02bf61a48b" providerId="AD" clId="Web-{7D75A43B-D102-4F0C-BDF2-2BC7F2E3434D}" dt="2023-02-20T19:05:55.296" v="8"/>
          <ac:spMkLst>
            <pc:docMk/>
            <pc:sldMk cId="2378432327" sldId="263"/>
            <ac:spMk id="11" creationId="{2B566528-1B12-4246-9431-5C2D7D081168}"/>
          </ac:spMkLst>
        </pc:spChg>
        <pc:grpChg chg="add">
          <ac:chgData name="sean Gemmell [seg19]" userId="S::seg19@aber.ac.uk::facc2462-f012-43f7-b647-0d02bf61a48b" providerId="AD" clId="Web-{7D75A43B-D102-4F0C-BDF2-2BC7F2E3434D}" dt="2023-02-20T19:05:55.296" v="8"/>
          <ac:grpSpMkLst>
            <pc:docMk/>
            <pc:sldMk cId="2378432327" sldId="263"/>
            <ac:grpSpMk id="13" creationId="{828A5161-06F1-46CF-8AD7-844680A59E13}"/>
          </ac:grpSpMkLst>
        </pc:grpChg>
        <pc:grpChg chg="add">
          <ac:chgData name="sean Gemmell [seg19]" userId="S::seg19@aber.ac.uk::facc2462-f012-43f7-b647-0d02bf61a48b" providerId="AD" clId="Web-{7D75A43B-D102-4F0C-BDF2-2BC7F2E3434D}" dt="2023-02-20T19:05:55.296" v="8"/>
          <ac:grpSpMkLst>
            <pc:docMk/>
            <pc:sldMk cId="2378432327" sldId="263"/>
            <ac:grpSpMk id="17" creationId="{5995D10D-E9C9-47DB-AE7E-801FEF38F5C9}"/>
          </ac:grpSpMkLst>
        </pc:grpChg>
        <pc:picChg chg="add mod ord">
          <ac:chgData name="sean Gemmell [seg19]" userId="S::seg19@aber.ac.uk::facc2462-f012-43f7-b647-0d02bf61a48b" providerId="AD" clId="Web-{7D75A43B-D102-4F0C-BDF2-2BC7F2E3434D}" dt="2023-02-20T19:05:55.296" v="8"/>
          <ac:picMkLst>
            <pc:docMk/>
            <pc:sldMk cId="2378432327" sldId="263"/>
            <ac:picMk id="4" creationId="{F02CBF2F-5BD0-4662-4AED-CA7781562D8A}"/>
          </ac:picMkLst>
        </pc:picChg>
      </pc:sldChg>
      <pc:sldChg chg="addSp delSp modSp new mod setBg">
        <pc:chgData name="sean Gemmell [seg19]" userId="S::seg19@aber.ac.uk::facc2462-f012-43f7-b647-0d02bf61a48b" providerId="AD" clId="Web-{7D75A43B-D102-4F0C-BDF2-2BC7F2E3434D}" dt="2023-02-20T19:06:25.359" v="16" actId="20577"/>
        <pc:sldMkLst>
          <pc:docMk/>
          <pc:sldMk cId="2113886354" sldId="264"/>
        </pc:sldMkLst>
        <pc:spChg chg="mod">
          <ac:chgData name="sean Gemmell [seg19]" userId="S::seg19@aber.ac.uk::facc2462-f012-43f7-b647-0d02bf61a48b" providerId="AD" clId="Web-{7D75A43B-D102-4F0C-BDF2-2BC7F2E3434D}" dt="2023-02-20T19:06:25.359" v="16" actId="20577"/>
          <ac:spMkLst>
            <pc:docMk/>
            <pc:sldMk cId="2113886354" sldId="264"/>
            <ac:spMk id="2" creationId="{64D5FD5F-1406-503A-76DE-D044AC81C370}"/>
          </ac:spMkLst>
        </pc:spChg>
        <pc:spChg chg="del">
          <ac:chgData name="sean Gemmell [seg19]" userId="S::seg19@aber.ac.uk::facc2462-f012-43f7-b647-0d02bf61a48b" providerId="AD" clId="Web-{7D75A43B-D102-4F0C-BDF2-2BC7F2E3434D}" dt="2023-02-20T19:06:17.343" v="14"/>
          <ac:spMkLst>
            <pc:docMk/>
            <pc:sldMk cId="2113886354" sldId="264"/>
            <ac:spMk id="3" creationId="{70AEE6EF-98E8-77F1-BBD1-9A8F3FE62C76}"/>
          </ac:spMkLst>
        </pc:spChg>
        <pc:spChg chg="add">
          <ac:chgData name="sean Gemmell [seg19]" userId="S::seg19@aber.ac.uk::facc2462-f012-43f7-b647-0d02bf61a48b" providerId="AD" clId="Web-{7D75A43B-D102-4F0C-BDF2-2BC7F2E3434D}" dt="2023-02-20T19:06:21.015" v="15"/>
          <ac:spMkLst>
            <pc:docMk/>
            <pc:sldMk cId="2113886354" sldId="264"/>
            <ac:spMk id="8" creationId="{BE007B88-66F7-656C-3692-B9E26E1730DC}"/>
          </ac:spMkLst>
        </pc:spChg>
        <pc:spChg chg="add">
          <ac:chgData name="sean Gemmell [seg19]" userId="S::seg19@aber.ac.uk::facc2462-f012-43f7-b647-0d02bf61a48b" providerId="AD" clId="Web-{7D75A43B-D102-4F0C-BDF2-2BC7F2E3434D}" dt="2023-02-20T19:06:21.015" v="15"/>
          <ac:spMkLst>
            <pc:docMk/>
            <pc:sldMk cId="2113886354" sldId="264"/>
            <ac:spMk id="11" creationId="{2B566528-1B12-4246-9431-5C2D7D081168}"/>
          </ac:spMkLst>
        </pc:spChg>
        <pc:grpChg chg="add">
          <ac:chgData name="sean Gemmell [seg19]" userId="S::seg19@aber.ac.uk::facc2462-f012-43f7-b647-0d02bf61a48b" providerId="AD" clId="Web-{7D75A43B-D102-4F0C-BDF2-2BC7F2E3434D}" dt="2023-02-20T19:06:21.015" v="15"/>
          <ac:grpSpMkLst>
            <pc:docMk/>
            <pc:sldMk cId="2113886354" sldId="264"/>
            <ac:grpSpMk id="13" creationId="{828A5161-06F1-46CF-8AD7-844680A59E13}"/>
          </ac:grpSpMkLst>
        </pc:grpChg>
        <pc:grpChg chg="add">
          <ac:chgData name="sean Gemmell [seg19]" userId="S::seg19@aber.ac.uk::facc2462-f012-43f7-b647-0d02bf61a48b" providerId="AD" clId="Web-{7D75A43B-D102-4F0C-BDF2-2BC7F2E3434D}" dt="2023-02-20T19:06:21.015" v="15"/>
          <ac:grpSpMkLst>
            <pc:docMk/>
            <pc:sldMk cId="2113886354" sldId="264"/>
            <ac:grpSpMk id="17" creationId="{5995D10D-E9C9-47DB-AE7E-801FEF38F5C9}"/>
          </ac:grpSpMkLst>
        </pc:grpChg>
        <pc:picChg chg="add mod ord">
          <ac:chgData name="sean Gemmell [seg19]" userId="S::seg19@aber.ac.uk::facc2462-f012-43f7-b647-0d02bf61a48b" providerId="AD" clId="Web-{7D75A43B-D102-4F0C-BDF2-2BC7F2E3434D}" dt="2023-02-20T19:06:21.015" v="15"/>
          <ac:picMkLst>
            <pc:docMk/>
            <pc:sldMk cId="2113886354" sldId="264"/>
            <ac:picMk id="4" creationId="{C6669618-A038-B38C-33DE-BBCA063E39B1}"/>
          </ac:picMkLst>
        </pc:picChg>
      </pc:sldChg>
      <pc:sldChg chg="add del replId">
        <pc:chgData name="sean Gemmell [seg19]" userId="S::seg19@aber.ac.uk::facc2462-f012-43f7-b647-0d02bf61a48b" providerId="AD" clId="Web-{7D75A43B-D102-4F0C-BDF2-2BC7F2E3434D}" dt="2023-02-20T19:05:33.295" v="6"/>
        <pc:sldMkLst>
          <pc:docMk/>
          <pc:sldMk cId="633552372" sldId="266"/>
        </pc:sldMkLst>
      </pc:sldChg>
      <pc:sldChg chg="add del replId">
        <pc:chgData name="sean Gemmell [seg19]" userId="S::seg19@aber.ac.uk::facc2462-f012-43f7-b647-0d02bf61a48b" providerId="AD" clId="Web-{7D75A43B-D102-4F0C-BDF2-2BC7F2E3434D}" dt="2023-02-20T19:05:29.186" v="4"/>
        <pc:sldMkLst>
          <pc:docMk/>
          <pc:sldMk cId="781523832" sldId="266"/>
        </pc:sldMkLst>
      </pc:sldChg>
    </pc:docChg>
  </pc:docChgLst>
  <pc:docChgLst>
    <pc:chgData name="sean Gemmell [seg19]" userId="S::seg19@aber.ac.uk::facc2462-f012-43f7-b647-0d02bf61a48b" providerId="AD" clId="Web-{5C568E3B-27D0-4F28-B30E-EE3E00DEBF32}"/>
    <pc:docChg chg="addSld modSld">
      <pc:chgData name="sean Gemmell [seg19]" userId="S::seg19@aber.ac.uk::facc2462-f012-43f7-b647-0d02bf61a48b" providerId="AD" clId="Web-{5C568E3B-27D0-4F28-B30E-EE3E00DEBF32}" dt="2023-02-14T17:10:24.428" v="25" actId="20577"/>
      <pc:docMkLst>
        <pc:docMk/>
      </pc:docMkLst>
      <pc:sldChg chg="modSp new">
        <pc:chgData name="sean Gemmell [seg19]" userId="S::seg19@aber.ac.uk::facc2462-f012-43f7-b647-0d02bf61a48b" providerId="AD" clId="Web-{5C568E3B-27D0-4F28-B30E-EE3E00DEBF32}" dt="2023-02-14T17:10:24.428" v="25" actId="20577"/>
        <pc:sldMkLst>
          <pc:docMk/>
          <pc:sldMk cId="3190677295" sldId="257"/>
        </pc:sldMkLst>
        <pc:spChg chg="mod">
          <ac:chgData name="sean Gemmell [seg19]" userId="S::seg19@aber.ac.uk::facc2462-f012-43f7-b647-0d02bf61a48b" providerId="AD" clId="Web-{5C568E3B-27D0-4F28-B30E-EE3E00DEBF32}" dt="2023-02-14T17:10:24.428" v="25" actId="20577"/>
          <ac:spMkLst>
            <pc:docMk/>
            <pc:sldMk cId="3190677295" sldId="257"/>
            <ac:spMk id="2" creationId="{9006F0FC-301C-B5C4-11E9-49DDF58456AA}"/>
          </ac:spMkLst>
        </pc:spChg>
      </pc:sldChg>
    </pc:docChg>
  </pc:docChgLst>
  <pc:docChgLst>
    <pc:chgData name="Archie Malvern [arm36]" userId="S::arm36@aber.ac.uk::5ec53f20-4974-4ea8-92c7-7c628c2f5eb4" providerId="AD" clId="Web-{3AA0D066-BF7B-4839-AE85-EF51395AD98C}"/>
    <pc:docChg chg="mod addSld modSld sldOrd">
      <pc:chgData name="Archie Malvern [arm36]" userId="S::arm36@aber.ac.uk::5ec53f20-4974-4ea8-92c7-7c628c2f5eb4" providerId="AD" clId="Web-{3AA0D066-BF7B-4839-AE85-EF51395AD98C}" dt="2023-02-14T18:40:42.484" v="576" actId="20577"/>
      <pc:docMkLst>
        <pc:docMk/>
      </pc:docMkLst>
      <pc:sldChg chg="modSp">
        <pc:chgData name="Archie Malvern [arm36]" userId="S::arm36@aber.ac.uk::5ec53f20-4974-4ea8-92c7-7c628c2f5eb4" providerId="AD" clId="Web-{3AA0D066-BF7B-4839-AE85-EF51395AD98C}" dt="2023-02-14T18:17:27.552" v="360" actId="20577"/>
        <pc:sldMkLst>
          <pc:docMk/>
          <pc:sldMk cId="109857222" sldId="256"/>
        </pc:sldMkLst>
        <pc:spChg chg="mod">
          <ac:chgData name="Archie Malvern [arm36]" userId="S::arm36@aber.ac.uk::5ec53f20-4974-4ea8-92c7-7c628c2f5eb4" providerId="AD" clId="Web-{3AA0D066-BF7B-4839-AE85-EF51395AD98C}" dt="2023-02-14T17:08:01.738" v="5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rchie Malvern [arm36]" userId="S::arm36@aber.ac.uk::5ec53f20-4974-4ea8-92c7-7c628c2f5eb4" providerId="AD" clId="Web-{3AA0D066-BF7B-4839-AE85-EF51395AD98C}" dt="2023-02-14T18:17:27.552" v="36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mod setBg">
        <pc:chgData name="Archie Malvern [arm36]" userId="S::arm36@aber.ac.uk::5ec53f20-4974-4ea8-92c7-7c628c2f5eb4" providerId="AD" clId="Web-{3AA0D066-BF7B-4839-AE85-EF51395AD98C}" dt="2023-02-14T18:36:07.834" v="460" actId="20577"/>
        <pc:sldMkLst>
          <pc:docMk/>
          <pc:sldMk cId="3190677295" sldId="257"/>
        </pc:sldMkLst>
        <pc:spChg chg="mod">
          <ac:chgData name="Archie Malvern [arm36]" userId="S::arm36@aber.ac.uk::5ec53f20-4974-4ea8-92c7-7c628c2f5eb4" providerId="AD" clId="Web-{3AA0D066-BF7B-4839-AE85-EF51395AD98C}" dt="2023-02-14T18:36:07.834" v="460" actId="20577"/>
          <ac:spMkLst>
            <pc:docMk/>
            <pc:sldMk cId="3190677295" sldId="257"/>
            <ac:spMk id="2" creationId="{9006F0FC-301C-B5C4-11E9-49DDF58456AA}"/>
          </ac:spMkLst>
        </pc:spChg>
        <pc:spChg chg="del">
          <ac:chgData name="Archie Malvern [arm36]" userId="S::arm36@aber.ac.uk::5ec53f20-4974-4ea8-92c7-7c628c2f5eb4" providerId="AD" clId="Web-{3AA0D066-BF7B-4839-AE85-EF51395AD98C}" dt="2023-02-14T18:14:54.031" v="247"/>
          <ac:spMkLst>
            <pc:docMk/>
            <pc:sldMk cId="3190677295" sldId="257"/>
            <ac:spMk id="3" creationId="{4521B7D4-6E07-7C89-512B-B6ADD9EA9D1E}"/>
          </ac:spMkLst>
        </pc:spChg>
        <pc:spChg chg="add mod">
          <ac:chgData name="Archie Malvern [arm36]" userId="S::arm36@aber.ac.uk::5ec53f20-4974-4ea8-92c7-7c628c2f5eb4" providerId="AD" clId="Web-{3AA0D066-BF7B-4839-AE85-EF51395AD98C}" dt="2023-02-14T18:16:16.722" v="354" actId="20577"/>
          <ac:spMkLst>
            <pc:docMk/>
            <pc:sldMk cId="3190677295" sldId="257"/>
            <ac:spMk id="8" creationId="{EDE06A4C-FA1E-0A8A-EAC6-DEB64331DA4B}"/>
          </ac:spMkLst>
        </pc:spChg>
        <pc:spChg chg="add">
          <ac:chgData name="Archie Malvern [arm36]" userId="S::arm36@aber.ac.uk::5ec53f20-4974-4ea8-92c7-7c628c2f5eb4" providerId="AD" clId="Web-{3AA0D066-BF7B-4839-AE85-EF51395AD98C}" dt="2023-02-14T18:15:04.532" v="248"/>
          <ac:spMkLst>
            <pc:docMk/>
            <pc:sldMk cId="3190677295" sldId="257"/>
            <ac:spMk id="11" creationId="{2B566528-1B12-4246-9431-5C2D7D081168}"/>
          </ac:spMkLst>
        </pc:spChg>
        <pc:grpChg chg="add">
          <ac:chgData name="Archie Malvern [arm36]" userId="S::arm36@aber.ac.uk::5ec53f20-4974-4ea8-92c7-7c628c2f5eb4" providerId="AD" clId="Web-{3AA0D066-BF7B-4839-AE85-EF51395AD98C}" dt="2023-02-14T18:15:04.532" v="248"/>
          <ac:grpSpMkLst>
            <pc:docMk/>
            <pc:sldMk cId="3190677295" sldId="257"/>
            <ac:grpSpMk id="13" creationId="{828A5161-06F1-46CF-8AD7-844680A59E13}"/>
          </ac:grpSpMkLst>
        </pc:grpChg>
        <pc:grpChg chg="add">
          <ac:chgData name="Archie Malvern [arm36]" userId="S::arm36@aber.ac.uk::5ec53f20-4974-4ea8-92c7-7c628c2f5eb4" providerId="AD" clId="Web-{3AA0D066-BF7B-4839-AE85-EF51395AD98C}" dt="2023-02-14T18:15:04.532" v="248"/>
          <ac:grpSpMkLst>
            <pc:docMk/>
            <pc:sldMk cId="3190677295" sldId="257"/>
            <ac:grpSpMk id="17" creationId="{5995D10D-E9C9-47DB-AE7E-801FEF38F5C9}"/>
          </ac:grpSpMkLst>
        </pc:grpChg>
        <pc:picChg chg="add mod ord">
          <ac:chgData name="Archie Malvern [arm36]" userId="S::arm36@aber.ac.uk::5ec53f20-4974-4ea8-92c7-7c628c2f5eb4" providerId="AD" clId="Web-{3AA0D066-BF7B-4839-AE85-EF51395AD98C}" dt="2023-02-14T18:15:04.532" v="248"/>
          <ac:picMkLst>
            <pc:docMk/>
            <pc:sldMk cId="3190677295" sldId="257"/>
            <ac:picMk id="4" creationId="{582FECC6-5EDF-3858-D840-178C99B5ADC1}"/>
          </ac:picMkLst>
        </pc:picChg>
      </pc:sldChg>
      <pc:sldChg chg="addSp delSp modSp new mod setBg">
        <pc:chgData name="Archie Malvern [arm36]" userId="S::arm36@aber.ac.uk::5ec53f20-4974-4ea8-92c7-7c628c2f5eb4" providerId="AD" clId="Web-{3AA0D066-BF7B-4839-AE85-EF51395AD98C}" dt="2023-02-14T18:07:43.251" v="241" actId="20577"/>
        <pc:sldMkLst>
          <pc:docMk/>
          <pc:sldMk cId="3636504057" sldId="258"/>
        </pc:sldMkLst>
        <pc:spChg chg="mod">
          <ac:chgData name="Archie Malvern [arm36]" userId="S::arm36@aber.ac.uk::5ec53f20-4974-4ea8-92c7-7c628c2f5eb4" providerId="AD" clId="Web-{3AA0D066-BF7B-4839-AE85-EF51395AD98C}" dt="2023-02-14T18:07:43.251" v="241" actId="20577"/>
          <ac:spMkLst>
            <pc:docMk/>
            <pc:sldMk cId="3636504057" sldId="258"/>
            <ac:spMk id="2" creationId="{60476991-5DC0-1B6F-268A-04FB74A97775}"/>
          </ac:spMkLst>
        </pc:spChg>
        <pc:spChg chg="add del">
          <ac:chgData name="Archie Malvern [arm36]" userId="S::arm36@aber.ac.uk::5ec53f20-4974-4ea8-92c7-7c628c2f5eb4" providerId="AD" clId="Web-{3AA0D066-BF7B-4839-AE85-EF51395AD98C}" dt="2023-02-14T17:58:45.557" v="88"/>
          <ac:spMkLst>
            <pc:docMk/>
            <pc:sldMk cId="3636504057" sldId="258"/>
            <ac:spMk id="3" creationId="{3CE6DB6F-A4BC-0447-DBE5-6AE851C3D1AF}"/>
          </ac:spMkLst>
        </pc:spChg>
        <pc:spChg chg="add del">
          <ac:chgData name="Archie Malvern [arm36]" userId="S::arm36@aber.ac.uk::5ec53f20-4974-4ea8-92c7-7c628c2f5eb4" providerId="AD" clId="Web-{3AA0D066-BF7B-4839-AE85-EF51395AD98C}" dt="2023-02-14T17:58:23.369" v="77"/>
          <ac:spMkLst>
            <pc:docMk/>
            <pc:sldMk cId="3636504057" sldId="258"/>
            <ac:spMk id="8" creationId="{491D5B6E-9C96-F040-7E54-8A3CAED9F434}"/>
          </ac:spMkLst>
        </pc:spChg>
        <pc:spChg chg="add">
          <ac:chgData name="Archie Malvern [arm36]" userId="S::arm36@aber.ac.uk::5ec53f20-4974-4ea8-92c7-7c628c2f5eb4" providerId="AD" clId="Web-{3AA0D066-BF7B-4839-AE85-EF51395AD98C}" dt="2023-02-14T17:58:55.308" v="89"/>
          <ac:spMkLst>
            <pc:docMk/>
            <pc:sldMk cId="3636504057" sldId="258"/>
            <ac:spMk id="9" creationId="{2B566528-1B12-4246-9431-5C2D7D081168}"/>
          </ac:spMkLst>
        </pc:spChg>
        <pc:spChg chg="add mod">
          <ac:chgData name="Archie Malvern [arm36]" userId="S::arm36@aber.ac.uk::5ec53f20-4974-4ea8-92c7-7c628c2f5eb4" providerId="AD" clId="Web-{3AA0D066-BF7B-4839-AE85-EF51395AD98C}" dt="2023-02-14T18:06:18.952" v="225" actId="20577"/>
          <ac:spMkLst>
            <pc:docMk/>
            <pc:sldMk cId="3636504057" sldId="258"/>
            <ac:spMk id="10" creationId="{E5A8A61E-D3A0-5508-2CC9-74B45F207396}"/>
          </ac:spMkLst>
        </pc:spChg>
        <pc:spChg chg="add del">
          <ac:chgData name="Archie Malvern [arm36]" userId="S::arm36@aber.ac.uk::5ec53f20-4974-4ea8-92c7-7c628c2f5eb4" providerId="AD" clId="Web-{3AA0D066-BF7B-4839-AE85-EF51395AD98C}" dt="2023-02-14T17:58:23.369" v="77"/>
          <ac:spMkLst>
            <pc:docMk/>
            <pc:sldMk cId="3636504057" sldId="258"/>
            <ac:spMk id="11" creationId="{5E39A796-BE83-48B1-B33F-35C4A32AAB57}"/>
          </ac:spMkLst>
        </pc:spChg>
        <pc:spChg chg="add del">
          <ac:chgData name="Archie Malvern [arm36]" userId="S::arm36@aber.ac.uk::5ec53f20-4974-4ea8-92c7-7c628c2f5eb4" providerId="AD" clId="Web-{3AA0D066-BF7B-4839-AE85-EF51395AD98C}" dt="2023-02-14T17:58:23.369" v="77"/>
          <ac:spMkLst>
            <pc:docMk/>
            <pc:sldMk cId="3636504057" sldId="258"/>
            <ac:spMk id="13" creationId="{72F84B47-E267-4194-8194-831DB7B5547F}"/>
          </ac:spMkLst>
        </pc:spChg>
        <pc:spChg chg="add del">
          <ac:chgData name="Archie Malvern [arm36]" userId="S::arm36@aber.ac.uk::5ec53f20-4974-4ea8-92c7-7c628c2f5eb4" providerId="AD" clId="Web-{3AA0D066-BF7B-4839-AE85-EF51395AD98C}" dt="2023-02-14T17:58:27.463" v="79"/>
          <ac:spMkLst>
            <pc:docMk/>
            <pc:sldMk cId="3636504057" sldId="258"/>
            <ac:spMk id="16" creationId="{2B566528-1B12-4246-9431-5C2D7D081168}"/>
          </ac:spMkLst>
        </pc:spChg>
        <pc:spChg chg="add del">
          <ac:chgData name="Archie Malvern [arm36]" userId="S::arm36@aber.ac.uk::5ec53f20-4974-4ea8-92c7-7c628c2f5eb4" providerId="AD" clId="Web-{3AA0D066-BF7B-4839-AE85-EF51395AD98C}" dt="2023-02-14T17:58:27.463" v="79"/>
          <ac:spMkLst>
            <pc:docMk/>
            <pc:sldMk cId="3636504057" sldId="258"/>
            <ac:spMk id="20" creationId="{D7D6574E-CFE5-2100-A15B-CD5D831D8500}"/>
          </ac:spMkLst>
        </pc:spChg>
        <pc:grpChg chg="add">
          <ac:chgData name="Archie Malvern [arm36]" userId="S::arm36@aber.ac.uk::5ec53f20-4974-4ea8-92c7-7c628c2f5eb4" providerId="AD" clId="Web-{3AA0D066-BF7B-4839-AE85-EF51395AD98C}" dt="2023-02-14T17:58:55.308" v="89"/>
          <ac:grpSpMkLst>
            <pc:docMk/>
            <pc:sldMk cId="3636504057" sldId="258"/>
            <ac:grpSpMk id="15" creationId="{828A5161-06F1-46CF-8AD7-844680A59E13}"/>
          </ac:grpSpMkLst>
        </pc:grpChg>
        <pc:grpChg chg="add del">
          <ac:chgData name="Archie Malvern [arm36]" userId="S::arm36@aber.ac.uk::5ec53f20-4974-4ea8-92c7-7c628c2f5eb4" providerId="AD" clId="Web-{3AA0D066-BF7B-4839-AE85-EF51395AD98C}" dt="2023-02-14T17:58:27.463" v="79"/>
          <ac:grpSpMkLst>
            <pc:docMk/>
            <pc:sldMk cId="3636504057" sldId="258"/>
            <ac:grpSpMk id="17" creationId="{5995D10D-E9C9-47DB-AE7E-801FEF38F5C9}"/>
          </ac:grpSpMkLst>
        </pc:grpChg>
        <pc:grpChg chg="add">
          <ac:chgData name="Archie Malvern [arm36]" userId="S::arm36@aber.ac.uk::5ec53f20-4974-4ea8-92c7-7c628c2f5eb4" providerId="AD" clId="Web-{3AA0D066-BF7B-4839-AE85-EF51395AD98C}" dt="2023-02-14T17:58:55.308" v="89"/>
          <ac:grpSpMkLst>
            <pc:docMk/>
            <pc:sldMk cId="3636504057" sldId="258"/>
            <ac:grpSpMk id="19" creationId="{5995D10D-E9C9-47DB-AE7E-801FEF38F5C9}"/>
          </ac:grpSpMkLst>
        </pc:grpChg>
        <pc:grpChg chg="add del">
          <ac:chgData name="Archie Malvern [arm36]" userId="S::arm36@aber.ac.uk::5ec53f20-4974-4ea8-92c7-7c628c2f5eb4" providerId="AD" clId="Web-{3AA0D066-BF7B-4839-AE85-EF51395AD98C}" dt="2023-02-14T17:58:27.463" v="79"/>
          <ac:grpSpMkLst>
            <pc:docMk/>
            <pc:sldMk cId="3636504057" sldId="258"/>
            <ac:grpSpMk id="21" creationId="{828A5161-06F1-46CF-8AD7-844680A59E13}"/>
          </ac:grpSpMkLst>
        </pc:grpChg>
        <pc:picChg chg="add del mod ord">
          <ac:chgData name="Archie Malvern [arm36]" userId="S::arm36@aber.ac.uk::5ec53f20-4974-4ea8-92c7-7c628c2f5eb4" providerId="AD" clId="Web-{3AA0D066-BF7B-4839-AE85-EF51395AD98C}" dt="2023-02-14T17:58:40.229" v="85"/>
          <ac:picMkLst>
            <pc:docMk/>
            <pc:sldMk cId="3636504057" sldId="258"/>
            <ac:picMk id="4" creationId="{73B2CECD-CC20-9830-0EE7-9D099AA39EB7}"/>
          </ac:picMkLst>
        </pc:picChg>
        <pc:picChg chg="add del mod ord">
          <ac:chgData name="Archie Malvern [arm36]" userId="S::arm36@aber.ac.uk::5ec53f20-4974-4ea8-92c7-7c628c2f5eb4" providerId="AD" clId="Web-{3AA0D066-BF7B-4839-AE85-EF51395AD98C}" dt="2023-02-14T17:58:43.604" v="87"/>
          <ac:picMkLst>
            <pc:docMk/>
            <pc:sldMk cId="3636504057" sldId="258"/>
            <ac:picMk id="5" creationId="{6E35F91D-6B85-7C0D-DFC7-8E772123E189}"/>
          </ac:picMkLst>
        </pc:picChg>
        <pc:picChg chg="add mod ord">
          <ac:chgData name="Archie Malvern [arm36]" userId="S::arm36@aber.ac.uk::5ec53f20-4974-4ea8-92c7-7c628c2f5eb4" providerId="AD" clId="Web-{3AA0D066-BF7B-4839-AE85-EF51395AD98C}" dt="2023-02-14T17:58:55.308" v="89"/>
          <ac:picMkLst>
            <pc:docMk/>
            <pc:sldMk cId="3636504057" sldId="258"/>
            <ac:picMk id="6" creationId="{2292B06E-80FE-E12B-3D9C-5A07F92AA7F0}"/>
          </ac:picMkLst>
        </pc:picChg>
      </pc:sldChg>
      <pc:sldChg chg="addSp delSp modSp new mod setBg">
        <pc:chgData name="Archie Malvern [arm36]" userId="S::arm36@aber.ac.uk::5ec53f20-4974-4ea8-92c7-7c628c2f5eb4" providerId="AD" clId="Web-{3AA0D066-BF7B-4839-AE85-EF51395AD98C}" dt="2023-02-14T18:32:53.781" v="451" actId="20577"/>
        <pc:sldMkLst>
          <pc:docMk/>
          <pc:sldMk cId="3638599329" sldId="260"/>
        </pc:sldMkLst>
        <pc:spChg chg="mod">
          <ac:chgData name="Archie Malvern [arm36]" userId="S::arm36@aber.ac.uk::5ec53f20-4974-4ea8-92c7-7c628c2f5eb4" providerId="AD" clId="Web-{3AA0D066-BF7B-4839-AE85-EF51395AD98C}" dt="2023-02-14T18:30:53.433" v="367"/>
          <ac:spMkLst>
            <pc:docMk/>
            <pc:sldMk cId="3638599329" sldId="260"/>
            <ac:spMk id="2" creationId="{D77AA1B3-4179-BCAA-3CBF-749E3B1368BA}"/>
          </ac:spMkLst>
        </pc:spChg>
        <pc:spChg chg="del">
          <ac:chgData name="Archie Malvern [arm36]" userId="S::arm36@aber.ac.uk::5ec53f20-4974-4ea8-92c7-7c628c2f5eb4" providerId="AD" clId="Web-{3AA0D066-BF7B-4839-AE85-EF51395AD98C}" dt="2023-02-14T18:30:51.261" v="366"/>
          <ac:spMkLst>
            <pc:docMk/>
            <pc:sldMk cId="3638599329" sldId="260"/>
            <ac:spMk id="3" creationId="{13B1C674-E8EE-86CB-6358-7C3CDD20F708}"/>
          </ac:spMkLst>
        </pc:spChg>
        <pc:spChg chg="add mod">
          <ac:chgData name="Archie Malvern [arm36]" userId="S::arm36@aber.ac.uk::5ec53f20-4974-4ea8-92c7-7c628c2f5eb4" providerId="AD" clId="Web-{3AA0D066-BF7B-4839-AE85-EF51395AD98C}" dt="2023-02-14T18:32:53.781" v="451" actId="20577"/>
          <ac:spMkLst>
            <pc:docMk/>
            <pc:sldMk cId="3638599329" sldId="260"/>
            <ac:spMk id="8" creationId="{1BBF4CE4-CFCD-5FC2-577E-8576D955EF02}"/>
          </ac:spMkLst>
        </pc:spChg>
        <pc:spChg chg="add">
          <ac:chgData name="Archie Malvern [arm36]" userId="S::arm36@aber.ac.uk::5ec53f20-4974-4ea8-92c7-7c628c2f5eb4" providerId="AD" clId="Web-{3AA0D066-BF7B-4839-AE85-EF51395AD98C}" dt="2023-02-14T18:30:53.433" v="367"/>
          <ac:spMkLst>
            <pc:docMk/>
            <pc:sldMk cId="3638599329" sldId="260"/>
            <ac:spMk id="11" creationId="{2B566528-1B12-4246-9431-5C2D7D081168}"/>
          </ac:spMkLst>
        </pc:spChg>
        <pc:grpChg chg="add">
          <ac:chgData name="Archie Malvern [arm36]" userId="S::arm36@aber.ac.uk::5ec53f20-4974-4ea8-92c7-7c628c2f5eb4" providerId="AD" clId="Web-{3AA0D066-BF7B-4839-AE85-EF51395AD98C}" dt="2023-02-14T18:30:53.433" v="367"/>
          <ac:grpSpMkLst>
            <pc:docMk/>
            <pc:sldMk cId="3638599329" sldId="260"/>
            <ac:grpSpMk id="13" creationId="{828A5161-06F1-46CF-8AD7-844680A59E13}"/>
          </ac:grpSpMkLst>
        </pc:grpChg>
        <pc:grpChg chg="add">
          <ac:chgData name="Archie Malvern [arm36]" userId="S::arm36@aber.ac.uk::5ec53f20-4974-4ea8-92c7-7c628c2f5eb4" providerId="AD" clId="Web-{3AA0D066-BF7B-4839-AE85-EF51395AD98C}" dt="2023-02-14T18:30:53.433" v="367"/>
          <ac:grpSpMkLst>
            <pc:docMk/>
            <pc:sldMk cId="3638599329" sldId="260"/>
            <ac:grpSpMk id="17" creationId="{5995D10D-E9C9-47DB-AE7E-801FEF38F5C9}"/>
          </ac:grpSpMkLst>
        </pc:grpChg>
        <pc:picChg chg="add mod ord">
          <ac:chgData name="Archie Malvern [arm36]" userId="S::arm36@aber.ac.uk::5ec53f20-4974-4ea8-92c7-7c628c2f5eb4" providerId="AD" clId="Web-{3AA0D066-BF7B-4839-AE85-EF51395AD98C}" dt="2023-02-14T18:30:53.433" v="367"/>
          <ac:picMkLst>
            <pc:docMk/>
            <pc:sldMk cId="3638599329" sldId="260"/>
            <ac:picMk id="4" creationId="{CFB35F33-C17C-5080-E1F9-E0F65AE4BC9E}"/>
          </ac:picMkLst>
        </pc:picChg>
      </pc:sldChg>
      <pc:sldChg chg="addSp delSp modSp add ord replId">
        <pc:chgData name="Archie Malvern [arm36]" userId="S::arm36@aber.ac.uk::5ec53f20-4974-4ea8-92c7-7c628c2f5eb4" providerId="AD" clId="Web-{3AA0D066-BF7B-4839-AE85-EF51395AD98C}" dt="2023-02-14T18:40:42.484" v="576" actId="20577"/>
        <pc:sldMkLst>
          <pc:docMk/>
          <pc:sldMk cId="2984170585" sldId="262"/>
        </pc:sldMkLst>
        <pc:spChg chg="mod">
          <ac:chgData name="Archie Malvern [arm36]" userId="S::arm36@aber.ac.uk::5ec53f20-4974-4ea8-92c7-7c628c2f5eb4" providerId="AD" clId="Web-{3AA0D066-BF7B-4839-AE85-EF51395AD98C}" dt="2023-02-14T18:36:29.772" v="463" actId="20577"/>
          <ac:spMkLst>
            <pc:docMk/>
            <pc:sldMk cId="2984170585" sldId="262"/>
            <ac:spMk id="2" creationId="{9006F0FC-301C-B5C4-11E9-49DDF58456AA}"/>
          </ac:spMkLst>
        </pc:spChg>
        <pc:spChg chg="add del mod">
          <ac:chgData name="Archie Malvern [arm36]" userId="S::arm36@aber.ac.uk::5ec53f20-4974-4ea8-92c7-7c628c2f5eb4" providerId="AD" clId="Web-{3AA0D066-BF7B-4839-AE85-EF51395AD98C}" dt="2023-02-14T18:39:33.638" v="467"/>
          <ac:spMkLst>
            <pc:docMk/>
            <pc:sldMk cId="2984170585" sldId="262"/>
            <ac:spMk id="5" creationId="{763E9B7C-6ED1-F5B9-1F39-C2C58379BE8B}"/>
          </ac:spMkLst>
        </pc:spChg>
        <pc:spChg chg="del">
          <ac:chgData name="Archie Malvern [arm36]" userId="S::arm36@aber.ac.uk::5ec53f20-4974-4ea8-92c7-7c628c2f5eb4" providerId="AD" clId="Web-{3AA0D066-BF7B-4839-AE85-EF51395AD98C}" dt="2023-02-14T18:39:23.388" v="465"/>
          <ac:spMkLst>
            <pc:docMk/>
            <pc:sldMk cId="2984170585" sldId="262"/>
            <ac:spMk id="8" creationId="{EDE06A4C-FA1E-0A8A-EAC6-DEB64331DA4B}"/>
          </ac:spMkLst>
        </pc:spChg>
        <pc:spChg chg="del">
          <ac:chgData name="Archie Malvern [arm36]" userId="S::arm36@aber.ac.uk::5ec53f20-4974-4ea8-92c7-7c628c2f5eb4" providerId="AD" clId="Web-{3AA0D066-BF7B-4839-AE85-EF51395AD98C}" dt="2023-02-14T18:39:36.232" v="468"/>
          <ac:spMkLst>
            <pc:docMk/>
            <pc:sldMk cId="2984170585" sldId="262"/>
            <ac:spMk id="11" creationId="{2B566528-1B12-4246-9431-5C2D7D081168}"/>
          </ac:spMkLst>
        </pc:spChg>
        <pc:spChg chg="add mod">
          <ac:chgData name="Archie Malvern [arm36]" userId="S::arm36@aber.ac.uk::5ec53f20-4974-4ea8-92c7-7c628c2f5eb4" providerId="AD" clId="Web-{3AA0D066-BF7B-4839-AE85-EF51395AD98C}" dt="2023-02-14T18:40:42.484" v="576" actId="20577"/>
          <ac:spMkLst>
            <pc:docMk/>
            <pc:sldMk cId="2984170585" sldId="262"/>
            <ac:spMk id="23" creationId="{3EAC0493-E243-F5EC-27E9-C421D8E94EBF}"/>
          </ac:spMkLst>
        </pc:spChg>
        <pc:spChg chg="add">
          <ac:chgData name="Archie Malvern [arm36]" userId="S::arm36@aber.ac.uk::5ec53f20-4974-4ea8-92c7-7c628c2f5eb4" providerId="AD" clId="Web-{3AA0D066-BF7B-4839-AE85-EF51395AD98C}" dt="2023-02-14T18:39:36.232" v="468"/>
          <ac:spMkLst>
            <pc:docMk/>
            <pc:sldMk cId="2984170585" sldId="262"/>
            <ac:spMk id="26" creationId="{2B566528-1B12-4246-9431-5C2D7D081168}"/>
          </ac:spMkLst>
        </pc:spChg>
        <pc:grpChg chg="del">
          <ac:chgData name="Archie Malvern [arm36]" userId="S::arm36@aber.ac.uk::5ec53f20-4974-4ea8-92c7-7c628c2f5eb4" providerId="AD" clId="Web-{3AA0D066-BF7B-4839-AE85-EF51395AD98C}" dt="2023-02-14T18:39:36.232" v="468"/>
          <ac:grpSpMkLst>
            <pc:docMk/>
            <pc:sldMk cId="2984170585" sldId="262"/>
            <ac:grpSpMk id="13" creationId="{828A5161-06F1-46CF-8AD7-844680A59E13}"/>
          </ac:grpSpMkLst>
        </pc:grpChg>
        <pc:grpChg chg="del">
          <ac:chgData name="Archie Malvern [arm36]" userId="S::arm36@aber.ac.uk::5ec53f20-4974-4ea8-92c7-7c628c2f5eb4" providerId="AD" clId="Web-{3AA0D066-BF7B-4839-AE85-EF51395AD98C}" dt="2023-02-14T18:39:36.232" v="468"/>
          <ac:grpSpMkLst>
            <pc:docMk/>
            <pc:sldMk cId="2984170585" sldId="262"/>
            <ac:grpSpMk id="17" creationId="{5995D10D-E9C9-47DB-AE7E-801FEF38F5C9}"/>
          </ac:grpSpMkLst>
        </pc:grpChg>
        <pc:grpChg chg="add">
          <ac:chgData name="Archie Malvern [arm36]" userId="S::arm36@aber.ac.uk::5ec53f20-4974-4ea8-92c7-7c628c2f5eb4" providerId="AD" clId="Web-{3AA0D066-BF7B-4839-AE85-EF51395AD98C}" dt="2023-02-14T18:39:36.232" v="468"/>
          <ac:grpSpMkLst>
            <pc:docMk/>
            <pc:sldMk cId="2984170585" sldId="262"/>
            <ac:grpSpMk id="28" creationId="{828A5161-06F1-46CF-8AD7-844680A59E13}"/>
          </ac:grpSpMkLst>
        </pc:grpChg>
        <pc:grpChg chg="add">
          <ac:chgData name="Archie Malvern [arm36]" userId="S::arm36@aber.ac.uk::5ec53f20-4974-4ea8-92c7-7c628c2f5eb4" providerId="AD" clId="Web-{3AA0D066-BF7B-4839-AE85-EF51395AD98C}" dt="2023-02-14T18:39:36.232" v="468"/>
          <ac:grpSpMkLst>
            <pc:docMk/>
            <pc:sldMk cId="2984170585" sldId="262"/>
            <ac:grpSpMk id="32" creationId="{5995D10D-E9C9-47DB-AE7E-801FEF38F5C9}"/>
          </ac:grpSpMkLst>
        </pc:grpChg>
        <pc:picChg chg="del">
          <ac:chgData name="Archie Malvern [arm36]" userId="S::arm36@aber.ac.uk::5ec53f20-4974-4ea8-92c7-7c628c2f5eb4" providerId="AD" clId="Web-{3AA0D066-BF7B-4839-AE85-EF51395AD98C}" dt="2023-02-14T18:39:19.747" v="464"/>
          <ac:picMkLst>
            <pc:docMk/>
            <pc:sldMk cId="2984170585" sldId="262"/>
            <ac:picMk id="4" creationId="{582FECC6-5EDF-3858-D840-178C99B5ADC1}"/>
          </ac:picMkLst>
        </pc:picChg>
        <pc:picChg chg="add mod ord">
          <ac:chgData name="Archie Malvern [arm36]" userId="S::arm36@aber.ac.uk::5ec53f20-4974-4ea8-92c7-7c628c2f5eb4" providerId="AD" clId="Web-{3AA0D066-BF7B-4839-AE85-EF51395AD98C}" dt="2023-02-14T18:39:36.232" v="468"/>
          <ac:picMkLst>
            <pc:docMk/>
            <pc:sldMk cId="2984170585" sldId="262"/>
            <ac:picMk id="6" creationId="{2958244D-8405-0791-CB7D-54C489D3F3E2}"/>
          </ac:picMkLst>
        </pc:picChg>
      </pc:sldChg>
    </pc:docChg>
  </pc:docChgLst>
  <pc:docChgLst>
    <pc:chgData name="Archie Malvern [arm36]" userId="S::arm36@aber.ac.uk::5ec53f20-4974-4ea8-92c7-7c628c2f5eb4" providerId="AD" clId="Web-{A8D44331-8525-3FD1-BF55-1EE7D10493D7}"/>
    <pc:docChg chg="modSld">
      <pc:chgData name="Archie Malvern [arm36]" userId="S::arm36@aber.ac.uk::5ec53f20-4974-4ea8-92c7-7c628c2f5eb4" providerId="AD" clId="Web-{A8D44331-8525-3FD1-BF55-1EE7D10493D7}" dt="2023-02-15T14:34:58.094" v="1" actId="20577"/>
      <pc:docMkLst>
        <pc:docMk/>
      </pc:docMkLst>
      <pc:sldChg chg="modSp">
        <pc:chgData name="Archie Malvern [arm36]" userId="S::arm36@aber.ac.uk::5ec53f20-4974-4ea8-92c7-7c628c2f5eb4" providerId="AD" clId="Web-{A8D44331-8525-3FD1-BF55-1EE7D10493D7}" dt="2023-02-15T14:34:53.672" v="0" actId="20577"/>
        <pc:sldMkLst>
          <pc:docMk/>
          <pc:sldMk cId="3647922618" sldId="259"/>
        </pc:sldMkLst>
        <pc:spChg chg="mod">
          <ac:chgData name="Archie Malvern [arm36]" userId="S::arm36@aber.ac.uk::5ec53f20-4974-4ea8-92c7-7c628c2f5eb4" providerId="AD" clId="Web-{A8D44331-8525-3FD1-BF55-1EE7D10493D7}" dt="2023-02-15T14:34:53.672" v="0" actId="20577"/>
          <ac:spMkLst>
            <pc:docMk/>
            <pc:sldMk cId="3647922618" sldId="259"/>
            <ac:spMk id="2" creationId="{D543B49B-8CC8-404D-194D-1733D25BEBC9}"/>
          </ac:spMkLst>
        </pc:spChg>
      </pc:sldChg>
      <pc:sldChg chg="modSp">
        <pc:chgData name="Archie Malvern [arm36]" userId="S::arm36@aber.ac.uk::5ec53f20-4974-4ea8-92c7-7c628c2f5eb4" providerId="AD" clId="Web-{A8D44331-8525-3FD1-BF55-1EE7D10493D7}" dt="2023-02-15T14:34:58.094" v="1" actId="20577"/>
        <pc:sldMkLst>
          <pc:docMk/>
          <pc:sldMk cId="4218230594" sldId="261"/>
        </pc:sldMkLst>
        <pc:spChg chg="mod">
          <ac:chgData name="Archie Malvern [arm36]" userId="S::arm36@aber.ac.uk::5ec53f20-4974-4ea8-92c7-7c628c2f5eb4" providerId="AD" clId="Web-{A8D44331-8525-3FD1-BF55-1EE7D10493D7}" dt="2023-02-15T14:34:58.094" v="1" actId="20577"/>
          <ac:spMkLst>
            <pc:docMk/>
            <pc:sldMk cId="4218230594" sldId="261"/>
            <ac:spMk id="2" creationId="{2F187D94-0A04-AA88-072B-597F477F0A5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Software Engineering Group Project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ea typeface="+mn-lt"/>
                <a:cs typeface="+mn-lt"/>
              </a:rPr>
              <a:t>Use Case Presentation</a:t>
            </a:r>
          </a:p>
          <a:p>
            <a:r>
              <a:rPr lang="en-US">
                <a:cs typeface="Calibri"/>
              </a:rPr>
              <a:t>Authors: Sean Gemmell [seg19], Archie Malvern [arm36]</a:t>
            </a:r>
          </a:p>
          <a:p>
            <a:r>
              <a:rPr lang="en-US">
                <a:cs typeface="Calibri"/>
              </a:rPr>
              <a:t>Version: 0.3</a:t>
            </a:r>
          </a:p>
          <a:p>
            <a:r>
              <a:rPr lang="en-US">
                <a:cs typeface="Calibri"/>
              </a:rPr>
              <a:t>Status: Draft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06F0FC-301C-B5C4-11E9-49DDF5845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UC-1.5</a:t>
            </a:r>
            <a:endParaRPr lang="en-US" sz="3600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3EAC0493-E243-F5EC-27E9-C421D8E94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/>
              </a:rPr>
              <a:t>The player either clicks the red X in the corner or the exit button on the main menu, and a quit dialog appears. The player can either click cancel or exit. Exit ceases operation of the program.</a:t>
            </a:r>
            <a:endParaRPr lang="en-US" sz="200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2958244D-8405-0791-CB7D-54C489D3F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2205211"/>
            <a:ext cx="6253212" cy="3517431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4170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06F0FC-301C-B5C4-11E9-49DDF5845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UC-1.1 (Main Menu)</a:t>
            </a:r>
            <a:endParaRPr lang="en-US" sz="36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DE06A4C-FA1E-0A8A-EAC6-DEB64331D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/>
              </a:rPr>
              <a:t>Players can click on an option based on what they want to do. In the case of UC-1.1, the player clicks "</a:t>
            </a:r>
            <a:r>
              <a:rPr lang="en-US" sz="2000" i="1">
                <a:cs typeface="Calibri"/>
              </a:rPr>
              <a:t>New Game</a:t>
            </a:r>
            <a:r>
              <a:rPr lang="en-US" sz="2000">
                <a:cs typeface="Calibri"/>
              </a:rPr>
              <a:t>".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4" descr="Text, letter&#10;&#10;Description automatically generated">
            <a:extLst>
              <a:ext uri="{FF2B5EF4-FFF2-40B4-BE49-F238E27FC236}">
                <a16:creationId xmlns:a16="http://schemas.microsoft.com/office/drawing/2014/main" id="{582FECC6-5EDF-3858-D840-178C99B5A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2205211"/>
            <a:ext cx="6253212" cy="351743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0677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76991-5DC0-1B6F-268A-04FB74A97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UC-1.1 (Continued)</a:t>
            </a:r>
            <a:endParaRPr lang="en-US" sz="360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5A8A61E-D3A0-5508-2CC9-74B45F207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cs typeface="Calibri"/>
              </a:rPr>
              <a:t>After the player selects </a:t>
            </a:r>
            <a:r>
              <a:rPr lang="en-US" sz="2000" i="1">
                <a:cs typeface="Calibri"/>
              </a:rPr>
              <a:t>New Game</a:t>
            </a:r>
            <a:r>
              <a:rPr lang="en-US" sz="2000">
                <a:cs typeface="Calibri"/>
              </a:rPr>
              <a:t>, player 1 enters their name and picks their colour, as well as if they want to have tutorials enabled. The player then clicks </a:t>
            </a:r>
            <a:r>
              <a:rPr lang="en-US" sz="2000" i="1">
                <a:cs typeface="Calibri"/>
              </a:rPr>
              <a:t>Next</a:t>
            </a:r>
            <a:r>
              <a:rPr lang="en-US" sz="2000">
                <a:cs typeface="Calibri"/>
              </a:rPr>
              <a:t>.</a:t>
            </a:r>
          </a:p>
          <a:p>
            <a:r>
              <a:rPr lang="en-US" sz="2000">
                <a:cs typeface="Calibri"/>
              </a:rPr>
              <a:t>Player 2 then enters their name and the colour not selected by player 1 is automatically selected. Player 2 can click </a:t>
            </a:r>
            <a:r>
              <a:rPr lang="en-US" sz="2000" i="1">
                <a:cs typeface="Calibri"/>
              </a:rPr>
              <a:t>Back</a:t>
            </a:r>
            <a:r>
              <a:rPr lang="en-US" sz="2000">
                <a:cs typeface="Calibri"/>
              </a:rPr>
              <a:t> if player 1 wants to modify their choices.</a:t>
            </a:r>
          </a:p>
          <a:p>
            <a:endParaRPr lang="en-US" sz="2000">
              <a:cs typeface="Calibri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3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5FE97D18-9B67-2B04-5093-5220807FB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2205211"/>
            <a:ext cx="6253212" cy="3517431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6504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3B49B-8CC8-404D-194D-1733D25BE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UC-1.2</a:t>
            </a:r>
            <a:endParaRPr lang="en-US" sz="3600"/>
          </a:p>
        </p:txBody>
      </p:sp>
      <p:sp>
        <p:nvSpPr>
          <p:cNvPr id="20" name="Content Placeholder 7">
            <a:extLst>
              <a:ext uri="{FF2B5EF4-FFF2-40B4-BE49-F238E27FC236}">
                <a16:creationId xmlns:a16="http://schemas.microsoft.com/office/drawing/2014/main" id="{F6F1F3FE-B36C-AFA0-2701-7AC526F96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/>
              </a:rPr>
              <a:t>The player going first will be white as per the rules </a:t>
            </a:r>
          </a:p>
          <a:p>
            <a:r>
              <a:rPr lang="en-US" sz="2000">
                <a:cs typeface="Calibri"/>
              </a:rPr>
              <a:t>The squares that the piece can be moved to will be highlighted in a colour </a:t>
            </a:r>
          </a:p>
          <a:p>
            <a:r>
              <a:rPr lang="en-US" sz="2000">
                <a:cs typeface="Calibri"/>
              </a:rPr>
              <a:t>Player names will be in the corner, along with which players turn it is 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4" descr="A picture containing whiteboard&#10;&#10;Description automatically generated">
            <a:extLst>
              <a:ext uri="{FF2B5EF4-FFF2-40B4-BE49-F238E27FC236}">
                <a16:creationId xmlns:a16="http://schemas.microsoft.com/office/drawing/2014/main" id="{7C15E5AC-C1A8-0F76-15FC-E20539EF4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2205211"/>
            <a:ext cx="6253212" cy="3517431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7922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79B533-7701-4405-E995-D472D2080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ea typeface="+mj-lt"/>
                <a:cs typeface="+mj-lt"/>
              </a:rPr>
              <a:t>UC-1.2 (check)</a:t>
            </a:r>
            <a:endParaRPr lang="en-US" sz="36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BDF3724-1583-F902-5F55-6A38FFD0A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/>
              </a:rPr>
              <a:t>When the king is in check the square highlights in red (unless the player has selected </a:t>
            </a:r>
            <a:r>
              <a:rPr lang="en-US" sz="2000" err="1">
                <a:cs typeface="Calibri"/>
              </a:rPr>
              <a:t>colour</a:t>
            </a:r>
            <a:r>
              <a:rPr lang="en-US" sz="2000">
                <a:cs typeface="Calibri"/>
              </a:rPr>
              <a:t> blind mode)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4" descr="A picture containing whiteboard&#10;&#10;Description automatically generated">
            <a:extLst>
              <a:ext uri="{FF2B5EF4-FFF2-40B4-BE49-F238E27FC236}">
                <a16:creationId xmlns:a16="http://schemas.microsoft.com/office/drawing/2014/main" id="{F02CBF2F-5BD0-4662-4AED-CA7781562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2205211"/>
            <a:ext cx="6253212" cy="351743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8432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D5FD5F-1406-503A-76DE-D044AC81C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UC-1.2 (Checkmate)</a:t>
            </a:r>
            <a:endParaRPr lang="en-US" sz="36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E007B88-66F7-656C-3692-B9E26E173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/>
              </a:rPr>
              <a:t>Same as check the square will highlight in red and a pop up will inform the players that the game is over </a:t>
            </a:r>
            <a:endParaRPr lang="en-US" sz="20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C6669618-A038-B38C-33DE-BBCA063E3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2205211"/>
            <a:ext cx="6253212" cy="351743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3886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7AA1B3-4179-BCAA-3CBF-749E3B136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UC-1.3</a:t>
            </a:r>
            <a:endParaRPr lang="en-US" sz="36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BBF4CE4-CFCD-5FC2-577E-8576D955E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/>
              </a:rPr>
              <a:t>Player clicks on a save, then load to load it or erase to erase it. The player can also click cancel to exit the dialog back to the main menu.</a:t>
            </a:r>
            <a:endParaRPr lang="en-US" sz="20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CFB35F33-C17C-5080-E1F9-E0F65AE4B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2205211"/>
            <a:ext cx="6253212" cy="351743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8599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BE0C5-A3F7-F51F-2A57-B9ACB049B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UC-1.4</a:t>
            </a:r>
            <a:endParaRPr lang="en-US" sz="36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036E925-C5E7-DC73-B875-6473C3B09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/>
              </a:rPr>
              <a:t>Clicking the "Replay" button on the main menu loads a menu which allows the player to pick a game and either delete the save or view it.</a:t>
            </a:r>
            <a:endParaRPr lang="en-US" sz="20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4">
            <a:extLst>
              <a:ext uri="{FF2B5EF4-FFF2-40B4-BE49-F238E27FC236}">
                <a16:creationId xmlns:a16="http://schemas.microsoft.com/office/drawing/2014/main" id="{2189E6EB-E75C-800D-553E-A62E0CFCF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2205211"/>
            <a:ext cx="6253212" cy="351743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4514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187D94-0A04-AA88-072B-597F477F0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UC-1.4 (Continued)</a:t>
            </a:r>
            <a:endParaRPr lang="en-US" sz="36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4DE1782-ED92-79E0-2A39-FECFC0D26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/>
              </a:rPr>
              <a:t>A bar on the side that will have recorded each move </a:t>
            </a:r>
          </a:p>
          <a:p>
            <a:r>
              <a:rPr lang="en-US" sz="2000">
                <a:cs typeface="Calibri"/>
              </a:rPr>
              <a:t>Button to progress through each move </a:t>
            </a:r>
          </a:p>
          <a:p>
            <a:r>
              <a:rPr lang="en-US" sz="2000">
                <a:cs typeface="Calibri"/>
              </a:rPr>
              <a:t>A button to go to the previous move 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F614EC96-48FC-75CF-2B8F-064270699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2205211"/>
            <a:ext cx="6253212" cy="351743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8230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Software Engineering Group Project</vt:lpstr>
      <vt:lpstr>UC-1.1 (Main Menu)</vt:lpstr>
      <vt:lpstr>UC-1.1 (Continued)</vt:lpstr>
      <vt:lpstr>UC-1.2</vt:lpstr>
      <vt:lpstr>UC-1.2 (check)</vt:lpstr>
      <vt:lpstr>UC-1.2 (Checkmate)</vt:lpstr>
      <vt:lpstr>UC-1.3</vt:lpstr>
      <vt:lpstr>UC-1.4</vt:lpstr>
      <vt:lpstr>UC-1.4 (Continued)</vt:lpstr>
      <vt:lpstr>UC-1.5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2023-02-14T16:57:13Z</dcterms:created>
  <dcterms:modified xsi:type="dcterms:W3CDTF">2023-02-20T19:30:15Z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2dfecbd-fc97-4e8a-a9cd-19ed496c406e_Enabled">
    <vt:lpwstr>true</vt:lpwstr>
  </property>
  <property fmtid="{D5CDD505-2E9C-101B-9397-08002B2CF9AE}" pid="3" name="MSIP_Label_f2dfecbd-fc97-4e8a-a9cd-19ed496c406e_SetDate">
    <vt:lpwstr>2023-02-14T16:57:20Z</vt:lpwstr>
  </property>
  <property fmtid="{D5CDD505-2E9C-101B-9397-08002B2CF9AE}" pid="4" name="MSIP_Label_f2dfecbd-fc97-4e8a-a9cd-19ed496c406e_Method">
    <vt:lpwstr>Standard</vt:lpwstr>
  </property>
  <property fmtid="{D5CDD505-2E9C-101B-9397-08002B2CF9AE}" pid="5" name="MSIP_Label_f2dfecbd-fc97-4e8a-a9cd-19ed496c406e_Name">
    <vt:lpwstr>defa4170-0d19-0005-0004-bc88714345d2</vt:lpwstr>
  </property>
  <property fmtid="{D5CDD505-2E9C-101B-9397-08002B2CF9AE}" pid="6" name="MSIP_Label_f2dfecbd-fc97-4e8a-a9cd-19ed496c406e_SiteId">
    <vt:lpwstr>d47b090e-3f5a-4ca0-84d0-9f89d269f175</vt:lpwstr>
  </property>
  <property fmtid="{D5CDD505-2E9C-101B-9397-08002B2CF9AE}" pid="7" name="MSIP_Label_f2dfecbd-fc97-4e8a-a9cd-19ed496c406e_ActionId">
    <vt:lpwstr>384903e5-8d80-450f-994d-0c69802f428d</vt:lpwstr>
  </property>
  <property fmtid="{D5CDD505-2E9C-101B-9397-08002B2CF9AE}" pid="8" name="MSIP_Label_f2dfecbd-fc97-4e8a-a9cd-19ed496c406e_ContentBits">
    <vt:lpwstr>0</vt:lpwstr>
  </property>
</Properties>
</file>