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43" y="-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14E0F4-B351-4B10-828D-2BB8D94EBBF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7FECE3-32E7-4B50-83F9-C72E8FB9D46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074533-B4A2-48E3-BEA8-8516BAA5864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DCF967-A394-47DB-95E4-D801785ADA2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9147CD-2912-4414-A878-6736075A50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B12953-8409-414B-9975-30F19818C6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415454-83DE-4B4E-AF14-998A4A856C3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57D2B6-C9C9-4A4E-81C5-148279500F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A4D5BC-3988-4369-8C02-7ADA1A656E1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2FA4C9-FCD6-44F9-8C45-BEAFE634E98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1975381-646A-4CCE-9EDC-1FADB3A06B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8B416F-CA62-4CA5-AB85-97118980608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F22172-8B99-4F50-B00F-6C3F526360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FA5CB0-4782-45AE-8327-702A7DCC4BF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494627-418E-4A1A-B487-D95EF4EF1F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91EB2E-4A21-4187-B28C-03C1DADA47D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AF90FD-A451-4033-8840-BC1E6DAC10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9E5592-D265-4BD8-A21F-F18C0066945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CC6E0-B982-406B-A046-4F5DCC3DD77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79F007-134A-43A3-A58A-BAA395AB5E7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62AAEE-51DB-48EE-BC0D-BDFB9C4CC0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DC7295-F5B2-488A-A38A-CD89758D04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A36E2B-1654-4289-8C20-42D9AB2CD6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DF35AE-B264-490F-8516-15686AF705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A8AB55-4D0F-4D69-98A4-69D7895606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02C0BD-C295-4C5E-9086-946259936EC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  <a:ea typeface="Calibri Light"/>
              </a:rPr>
              <a:t>Software Engineering Group Project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500" lnSpcReduction="20000"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Use Case Presentation Group 18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Authors: Sean Gemmell [seg19], Archie Malvern [arm36]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Config.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Ref.: UCPGroup18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Version: 1.0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Status: Release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UC-1.5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player clicks the exit button on the main menu, and a quit dialog appears. The player can either click cancel or exit. Exit ceases operation of the program.</a:t>
            </a:r>
          </a:p>
        </p:txBody>
      </p:sp>
      <p:grpSp>
        <p:nvGrpSpPr>
          <p:cNvPr id="167" name="Group 40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8" name="Isosceles Triangle 41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9" name="Rectangle 42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70" name="Picture 3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5295240" y="2064600"/>
            <a:ext cx="6252840" cy="3798360"/>
          </a:xfrm>
          <a:prstGeom prst="rect">
            <a:avLst/>
          </a:prstGeom>
          <a:ln w="0">
            <a:noFill/>
          </a:ln>
        </p:spPr>
      </p:pic>
      <p:grpSp>
        <p:nvGrpSpPr>
          <p:cNvPr id="171" name="Group 44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72" name="Rectangle 4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3" name="Isosceles Triangle 4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Additional Notes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board colours are beige and brown.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This is to contrast against the black and white pieces.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UC-1.1 (Main Menu)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Players can click on an option based on what they want to do. In the case of UC-1.1, the player clicks "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New Game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".</a:t>
            </a:r>
          </a:p>
        </p:txBody>
      </p:sp>
      <p:grpSp>
        <p:nvGrpSpPr>
          <p:cNvPr id="87" name="Group 25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88" name="Isosceles Triangle 26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9" name="Rectangle 27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90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5295240" y="2220840"/>
            <a:ext cx="6252840" cy="3485880"/>
          </a:xfrm>
          <a:prstGeom prst="rect">
            <a:avLst/>
          </a:prstGeom>
          <a:ln w="0">
            <a:noFill/>
          </a:ln>
        </p:spPr>
      </p:pic>
      <p:grpSp>
        <p:nvGrpSpPr>
          <p:cNvPr id="91" name="Group 29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92" name="Rectangle 30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3" name="Isosceles Triangle 31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5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UC-1.1 (Continued)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After the player selects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New Game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player 1 enters their name and picks their colour. The player then clicks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Next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Player 2 then enters their name and the colour not selected by player 1 is automatically selected. Player 2 can click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Back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if player 1 wants to modify their choices.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7" name="Group 54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98" name="Isosceles Triangle 55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9" name="Rectangle 56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00" name="Picture 4" descr="Graphical user interface&#10;&#10;Description automatically generated"/>
          <p:cNvPicPr/>
          <p:nvPr/>
        </p:nvPicPr>
        <p:blipFill>
          <a:blip r:embed="rId2"/>
          <a:stretch/>
        </p:blipFill>
        <p:spPr>
          <a:xfrm>
            <a:off x="5295240" y="2283480"/>
            <a:ext cx="6252840" cy="3360600"/>
          </a:xfrm>
          <a:prstGeom prst="rect">
            <a:avLst/>
          </a:prstGeom>
          <a:ln w="0">
            <a:noFill/>
          </a:ln>
        </p:spPr>
      </p:pic>
      <p:grpSp>
        <p:nvGrpSpPr>
          <p:cNvPr id="101" name="Group 58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02" name="Rectangle 59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3" name="Isosceles Triangle 60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5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UC-1.2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player going first will be white as per the rules 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squares that the piece can be moved to will be highlighted in a colour 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Player names will be in the corner, along with which players turn it is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During the game, the player can press the question mark bubble and get a brief tutorial on the piece they selected</a:t>
            </a:r>
          </a:p>
        </p:txBody>
      </p:sp>
      <p:grpSp>
        <p:nvGrpSpPr>
          <p:cNvPr id="107" name="Group 53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08" name="Isosceles Triangle 54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9" name="Rectangle 55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10" name="Picture 4"/>
          <p:cNvPicPr/>
          <p:nvPr/>
        </p:nvPicPr>
        <p:blipFill>
          <a:blip r:embed="rId2"/>
          <a:stretch/>
        </p:blipFill>
        <p:spPr>
          <a:xfrm>
            <a:off x="5295240" y="2212920"/>
            <a:ext cx="6252840" cy="3501360"/>
          </a:xfrm>
          <a:prstGeom prst="rect">
            <a:avLst/>
          </a:prstGeom>
          <a:ln w="0">
            <a:noFill/>
          </a:ln>
        </p:spPr>
      </p:pic>
      <p:grpSp>
        <p:nvGrpSpPr>
          <p:cNvPr id="111" name="Group 57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12" name="Rectangle 58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3" name="Isosceles Triangle 59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U.C- 1.2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Clicking the draw button will offer the opponent the chance to end the game in a draw </a:t>
            </a:r>
          </a:p>
        </p:txBody>
      </p:sp>
      <p:grpSp>
        <p:nvGrpSpPr>
          <p:cNvPr id="117" name="Group 12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18" name="Isosceles Triangle 13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9" name="Rectangle 14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20" name="Picture 4" descr="A picture containing table&#10;&#10;Description automatically generated"/>
          <p:cNvPicPr/>
          <p:nvPr/>
        </p:nvPicPr>
        <p:blipFill>
          <a:blip r:embed="rId2"/>
          <a:stretch/>
        </p:blipFill>
        <p:spPr>
          <a:xfrm>
            <a:off x="5295240" y="1845720"/>
            <a:ext cx="6252840" cy="4236120"/>
          </a:xfrm>
          <a:prstGeom prst="rect">
            <a:avLst/>
          </a:prstGeom>
          <a:ln w="0">
            <a:noFill/>
          </a:ln>
        </p:spPr>
      </p:pic>
      <p:grpSp>
        <p:nvGrpSpPr>
          <p:cNvPr id="121" name="Group 16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22" name="Rectangle 17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3" name="Isosceles Triangle 18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3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UC-1.2 (Checkmate)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Same as check the square will highlight in red and a pop up will inform the players that the game is over </a:t>
            </a:r>
          </a:p>
        </p:txBody>
      </p:sp>
      <p:grpSp>
        <p:nvGrpSpPr>
          <p:cNvPr id="127" name="Group 3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28" name="Isosceles Triangle 3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9" name="Rectangle 40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30" name="Picture 5"/>
          <p:cNvPicPr/>
          <p:nvPr/>
        </p:nvPicPr>
        <p:blipFill>
          <a:blip r:embed="rId2"/>
          <a:stretch/>
        </p:blipFill>
        <p:spPr>
          <a:xfrm>
            <a:off x="5295240" y="1845720"/>
            <a:ext cx="6252840" cy="4236120"/>
          </a:xfrm>
          <a:prstGeom prst="rect">
            <a:avLst/>
          </a:prstGeom>
          <a:ln w="0">
            <a:noFill/>
          </a:ln>
        </p:spPr>
      </p:pic>
      <p:grpSp>
        <p:nvGrpSpPr>
          <p:cNvPr id="131" name="Group 42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32" name="Rectangle 43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3" name="Isosceles Triangle 44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UC-1.3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Player clicks on a save, then load to load it or erase to erase it. The player can also click cancel to exit the dialog back to the main menu.</a:t>
            </a:r>
          </a:p>
        </p:txBody>
      </p:sp>
      <p:grpSp>
        <p:nvGrpSpPr>
          <p:cNvPr id="137" name="Group 25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38" name="Isosceles Triangle 26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9" name="Rectangle 27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40" name="Picture 4" descr="A picture containing graphical user interface&#10;&#10;Description automatically generated"/>
          <p:cNvPicPr/>
          <p:nvPr/>
        </p:nvPicPr>
        <p:blipFill>
          <a:blip r:embed="rId2"/>
          <a:stretch/>
        </p:blipFill>
        <p:spPr>
          <a:xfrm>
            <a:off x="5295240" y="2103480"/>
            <a:ext cx="6252840" cy="3720240"/>
          </a:xfrm>
          <a:prstGeom prst="rect">
            <a:avLst/>
          </a:prstGeom>
          <a:ln w="0">
            <a:noFill/>
          </a:ln>
        </p:spPr>
      </p:pic>
      <p:grpSp>
        <p:nvGrpSpPr>
          <p:cNvPr id="141" name="Group 29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42" name="Rectangle 30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3" name="Isosceles Triangle 31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UC-1.4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Clicking the "Replay" button on the main menu loads a menu which allows the player to pick a game and either delete the save or view it.</a:t>
            </a:r>
          </a:p>
        </p:txBody>
      </p:sp>
      <p:grpSp>
        <p:nvGrpSpPr>
          <p:cNvPr id="147" name="Group 25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48" name="Isosceles Triangle 26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9" name="Rectangle 27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50" name="Picture 4" descr="A picture containing table&#10;&#10;Description automatically generated"/>
          <p:cNvPicPr/>
          <p:nvPr/>
        </p:nvPicPr>
        <p:blipFill>
          <a:blip r:embed="rId2"/>
          <a:stretch/>
        </p:blipFill>
        <p:spPr>
          <a:xfrm>
            <a:off x="5295240" y="2080080"/>
            <a:ext cx="6252840" cy="3767040"/>
          </a:xfrm>
          <a:prstGeom prst="rect">
            <a:avLst/>
          </a:prstGeom>
          <a:ln w="0">
            <a:noFill/>
          </a:ln>
        </p:spPr>
      </p:pic>
      <p:grpSp>
        <p:nvGrpSpPr>
          <p:cNvPr id="151" name="Group 29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52" name="Rectangle 30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3" name="Isosceles Triangle 31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UC-1.4 (Continued)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Button to progress through each move 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 button to go to the previous move </a:t>
            </a:r>
          </a:p>
        </p:txBody>
      </p:sp>
      <p:grpSp>
        <p:nvGrpSpPr>
          <p:cNvPr id="157" name="Group 25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58" name="Isosceles Triangle 26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9" name="Rectangle 27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60" name="Picture 6" descr="A picture containing square&#10;&#10;Description automatically generated"/>
          <p:cNvPicPr/>
          <p:nvPr/>
        </p:nvPicPr>
        <p:blipFill>
          <a:blip r:embed="rId2"/>
          <a:stretch/>
        </p:blipFill>
        <p:spPr>
          <a:xfrm>
            <a:off x="5295240" y="2181600"/>
            <a:ext cx="6252840" cy="3564000"/>
          </a:xfrm>
          <a:prstGeom prst="rect">
            <a:avLst/>
          </a:prstGeom>
          <a:ln w="0">
            <a:noFill/>
          </a:ln>
        </p:spPr>
      </p:pic>
      <p:grpSp>
        <p:nvGrpSpPr>
          <p:cNvPr id="161" name="Group 29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2" name="Rectangle 30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3" name="Isosceles Triangle 31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Software Engineering Group Project</vt:lpstr>
      <vt:lpstr>UC-1.1 (Main Menu)</vt:lpstr>
      <vt:lpstr>UC-1.1 (Continued)</vt:lpstr>
      <vt:lpstr>UC-1.2</vt:lpstr>
      <vt:lpstr>U.C- 1.2</vt:lpstr>
      <vt:lpstr>UC-1.2 (Checkmate)</vt:lpstr>
      <vt:lpstr>UC-1.3</vt:lpstr>
      <vt:lpstr>UC-1.4</vt:lpstr>
      <vt:lpstr>UC-1.4 (Continued)</vt:lpstr>
      <vt:lpstr>UC-1.5</vt:lpstr>
      <vt:lpstr>Additional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Jasper Crabb [jac127]</cp:lastModifiedBy>
  <cp:revision>141</cp:revision>
  <dcterms:created xsi:type="dcterms:W3CDTF">2023-02-14T16:57:13Z</dcterms:created>
  <dcterms:modified xsi:type="dcterms:W3CDTF">2023-05-11T08:06:46Z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ActionId">
    <vt:lpwstr>384903e5-8d80-450f-994d-0c69802f428d</vt:lpwstr>
  </property>
  <property fmtid="{D5CDD505-2E9C-101B-9397-08002B2CF9AE}" pid="3" name="MSIP_Label_f2dfecbd-fc97-4e8a-a9cd-19ed496c406e_ContentBits">
    <vt:lpwstr>0</vt:lpwstr>
  </property>
  <property fmtid="{D5CDD505-2E9C-101B-9397-08002B2CF9AE}" pid="4" name="MSIP_Label_f2dfecbd-fc97-4e8a-a9cd-19ed496c406e_Enabled">
    <vt:lpwstr>true</vt:lpwstr>
  </property>
  <property fmtid="{D5CDD505-2E9C-101B-9397-08002B2CF9AE}" pid="5" name="MSIP_Label_f2dfecbd-fc97-4e8a-a9cd-19ed496c406e_Method">
    <vt:lpwstr>Standard</vt:lpwstr>
  </property>
  <property fmtid="{D5CDD505-2E9C-101B-9397-08002B2CF9AE}" pid="6" name="MSIP_Label_f2dfecbd-fc97-4e8a-a9cd-19ed496c406e_Name">
    <vt:lpwstr>defa4170-0d19-0005-0004-bc88714345d2</vt:lpwstr>
  </property>
  <property fmtid="{D5CDD505-2E9C-101B-9397-08002B2CF9AE}" pid="7" name="MSIP_Label_f2dfecbd-fc97-4e8a-a9cd-19ed496c406e_SetDate">
    <vt:lpwstr>2023-02-14T16:57:20Z</vt:lpwstr>
  </property>
  <property fmtid="{D5CDD505-2E9C-101B-9397-08002B2CF9AE}" pid="8" name="MSIP_Label_f2dfecbd-fc97-4e8a-a9cd-19ed496c406e_SiteId">
    <vt:lpwstr>d47b090e-3f5a-4ca0-84d0-9f89d269f175</vt:lpwstr>
  </property>
  <property fmtid="{D5CDD505-2E9C-101B-9397-08002B2CF9AE}" pid="9" name="PresentationFormat">
    <vt:lpwstr>Widescreen</vt:lpwstr>
  </property>
  <property fmtid="{D5CDD505-2E9C-101B-9397-08002B2CF9AE}" pid="10" name="Slides">
    <vt:i4>11</vt:i4>
  </property>
</Properties>
</file>