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21153e5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21153e5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21153e5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21153e5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1153e5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1153e5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704625"/>
            <a:ext cx="76881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“Хард Викторины”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Кореневская Элина и Барбашина Екатерина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Регистрация/вход пользователей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Возможность задавать свои вопросы (только для </a:t>
            </a:r>
            <a:r>
              <a:rPr lang="ru" sz="1600"/>
              <a:t>зарегистрированных</a:t>
            </a:r>
            <a:r>
              <a:rPr lang="ru" sz="1600"/>
              <a:t> пользователей)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Викторины по химии и географии на определенное </a:t>
            </a:r>
            <a:r>
              <a:rPr lang="ru" sz="1600"/>
              <a:t>количество</a:t>
            </a:r>
            <a:r>
              <a:rPr lang="ru" sz="1600"/>
              <a:t> вопросов (время на каждый вопрос не более 10 секунд)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Викторина по общим вопросам (время на всю викторину пользователь выбирает в начале)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Викторина от пользователей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Финальное окно (в зависимости от </a:t>
            </a:r>
            <a:r>
              <a:rPr lang="ru" sz="1600"/>
              <a:t>количества</a:t>
            </a:r>
            <a:r>
              <a:rPr lang="ru" sz="1600"/>
              <a:t> правильных ответов)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Таймер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Кнопки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Доделать таймер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Рейтинг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Хостинг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