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ebcca44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ebcca44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ebcca444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ebcca444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bcca444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bcca444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ebcca444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ebcca444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ebcca444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ebcca444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ef8930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ef8930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Игра «Денежная планета»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Кореневская Элина и Барбашина Екатерина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Суть игры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1651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Два игрока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 уровней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Соревнование между игроками в количестве монет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Игрок может погибнуть, упав в воду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гибели одного из игроков уровень можно перезапустить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1)Количество монет сохраняется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2)Оба игрока начинают сначала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Две концовки, которые зависят от количества собранных монет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625" y="445025"/>
            <a:ext cx="1853575" cy="20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775" y="2625474"/>
            <a:ext cx="1816492" cy="19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Уровни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0" y="1061000"/>
            <a:ext cx="2947801" cy="302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250" y="1670425"/>
            <a:ext cx="3021500" cy="30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743" y="1017725"/>
            <a:ext cx="2878030" cy="287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Уровни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575" y="1573525"/>
            <a:ext cx="2699401" cy="270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731" y="1570925"/>
            <a:ext cx="2699401" cy="27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При смерти игрока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50" y="1184550"/>
            <a:ext cx="3384326" cy="3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175" y="1184550"/>
            <a:ext cx="3384326" cy="3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69450" y="4749400"/>
            <a:ext cx="3384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игрок 2 падает в воду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952550" y="4712850"/>
            <a:ext cx="3384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игрок 1 падает в воду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Два варианта концовки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0" y="1070375"/>
            <a:ext cx="3693150" cy="34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575" y="1068525"/>
            <a:ext cx="3693149" cy="343898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06275" y="4712850"/>
            <a:ext cx="368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герои собрали все монеты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915975" y="4700650"/>
            <a:ext cx="391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герои собрали не все монеты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Перспективы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47505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Подвижные платформы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Враги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Разделение монет (чтобы игрок 1 не мог собирать монеты игрока 2)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Разделение </a:t>
            </a:r>
            <a:r>
              <a:rPr lang="ru" sz="1900"/>
              <a:t>кристаллов</a:t>
            </a:r>
            <a:endParaRPr sz="19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775" y="1218875"/>
            <a:ext cx="2982050" cy="2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