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18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551ab6d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551ab6d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551ab6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551ab6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551ab6d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551ab6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b551ab6d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b551ab6d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551ab6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551ab6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b551ab6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b551ab6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51ab6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51ab6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551ab6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551ab6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How Does a Bike-Share Navigate Speedy Success?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University of Waterloo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April 2023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56400" y="4408525"/>
            <a:ext cx="5833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Cyclic members and casual people using Cyclic bikes differently from the graphs above.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" y="2222075"/>
            <a:ext cx="3683135" cy="22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0" y="0"/>
            <a:ext cx="3770897" cy="2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938" y="61875"/>
            <a:ext cx="3683126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050" y="2203681"/>
            <a:ext cx="3770900" cy="226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Summary</a:t>
            </a:r>
            <a:endParaRPr b="1" sz="1600"/>
          </a:p>
        </p:txBody>
      </p:sp>
      <p:sp>
        <p:nvSpPr>
          <p:cNvPr id="141" name="Google Shape;141;p23"/>
          <p:cNvSpPr txBox="1"/>
          <p:nvPr/>
        </p:nvSpPr>
        <p:spPr>
          <a:xfrm>
            <a:off x="2786725" y="2356800"/>
            <a:ext cx="58842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786725" y="2356800"/>
            <a:ext cx="5304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Annual members prefer using Cyclic bikes to travel along the latitude, while casual people prefer travel along the longitude.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905550" y="1518500"/>
            <a:ext cx="36342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Exploratio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for Cyclic bikes use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would casual riders buy Cyclistic annual memberships?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can Cyclistic use digital media to influence casual riders to become members?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008300"/>
            <a:chOff x="385200" y="1956000"/>
            <a:chExt cx="2192100" cy="10083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Increase more company’s profit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Goal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008300"/>
            <a:chOff x="3976900" y="1956000"/>
            <a:chExt cx="4094100" cy="10083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maximizing the number of annual members by converting casual riders into annual members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356800"/>
            <a:ext cx="5304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annual members and casual riders use Cyclistic bikes differently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90725" y="2356800"/>
            <a:ext cx="530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casual riders use Cyclistic bikes 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724725" y="4439125"/>
            <a:ext cx="4559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Significant fluctuations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 use Cyclic bikes to travel along the latitude substantially.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600" y="113725"/>
            <a:ext cx="4055824" cy="2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98" y="2639550"/>
            <a:ext cx="4055824" cy="241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385650" y="3719575"/>
            <a:ext cx="140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82675" y="3719575"/>
            <a:ext cx="162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98800" y="4105175"/>
            <a:ext cx="3421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35900" y="1863750"/>
            <a:ext cx="3514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Smaller range fluctuations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 use Cyclic bikes to travel along the longitude less substantially than latitude.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975" y="78175"/>
            <a:ext cx="3978749" cy="238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975" y="2571750"/>
            <a:ext cx="3978750" cy="2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640050" y="2356200"/>
            <a:ext cx="7863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Now, we need to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check how casual people use Cyclic bike different from members.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35900" y="1863750"/>
            <a:ext cx="3634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Small range of fluctuations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people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 not use Cyclic bikes to travel along the latitude very often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375088" y="3911800"/>
            <a:ext cx="2744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000" y="162025"/>
            <a:ext cx="4157176" cy="2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386" y="2683775"/>
            <a:ext cx="4138790" cy="24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435900" y="1863750"/>
            <a:ext cx="36342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Large range of fluctuations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people use Cyclic bikes to travel along the longitude in larger range than latitude.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411913" y="4123625"/>
            <a:ext cx="2744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636925" y="3720475"/>
            <a:ext cx="140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902200" y="3720475"/>
            <a:ext cx="162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273675" y="3720475"/>
            <a:ext cx="162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225" y="217725"/>
            <a:ext cx="4007850" cy="23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225" y="2701225"/>
            <a:ext cx="4007851" cy="24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