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  <p:sldId id="257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36"/>
    <p:restoredTop sz="94647"/>
  </p:normalViewPr>
  <p:slideViewPr>
    <p:cSldViewPr snapToGrid="0" snapToObjects="1">
      <p:cViewPr varScale="1">
        <p:scale>
          <a:sx n="119" d="100"/>
          <a:sy n="119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81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983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2236c26c-c1c9-4cdc-bbc5-704f99e09d89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91UTU8bMRD9KytfCtKq3Q/yATcI6alUEUFcEIfZ9WRxcWzL9qbZovz3jr2borRIXDhEPcUznsyb9+atXxgXzkjovsMa2QW70vp5DfY5yVnK1GGu5sWK5zzLizorqmk1mkw4VWnjhVaOXbwwD7ZBfy9cCzI0pOTDY8pAygU0IVqBdJgyg9ZpBVL8wr6YrrxtcZcy3BqpLYSWSw8eQ9sNlVNMo+SfS0KE2osNLrH2ffYWjbZ+H6fM9ac40uFdaBYBZ1p5EIoah9woQ5hOynx6DjAtYTTOeQReCemHkqqbb40lPsSyM0GWS74BVWOQgIa26NyAcNk0FhvYA84PLmdatus38kvd2hpvcRWvlBe+I4wbMMk1eGA7kmZhNQk35BUJapP5mtTqkCdee5DJyacsy06TkxvokiIrytP4v6+tGthnIXzSP2cWSVoeEukfPjNKNdqKGuQ/lD5m6rjQL3dorfDadkn03FGN9MY0j5RxQjVysOqrh+76Id0TGKT+4VOofpDRgl92odEEz/JJBUVenOXjUVmOp8DftdURruH/cPq7i/RQSZxvD/dIgeVor7q4o2th9y9Jkf7F66jFIPa76MlXamyN9FqHg269M1DjAhRGmqaHFBjraOegOPLhbMPvN0EO7jW8B9kG+eLbziJMBPsNC9LOJFsGAAA=&quot;"/>
    <we:property name="creatorSessionId" value="&quot;8b8d3993-082f-4963-8647-968e067453cb&quot;"/>
    <we:property name="creatorTenantId" value="&quot;e37d725c-ab5c-4624-9ae5-f0533e486437&quot;"/>
    <we:property name="creatorUserId" value="&quot;10032002017683D5&quot;"/>
    <we:property name="datasetId" value="&quot;2ba75fd5-5d99-4053-9816-4ceb1e1e57ac&quot;"/>
    <we:property name="embedUrl" value="&quot;/reportEmbed?reportId=11879266-86ad-49ce-8c0d-89abe4485ec7&amp;config=eyJjbHVzdGVyVXJsIjoiaHR0cHM6Ly9XQUJJLVNPVVRILUVBU1QtQVNJQS1yZWRpcmVjdC5hbmFseXNpcy53aW5kb3dzLm5ldCIsImVtYmVkRmVhdHVyZXMiOnsibW9kZXJuRW1iZWQiOnRydWUsInVzYWdlTWV0cmljc1ZOZXh0Ijp0cnVlfX0%3D&amp;disableSensitivityBanner=true&quot;"/>
    <we:property name="initialStateBookmark" value="&quot;H4sIAAAAAAAAA91Uy27bMBD8FYGXJoDQ6hE/mpvjuJfUiWEHuRRBsZbWChuaJEjKtRr437Ok5AZuA/jSg9GTuENyZ2d2xRdWcqsFNLewRnbJrpR6XoN5jlIWM9lhd3c309H85vvtaDohWGnHlbTs8oU5MBW6B25rED4Dgd8eYwZCzKDy0QqExZhpNFZJEPwXtodpy5kadzHDrRbKgE+5cODQp93QcYqJO/2YEyMUjm9wgYVr0TlqZdw+jpltV6Gkwz2fLBCOlXTAJSX2WC9BGA7ydPgZYJhDr5+WgXjFheuOLJvJVhvSQyob7X0YlRuQBZYsFG3Q2o5hVFUGK9gTTg42x0rU63fwhapNgXNchS3puGuIYwo6ugYHbEfWzIwi4zpckqEmmqzJrQbLyCkHIjr7kCTJeXQ2hSbKkiw/D/e+1LJTn/jwSf0cGyRrSw/Ev/WMCaqU4QWIvyT9m6pDQz/dozHcKdNEYchOqqR3qnkkxHJZiW5U32bovi3SPoFGyu9/heUPGjQ/LzufaIAX6WAJWZpdpP1enveHUB4dqxNsw/8x6Ucb6WApcLI97CMFpkRz1YQeXXOzf0my+A9dJ20Gqd+FmXyTxtZIr7VfqNpZDQXOQGKQqVtKjuEc9RxkiWW3Nv77ldMEtx4+gKi9feFtZ4GEbOXk5ZEL/sVnoaxQ3CujYBZZfAYAAA==&quot;"/>
    <we:property name="isFiltersActionButtonVisible" value="true"/>
    <we:property name="pageDisplayName" value="&quot;Page 1&quot;"/>
    <we:property name="pageName" value="&quot;ReportSection&quot;"/>
    <we:property name="reportEmbeddedTime" value="&quot;2023-06-24T09:08:24.069Z&quot;"/>
    <we:property name="reportName" value="&quot;Manager_Location&quot;"/>
    <we:property name="reportState" value="&quot;CONNECTED&quot;"/>
    <we:property name="reportUrl" value="&quot;/groups/me/reports/11879266-86ad-49ce-8c0d-89abe4485ec7/ReportSection?bookmarkGuid=db0303ea-6475-42fb-8108-174a85496c33&amp;bookmarkUsage=1&amp;ctid=e37d725c-ab5c-4624-9ae5-f0533e486437&amp;fromEntryPoint=export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6642a7ab-110e-4220-9778-218a1baf88e8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VWUU/bMBD+K5FfACliaVpK4Q26TkOjE2sRLxOaLskl9XDsyHY6Aup/39lpgAITLxtCrFKl+O56991337m5ZRk3lYDmK5TIDtmxUlcl6Kugx0ImN215mkDew6gXJRFCfzAcDoYUpSrLlTTs8JZZ0AXaC25qEC4hGb9fhgyEOIPCnXIQBkNWoTZKguA32AaTy+oaVyHD60ooDS7l3IJFl3ZJ4XQmKL3dPlWE1PIlzjG1rXWGldK2O4fMtE8e0qbPJfMFx0pa4JISO9ugD6P9KNnr7fdHyWgQj4ZJ7Ow5F3YdkjST60pTP9RlUzlajrIlyBQz5kFrNGZd4agoNBbQFZxsOMdK1OUz9rmqdYozzL1LWm4bqnGmVd7GgPgxhYqtiCIyEoHef1wbasKYMPhclyCDGRqfJwCZBVOaGVoui+BhGnM4KYniBrPAKgsi2N6Komgn2J5CE8RR3N/xRT7Vck1Z5I4L9WuskeaROUN4R8KYTIXSPAXxhIe/26pXw4dz1JpbpZvAC/ZNQnsG1SVZaFKFWOv9XojnLVizgApdatqn5Cep1Ylu5RLh3vAgh1GOyUE06sXRfjzqv6jNNzyW/3htXlSBhUTg5HpTBHTQGerjxg/4I9fdXRaHj8h4fwx6yha8WAj6WofQoOj6JzYysODQkeMx4t1nlel+ZFJq4yRrSSkr0Nx0FHWnL1y6iYXsFHP7iksz69o85bTcrUIuQNROHFvfakRpBDG8RcFrckq04Figzti8Lref0PBPJrXDLlf0x97eQfeMTO/A3D5YbuNZfxUGCVMK6QIzT9qJxbItzjN0mTmad6aAkC2dc70DEQXdxzg+fNTq4X1CiqGXNPegamsqSPEMZLsYVYvPs+QHSEkw64b5B1D+la7TI31+A0mxmlZSCgAA&quot;"/>
    <we:property name="creatorSessionId" value="&quot;3bdbf410-2193-4b72-81ce-a511218cc546&quot;"/>
    <we:property name="creatorTenantId" value="&quot;e37d725c-ab5c-4624-9ae5-f0533e486437&quot;"/>
    <we:property name="creatorUserId" value="&quot;10032002017683D5&quot;"/>
    <we:property name="datasetId" value="&quot;f853929e-13b2-48e3-a4b8-2edbe4aef2d8&quot;"/>
    <we:property name="embedUrl" value="&quot;/reportEmbed?reportId=ceff19f5-4d2e-4db3-adc1-ba93f8af5c99&amp;config=eyJjbHVzdGVyVXJsIjoiaHR0cHM6Ly9XQUJJLVNPVVRILUVBU1QtQVNJQS1yZWRpcmVjdC5hbmFseXNpcy53aW5kb3dzLm5ldCIsImVtYmVkRmVhdHVyZXMiOnsibW9kZXJuRW1iZWQiOnRydWUsInVzYWdlTWV0cmljc1ZOZXh0Ijp0cnVlfX0%3D&amp;disableSensitivityBanner=true&quot;"/>
    <we:property name="initialStateBookmark" value="&quot;H4sIAAAAAAAAA+VV30/bMBD+VyK/DKRoS1OgoW9t12kSK1Qt4mVC6JJcgodjR7bTNaD+7zs77aAMqS97QNtTfd9d78d3n+MnlnNTC2gvoUI2ZGOlHirQD0GPhUxusauri9locXF3OZpNCVa15UoaNnxiFnSJ9oabBoTLQOD325CBEHMonVWAMBiyGrVREgR/xC6YXFY3uAkZrmuhNLiUSwsWXdoVhZNNtXsf+1QRMstXuMTMdugCa6Xtzg6Z6U6+pX2fS+YLTpS0wCUldthJH5JBlJ72Bv0kTU7i5CyNHV5wYbchaTtd15rmoSnb2vEwylcgM8yZb1qjMdsKo7LUWMKu4HTPOVGiqd7Al6rRGS6w8C5puW2pxlyroosBcTeDmm2IIgKJQO8fN4aGMCYMvjYVyGCBxucJQObBjBaHlssyeJnGDKcVUdxiHlhlQQRHH6IoOg6OZtAGcRT3j32RL43cUhY58179nGikfeQOCH+TMCGoVJpnIP7g4e+O6tXw6Rq15lbpNvAKfZetvdHVLSG0qVJs9f4sxOuuWXMPNbrUdJ/SH6RWJ7qNS4SnZ+cFJAWm51HSi6NBnPQPavMdr+U/vjYHVWAhFThd74uADJ2jHrd+wZ+53n3L4vAVGf8eg0TZxt+CZz5YhfTIuINqrKkhwzlI9NzUXX8cfRypi5pxzPuzdr/fON2ZjvgbEI3j3D9JzBehXXBawIE/uIeK+bZ8c78A2qELAjMHAAA=&quot;"/>
    <we:property name="isFiltersActionButtonVisible" value="true"/>
    <we:property name="pageDisplayName" value="&quot;Page 1&quot;"/>
    <we:property name="pageName" value="&quot;ReportSection&quot;"/>
    <we:property name="reportEmbeddedTime" value="&quot;2023-06-24T09:02:37.088Z&quot;"/>
    <we:property name="reportName" value="&quot;Professional_Map&quot;"/>
    <we:property name="reportState" value="&quot;CONNECTED&quot;"/>
    <we:property name="reportUrl" value="&quot;/groups/me/reports/ceff19f5-4d2e-4db3-adc1-ba93f8af5c99/ReportSection?bookmarkGuid=b6dfe872-d599-4f98-944a-79fd3a49edf6&amp;bookmarkUsage=1&amp;ctid=e37d725c-ab5c-4624-9ae5-f0533e486437&amp;fromEntryPoint=export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004b7379-f485-42e4-b3cf-39d469243066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VVTW/bMAz9K4YuawFjUxwsX7c0y4AB6xA0RS9DMdA242qVJYOS03hF/vsoOVmRrUAvOxTbyeIjzY/HJ/tRlMo1GrovUKOYiQtr72ug+2QgUmFOMZxsIM8GpRxKmMgR5lNZcpRtvLLGidmj8EAV+hvlWtAhIYNfb1MBWq+gCtYGtMNUNEjOGtDqB/bB7PLU4j4VuGu0JQgp1x48hrRbDmebWxm8HXJFKLza4hoL36NX2FjyRzsVrj/Flk59IVksuLDGgzKcOGDZcCyL6ftiLCfZdFIMhlJOA75R2h9C8m65a4jn4Sm7JtAyL7dgCgwUcNOEzh0qzKuKsIJjweWJc2F1Wz+Dr21LBV7hJrqMV77jGmvQ6JIHy+TTt0toxJ4pWpFlAqP/k3EthS6SeYXGuwRMmfQv8eCcnkEIZLnZsmZiOywTbz3o5OyNlPI8ObuELslkNjyPqT+25kCUDOadfVgQ8hbKAKS/Rl8wVFlSBeg/pv+7A0YNvLtGIuUtdUmU6ats7ZmubhlxylT6oPIn+V33zbo7aDCk5luUf2eNBqntQ6KswBymowEGTY5RjkocvajIV7yW/+6yvLh7D7nG5e509WxQiXTRxbV+UHT8bmXpbxT8K7wxUfuo+CcWRI38GwkH23rXQIErMBgZafquFMY4VhK3EviOZwrPz4rvR0/3Deg2MB1/OiKWicV+Atc3+Rv0BgAA&quot;"/>
    <we:property name="creatorSessionId" value="&quot;393e1bd2-c0e1-427b-99d8-d816988082de&quot;"/>
    <we:property name="creatorTenantId" value="&quot;e37d725c-ab5c-4624-9ae5-f0533e486437&quot;"/>
    <we:property name="creatorUserId" value="&quot;10032002017683D5&quot;"/>
    <we:property name="datasetId" value="&quot;0b1be815-eb40-444f-a219-0a9c0a9849c8&quot;"/>
    <we:property name="embedUrl" value="&quot;/reportEmbed?reportId=02d4754f-8af4-4c67-8210-49d4a1db2214&amp;config=eyJjbHVzdGVyVXJsIjoiaHR0cHM6Ly9XQUJJLVNPVVRILUVBU1QtQVNJQS1yZWRpcmVjdC5hbmFseXNpcy53aW5kb3dzLm5ldCIsImVtYmVkRmVhdHVyZXMiOnsibW9kZXJuRW1iZWQiOnRydWUsInVzYWdlTWV0cmljc1ZOZXh0Ijp0cnVlfX0%3D&amp;disableSensitivityBanner=true&quot;"/>
    <we:property name="initialStateBookmark" value="&quot;H4sIAAAAAAAAA+VVTW/aQBD9K9ZemkhWa4wKgRuhVKpSEgRRLlUUDfbgbFl2rdk1wY3475ldm0a0kdJDD1F78s6b8Xy8eWs/ilzaUkF9CRsUQ3FuzHoDtI46Iha6xa6uLqaj+cXd5Wg6YdiUThptxfBROKAC3Y20FSifgcFvt7EApWZQeGsFymIsSiRrNCj5A5tgdjmqcB8L3JXKEPiUCwcOfdoth7PNtTvvu1wRMie3uMDMNegcS0PuYMfCNqfQ0rHPJwsFx0Y7kJoTeyzt9pNs8DHrJ2fp4CzrdJNk4PGVVK4NWdaTXUk8D09Zl56HUb4FnWEuQtOE1rYVRkVBWMCh4OTIOTaq2ryAL0xFGc5xFVzaSVdzjQUotNGDoTXS3RRKsWeKZmSYwOD/om1FvotoVKB2NgKdR81LPDinZxA8WXY42TCxNeaRMw5UdPIuSZLT6GQKdZQmafc0pP5c6ZaoxJv35mFMyFvIPRD/HH3MUGFIZqB+m/7vDhg08OEaiaQzVEdBl2+ytRe6umXESl2oVuXP8rtumrX3UKJPzbdo+Z016qW294nSDJcw6HXQa7KPSS/H3quKfMNr+e8uy6u7d7BUONkdr54NypHO67DWT5IO3600/oWCf4U3JmofFP/Mgtgg/0b8wVTOlpDhDDQGRsqmK4khjpXErXi+w5n886vk+9HQfQOqCkzzn0WEGrwAyaz/YXzb2xMfIY7WFAcAAA==&quot;"/>
    <we:property name="isFiltersActionButtonVisible" value="true"/>
    <we:property name="pageDisplayName" value="&quot;Page 1&quot;"/>
    <we:property name="pageName" value="&quot;ReportSection&quot;"/>
    <we:property name="reportEmbeddedTime" value="&quot;2023-06-24T09:02:52.057Z&quot;"/>
    <we:property name="reportName" value="&quot;Sales worker_Map&quot;"/>
    <we:property name="reportState" value="&quot;CONNECTED&quot;"/>
    <we:property name="reportUrl" value="&quot;/groups/me/reports/02d4754f-8af4-4c67-8210-49d4a1db2214/ReportSection?bookmarkGuid=651661ae-dfcf-4641-941c-3ad07323b5b8&amp;bookmarkUsage=1&amp;ctid=e37d725c-ab5c-4624-9ae5-f0533e486437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91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Microsoft Power BI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ChloeKuang20@163.com</cp:lastModifiedBy>
  <cp:revision>5</cp:revision>
  <dcterms:created xsi:type="dcterms:W3CDTF">2018-06-07T21:39:02Z</dcterms:created>
  <dcterms:modified xsi:type="dcterms:W3CDTF">2023-06-24T09:08:53Z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