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C045-84FA-DC2C-31B2-D5CC02390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48AA6-8F2B-BA0F-6BDA-AF9FEDADC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9B72-557E-DF37-98C3-09A95353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EB73-E482-4CD7-9FE1-DDD2290E98F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9DAE-8627-48EA-8DFB-E40D2BAC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0D308-5425-C91B-3016-ADCE319D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8935-95C3-4CD2-97BD-B2DE64732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4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0F62-2109-7BD2-127E-A5A7A15A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C5549-5097-58F3-15C3-F027CC6E7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7D94B-C93A-C504-84E9-A9241EAF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EB73-E482-4CD7-9FE1-DDD2290E98F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B80B-7176-EC26-2F6F-B929BD75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0A8F-13CC-72B2-40F5-91644C7C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8935-95C3-4CD2-97BD-B2DE64732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3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71B4A-A37A-0600-2355-6AFB9A527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5AAD0-FD2B-0D9D-EDEA-4C53832C1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555D-D75A-0899-35BB-4CA75122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EB73-E482-4CD7-9FE1-DDD2290E98F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B9C59-C3C7-EF46-921E-9C139AEC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B7D2A-6D43-A430-2D88-2E9DF5AA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8935-95C3-4CD2-97BD-B2DE64732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8048-748F-9FEB-1B10-B74EAF30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5E31-5A59-7198-4207-CA39F8783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EA7A6-B75F-B930-3193-DC0555CD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EB73-E482-4CD7-9FE1-DDD2290E98F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5108F-AE36-763C-20B9-67DF0192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5A3C-0CF8-3DC6-3C40-E0E7C0DB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8935-95C3-4CD2-97BD-B2DE64732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3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32C2-18D8-050D-D225-E333BA4A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F72D-27D0-7D35-BB6A-F45CB19FA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74915-C50C-4F5B-0701-ED663C9B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EB73-E482-4CD7-9FE1-DDD2290E98F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7785B-4C11-D154-1608-844286FC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5B27D-080A-46C5-EDF8-263D568D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8935-95C3-4CD2-97BD-B2DE64732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4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8554-71B1-F144-A57A-63E301CE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7885-0115-3905-1B97-0BFF47937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9189C-80F2-789C-8166-7897741C4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BAEDE-500C-9102-1926-09925213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EB73-E482-4CD7-9FE1-DDD2290E98F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3D9E9-533F-9501-FDAB-F3372760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A6053-43ED-7AAB-A911-29EFA902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8935-95C3-4CD2-97BD-B2DE64732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2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D46B-BD92-D2D3-95CA-841A6DC5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EF946-4F5C-A67C-9017-4935200FF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1DF38-8822-B8D1-7F07-88A9E9A1E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FD0CC-C77F-30C2-0F40-C4D2BCAC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F7E01-D445-CB1F-F5FB-3CD939CB5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ED1D2-8074-60C5-68BA-4934923F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EB73-E482-4CD7-9FE1-DDD2290E98F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19801-B3C9-638B-6DDF-0D0970CA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BA9C5-6796-A853-A7A0-67A7EB4F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8935-95C3-4CD2-97BD-B2DE64732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2E78-A7C1-DBCC-13FB-66FE6BC5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A31C5-7D26-88A6-A792-59BE9406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EB73-E482-4CD7-9FE1-DDD2290E98F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653D7-D99C-DA69-311E-BDF50A7C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064F8-830A-AB9A-2D8E-8862C9CC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8935-95C3-4CD2-97BD-B2DE64732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E88CA-53A6-D52D-8872-8E974576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EB73-E482-4CD7-9FE1-DDD2290E98F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6ED80-92CE-6478-F514-D6BCA1BE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038CE-67FB-9030-A9F5-873223B5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8935-95C3-4CD2-97BD-B2DE64732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4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FD55-BE82-DFA8-B752-AD1085CC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EBF81-A4E9-AFD8-4103-DE84810C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DBB53-8ECA-77BD-BAD8-828D0C0BA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C5B05-612E-BA6E-05F1-D4768565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EB73-E482-4CD7-9FE1-DDD2290E98F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04F4F-8983-8E09-2687-D3A8B766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2567C-04C3-9CD1-5D40-95A7A8DA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8935-95C3-4CD2-97BD-B2DE64732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6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BA71-4005-07A4-4511-733ED0DF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B453F-2ACB-B42E-44F9-C20620F9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A138-4456-BF8A-A7BC-23CBAED70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915C7-9B0B-6572-B403-0DA1D0CB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EB73-E482-4CD7-9FE1-DDD2290E98F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0BD13-033B-C445-E173-7C5BDA4C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D9B2C-ABE8-8343-499E-2FDBDE5A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8935-95C3-4CD2-97BD-B2DE64732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6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ACB14-33B4-8B3E-A9CD-06DEC5E7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25D3D-AEC7-82A6-8758-1D6F582E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F5805-1E48-2F34-83CE-616CA47D6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EB73-E482-4CD7-9FE1-DDD2290E98F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1E848-5001-9719-30FF-CA47FAEF9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1A11D-1917-2664-0D55-005EAD84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8935-95C3-4CD2-97BD-B2DE64732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9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9E5B-94C3-B348-2695-2D4EEB462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4F199-C895-D8C5-2720-AFA51EBED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Polishchuk</dc:creator>
  <cp:lastModifiedBy>Kateryna Polishchuk</cp:lastModifiedBy>
  <cp:revision>1</cp:revision>
  <dcterms:created xsi:type="dcterms:W3CDTF">2023-07-12T00:41:32Z</dcterms:created>
  <dcterms:modified xsi:type="dcterms:W3CDTF">2023-07-12T00:42:14Z</dcterms:modified>
</cp:coreProperties>
</file>