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4971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120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48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71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013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301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470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742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513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7/12/2023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2136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160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7/12/2023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748423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D8A4F199-C895-D8C5-2720-AFA51EBED65E}"/>
              </a:ext>
            </a:extLst>
          </p:cNvPr>
          <p:cNvSpPr>
            <a:spLocks noGrp="1"/>
          </p:cNvSpPr>
          <p:nvPr>
            <p:ph type="subTitle" idx="1"/>
          </p:nvPr>
        </p:nvSpPr>
        <p:spPr>
          <a:xfrm>
            <a:off x="1364301" y="3049074"/>
            <a:ext cx="5052750" cy="1780331"/>
          </a:xfrm>
        </p:spPr>
        <p:txBody>
          <a:bodyPr>
            <a:normAutofit fontScale="92500" lnSpcReduction="10000"/>
          </a:bodyPr>
          <a:lstStyle/>
          <a:p>
            <a:r>
              <a:rPr lang="en-US" sz="2800" b="1" dirty="0">
                <a:solidFill>
                  <a:srgbClr val="4D7D64"/>
                </a:solidFill>
              </a:rPr>
              <a:t>Take Home Project for Data Analysis</a:t>
            </a:r>
          </a:p>
          <a:p>
            <a:endParaRPr lang="en-US" sz="2400" b="1" dirty="0">
              <a:solidFill>
                <a:schemeClr val="accent3">
                  <a:lumMod val="75000"/>
                </a:schemeClr>
              </a:solidFill>
            </a:endParaRPr>
          </a:p>
          <a:p>
            <a:r>
              <a:rPr lang="en-US" b="1" dirty="0">
                <a:solidFill>
                  <a:schemeClr val="accent3">
                    <a:lumMod val="75000"/>
                  </a:schemeClr>
                </a:solidFill>
              </a:rPr>
              <a:t>Using </a:t>
            </a:r>
            <a:r>
              <a:rPr lang="en-US" b="1" dirty="0" err="1">
                <a:solidFill>
                  <a:schemeClr val="accent3">
                    <a:lumMod val="75000"/>
                  </a:schemeClr>
                </a:solidFill>
              </a:rPr>
              <a:t>Jupyter</a:t>
            </a:r>
            <a:r>
              <a:rPr lang="en-US" b="1" dirty="0">
                <a:solidFill>
                  <a:schemeClr val="accent3">
                    <a:lumMod val="75000"/>
                  </a:schemeClr>
                </a:solidFill>
              </a:rPr>
              <a:t> Notebook and Python libraries like – Pandas, NumPy and Matplotlib</a:t>
            </a:r>
          </a:p>
        </p:txBody>
      </p:sp>
      <p:sp>
        <p:nvSpPr>
          <p:cNvPr id="16" name="Rectangle 15">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1ACA309-86C9-3FF7-BE07-A90F7A9F4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01" y="1648669"/>
            <a:ext cx="9459385" cy="945938"/>
          </a:xfrm>
          <a:prstGeom prst="rect">
            <a:avLst/>
          </a:prstGeom>
        </p:spPr>
      </p:pic>
      <p:sp>
        <p:nvSpPr>
          <p:cNvPr id="7" name="TextBox 6">
            <a:extLst>
              <a:ext uri="{FF2B5EF4-FFF2-40B4-BE49-F238E27FC236}">
                <a16:creationId xmlns:a16="http://schemas.microsoft.com/office/drawing/2014/main" id="{A06FA11A-2D2C-1DD4-C114-A644DB47A4F8}"/>
              </a:ext>
            </a:extLst>
          </p:cNvPr>
          <p:cNvSpPr txBox="1"/>
          <p:nvPr/>
        </p:nvSpPr>
        <p:spPr>
          <a:xfrm>
            <a:off x="9722303" y="5495311"/>
            <a:ext cx="1700981" cy="646331"/>
          </a:xfrm>
          <a:prstGeom prst="rect">
            <a:avLst/>
          </a:prstGeom>
          <a:noFill/>
        </p:spPr>
        <p:txBody>
          <a:bodyPr wrap="square">
            <a:spAutoFit/>
          </a:bodyPr>
          <a:lstStyle/>
          <a:p>
            <a:pPr algn="r"/>
            <a:r>
              <a:rPr lang="en-US" b="1" dirty="0">
                <a:solidFill>
                  <a:schemeClr val="accent3">
                    <a:lumMod val="75000"/>
                  </a:schemeClr>
                </a:solidFill>
              </a:rPr>
              <a:t>Performed by </a:t>
            </a:r>
          </a:p>
          <a:p>
            <a:pPr algn="r"/>
            <a:r>
              <a:rPr lang="en-US" b="1" dirty="0">
                <a:solidFill>
                  <a:schemeClr val="accent3">
                    <a:lumMod val="75000"/>
                  </a:schemeClr>
                </a:solidFill>
              </a:rPr>
              <a:t>K. Polishchuk</a:t>
            </a:r>
          </a:p>
        </p:txBody>
      </p:sp>
    </p:spTree>
    <p:extLst>
      <p:ext uri="{BB962C8B-B14F-4D97-AF65-F5344CB8AC3E}">
        <p14:creationId xmlns:p14="http://schemas.microsoft.com/office/powerpoint/2010/main" val="10237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37BE-D5F0-8A25-C4C5-ACE297A0DD8B}"/>
              </a:ext>
            </a:extLst>
          </p:cNvPr>
          <p:cNvSpPr>
            <a:spLocks noGrp="1"/>
          </p:cNvSpPr>
          <p:nvPr>
            <p:ph type="title"/>
          </p:nvPr>
        </p:nvSpPr>
        <p:spPr>
          <a:xfrm>
            <a:off x="1066800" y="642594"/>
            <a:ext cx="10058400" cy="714258"/>
          </a:xfrm>
        </p:spPr>
        <p:txBody>
          <a:bodyPr/>
          <a:lstStyle/>
          <a:p>
            <a:r>
              <a:rPr lang="en-US" dirty="0">
                <a:solidFill>
                  <a:schemeClr val="accent2">
                    <a:lumMod val="50000"/>
                  </a:schemeClr>
                </a:solidFill>
              </a:rPr>
              <a:t>1. Short Project Overview</a:t>
            </a:r>
          </a:p>
        </p:txBody>
      </p:sp>
      <p:sp>
        <p:nvSpPr>
          <p:cNvPr id="3" name="Content Placeholder 2">
            <a:extLst>
              <a:ext uri="{FF2B5EF4-FFF2-40B4-BE49-F238E27FC236}">
                <a16:creationId xmlns:a16="http://schemas.microsoft.com/office/drawing/2014/main" id="{B80D913F-F674-E1AF-AB7B-FECFD983FA58}"/>
              </a:ext>
            </a:extLst>
          </p:cNvPr>
          <p:cNvSpPr>
            <a:spLocks noGrp="1"/>
          </p:cNvSpPr>
          <p:nvPr>
            <p:ph idx="1"/>
          </p:nvPr>
        </p:nvSpPr>
        <p:spPr>
          <a:xfrm>
            <a:off x="1066800" y="1356852"/>
            <a:ext cx="10058400" cy="4729316"/>
          </a:xfrm>
        </p:spPr>
        <p:txBody>
          <a:bodyPr>
            <a:normAutofit fontScale="92500" lnSpcReduction="20000"/>
          </a:bodyPr>
          <a:lstStyle/>
          <a:p>
            <a:pPr marL="0" indent="0" algn="l">
              <a:buNone/>
            </a:pPr>
            <a:r>
              <a:rPr lang="en-US" sz="1800" b="0" i="0" dirty="0">
                <a:solidFill>
                  <a:schemeClr val="bg2">
                    <a:lumMod val="50000"/>
                  </a:schemeClr>
                </a:solidFill>
                <a:effectLst/>
                <a:latin typeface="-apple-system"/>
              </a:rPr>
              <a:t>For this project, you will interpret data from the National Parks Service about endangered species in different parks.</a:t>
            </a:r>
          </a:p>
          <a:p>
            <a:pPr marL="0" indent="0" algn="l">
              <a:buNone/>
            </a:pPr>
            <a:r>
              <a:rPr lang="en-US" sz="1800" b="0" i="0" dirty="0">
                <a:solidFill>
                  <a:schemeClr val="bg2">
                    <a:lumMod val="50000"/>
                  </a:schemeClr>
                </a:solidFill>
                <a:effectLst/>
                <a:latin typeface="-apple-system"/>
              </a:rPr>
              <a:t>You will perform some data analysis on the conservation statuses of these species and investigate if there are any patterns or themes to the types of species that become endangered. During this project, you will analyze, clean up, and plot data as well as pose questions and seek to answer them in a meaningful way.</a:t>
            </a:r>
          </a:p>
          <a:p>
            <a:pPr marL="0" indent="0" algn="l">
              <a:buNone/>
            </a:pPr>
            <a:r>
              <a:rPr lang="en-US" sz="1800" b="0" i="0" dirty="0">
                <a:solidFill>
                  <a:schemeClr val="bg2">
                    <a:lumMod val="50000"/>
                  </a:schemeClr>
                </a:solidFill>
                <a:effectLst/>
                <a:latin typeface="-apple-system"/>
              </a:rPr>
              <a:t>After you perform your analysis, you will share your findings about the National Park Service.</a:t>
            </a:r>
          </a:p>
          <a:p>
            <a:pPr marL="0" indent="0" algn="l">
              <a:buNone/>
            </a:pPr>
            <a:r>
              <a:rPr lang="en-US" sz="1800" b="0" i="0" dirty="0">
                <a:solidFill>
                  <a:schemeClr val="bg2">
                    <a:lumMod val="50000"/>
                  </a:schemeClr>
                </a:solidFill>
                <a:effectLst/>
                <a:latin typeface="-apple-system"/>
              </a:rPr>
              <a:t>Project Objectives:</a:t>
            </a:r>
          </a:p>
          <a:p>
            <a:pPr algn="l">
              <a:buFont typeface="Arial" panose="020B0604020202020204" pitchFamily="34" charset="0"/>
              <a:buChar char="•"/>
            </a:pPr>
            <a:r>
              <a:rPr lang="en-US" sz="1800" b="0" i="0" dirty="0">
                <a:solidFill>
                  <a:schemeClr val="bg2">
                    <a:lumMod val="50000"/>
                  </a:schemeClr>
                </a:solidFill>
                <a:effectLst/>
                <a:latin typeface="-apple-system"/>
              </a:rPr>
              <a:t>Complete a project to add to your portfolio</a:t>
            </a:r>
          </a:p>
          <a:p>
            <a:pPr algn="l">
              <a:buFont typeface="Arial" panose="020B0604020202020204" pitchFamily="34" charset="0"/>
              <a:buChar char="•"/>
            </a:pPr>
            <a:r>
              <a:rPr lang="en-US" sz="1800" b="0" i="0" dirty="0">
                <a:solidFill>
                  <a:schemeClr val="bg2">
                    <a:lumMod val="50000"/>
                  </a:schemeClr>
                </a:solidFill>
                <a:effectLst/>
                <a:latin typeface="-apple-system"/>
              </a:rPr>
              <a:t>Use </a:t>
            </a:r>
            <a:r>
              <a:rPr lang="en-US" sz="1800" b="0" i="0" dirty="0" err="1">
                <a:solidFill>
                  <a:schemeClr val="bg2">
                    <a:lumMod val="50000"/>
                  </a:schemeClr>
                </a:solidFill>
                <a:effectLst/>
                <a:latin typeface="-apple-system"/>
              </a:rPr>
              <a:t>Jupyter</a:t>
            </a:r>
            <a:r>
              <a:rPr lang="en-US" sz="1800" b="0" i="0" dirty="0">
                <a:solidFill>
                  <a:schemeClr val="bg2">
                    <a:lumMod val="50000"/>
                  </a:schemeClr>
                </a:solidFill>
                <a:effectLst/>
                <a:latin typeface="-apple-system"/>
              </a:rPr>
              <a:t> Notebook to communicate findings</a:t>
            </a:r>
          </a:p>
          <a:p>
            <a:pPr algn="l">
              <a:buFont typeface="Arial" panose="020B0604020202020204" pitchFamily="34" charset="0"/>
              <a:buChar char="•"/>
            </a:pPr>
            <a:r>
              <a:rPr lang="en-US" sz="1800" b="0" i="0" dirty="0">
                <a:solidFill>
                  <a:schemeClr val="bg2">
                    <a:lumMod val="50000"/>
                  </a:schemeClr>
                </a:solidFill>
                <a:effectLst/>
                <a:latin typeface="-apple-system"/>
              </a:rPr>
              <a:t>Run an analysis on a set of data</a:t>
            </a:r>
          </a:p>
          <a:p>
            <a:pPr algn="l">
              <a:buFont typeface="Arial" panose="020B0604020202020204" pitchFamily="34" charset="0"/>
              <a:buChar char="•"/>
            </a:pPr>
            <a:r>
              <a:rPr lang="en-US" sz="1800" b="0" i="0" dirty="0">
                <a:solidFill>
                  <a:schemeClr val="bg2">
                    <a:lumMod val="50000"/>
                  </a:schemeClr>
                </a:solidFill>
                <a:effectLst/>
                <a:latin typeface="-apple-system"/>
              </a:rPr>
              <a:t>Become familiar with data analysis workflow</a:t>
            </a:r>
          </a:p>
          <a:p>
            <a:pPr marL="0" indent="0" algn="l">
              <a:buNone/>
            </a:pPr>
            <a:r>
              <a:rPr lang="en-US" sz="1800" b="0" i="0" dirty="0">
                <a:solidFill>
                  <a:schemeClr val="bg2">
                    <a:lumMod val="50000"/>
                  </a:schemeClr>
                </a:solidFill>
                <a:effectLst/>
                <a:latin typeface="-apple-system"/>
              </a:rPr>
              <a:t>Prerequisites:</a:t>
            </a:r>
          </a:p>
          <a:p>
            <a:pPr algn="l">
              <a:buFont typeface="Arial" panose="020B0604020202020204" pitchFamily="34" charset="0"/>
              <a:buChar char="•"/>
            </a:pPr>
            <a:r>
              <a:rPr lang="en-US" sz="1800" b="0" i="0" dirty="0">
                <a:solidFill>
                  <a:schemeClr val="bg2">
                    <a:lumMod val="50000"/>
                  </a:schemeClr>
                </a:solidFill>
                <a:effectLst/>
                <a:latin typeface="-apple-system"/>
              </a:rPr>
              <a:t>Data Visualization</a:t>
            </a:r>
          </a:p>
          <a:p>
            <a:pPr algn="l">
              <a:buFont typeface="Arial" panose="020B0604020202020204" pitchFamily="34" charset="0"/>
              <a:buChar char="•"/>
            </a:pPr>
            <a:r>
              <a:rPr lang="en-US" sz="1800" b="0" i="0" dirty="0">
                <a:solidFill>
                  <a:schemeClr val="bg2">
                    <a:lumMod val="50000"/>
                  </a:schemeClr>
                </a:solidFill>
                <a:effectLst/>
                <a:latin typeface="-apple-system"/>
              </a:rPr>
              <a:t>Communicating Data Science Findings</a:t>
            </a:r>
          </a:p>
          <a:p>
            <a:pPr marL="0" indent="0">
              <a:buNone/>
            </a:pPr>
            <a:endParaRPr lang="en-US" dirty="0"/>
          </a:p>
        </p:txBody>
      </p:sp>
    </p:spTree>
    <p:extLst>
      <p:ext uri="{BB962C8B-B14F-4D97-AF65-F5344CB8AC3E}">
        <p14:creationId xmlns:p14="http://schemas.microsoft.com/office/powerpoint/2010/main" val="920116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10</TotalTime>
  <Words>165</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-apple-system</vt:lpstr>
      <vt:lpstr>Arial</vt:lpstr>
      <vt:lpstr>Garamond</vt:lpstr>
      <vt:lpstr>Selawik Light</vt:lpstr>
      <vt:lpstr>Speak Pro</vt:lpstr>
      <vt:lpstr>SavonVTI</vt:lpstr>
      <vt:lpstr>PowerPoint Presentation</vt:lpstr>
      <vt:lpstr>1. Short Project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Kateryna Polishchuk</dc:creator>
  <cp:lastModifiedBy>Kateryna Polishchuk</cp:lastModifiedBy>
  <cp:revision>2</cp:revision>
  <dcterms:created xsi:type="dcterms:W3CDTF">2023-07-12T00:41:32Z</dcterms:created>
  <dcterms:modified xsi:type="dcterms:W3CDTF">2023-07-12T18:29:53Z</dcterms:modified>
</cp:coreProperties>
</file>