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3" r:id="rId4"/>
    <p:sldId id="264" r:id="rId5"/>
    <p:sldId id="265" r:id="rId6"/>
    <p:sldId id="267" r:id="rId7"/>
    <p:sldId id="266" r:id="rId8"/>
    <p:sldId id="262" r:id="rId9"/>
    <p:sldId id="268" r:id="rId10"/>
    <p:sldId id="269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29"/>
  </p:normalViewPr>
  <p:slideViewPr>
    <p:cSldViewPr snapToGrid="0" snapToObjects="1">
      <p:cViewPr varScale="1">
        <p:scale>
          <a:sx n="55" d="100"/>
          <a:sy n="55" d="100"/>
        </p:scale>
        <p:origin x="2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E802-8AFD-8C45-84D0-2DFAD448C31F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9A313-7E04-E944-8B8D-C73CA47B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53A41A-A00A-07BF-990C-673853482238}"/>
              </a:ext>
            </a:extLst>
          </p:cNvPr>
          <p:cNvSpPr/>
          <p:nvPr/>
        </p:nvSpPr>
        <p:spPr>
          <a:xfrm>
            <a:off x="1430217" y="1515187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889E3F1-DF21-060A-34BC-84FB74E59C7F}"/>
              </a:ext>
            </a:extLst>
          </p:cNvPr>
          <p:cNvSpPr/>
          <p:nvPr/>
        </p:nvSpPr>
        <p:spPr>
          <a:xfrm>
            <a:off x="4204278" y="1515188"/>
            <a:ext cx="2513046" cy="3897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2122616" y="5726668"/>
            <a:ext cx="2940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 GRAPHICS GO HERE</a:t>
            </a:r>
          </a:p>
          <a:p>
            <a:endParaRPr lang="en-US" dirty="0"/>
          </a:p>
          <a:p>
            <a:r>
              <a:rPr lang="en-US" dirty="0"/>
              <a:t>**THIS IS A LANDING PAGE**</a:t>
            </a:r>
          </a:p>
        </p:txBody>
      </p:sp>
    </p:spTree>
    <p:extLst>
      <p:ext uri="{BB962C8B-B14F-4D97-AF65-F5344CB8AC3E}">
        <p14:creationId xmlns:p14="http://schemas.microsoft.com/office/powerpoint/2010/main" val="257533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779716" y="1600249"/>
            <a:ext cx="332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IS A FACILITY EDIT PAGE**</a:t>
            </a:r>
            <a:br>
              <a:rPr lang="en-US" dirty="0"/>
            </a:br>
            <a:r>
              <a:rPr lang="en-US" dirty="0"/>
              <a:t>** IT’S NOT REALLY DONE YET**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939595" y="342603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FRANCHISER: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402031" y="4305263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 1: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415305" y="342603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415305" y="423492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05E479-2073-6ABE-02B6-CB842F79ECAA}"/>
              </a:ext>
            </a:extLst>
          </p:cNvPr>
          <p:cNvSpPr/>
          <p:nvPr/>
        </p:nvSpPr>
        <p:spPr>
          <a:xfrm>
            <a:off x="3902598" y="11410967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1F7C-07D4-AD46-BC5E-74643DC2AEA4}"/>
              </a:ext>
            </a:extLst>
          </p:cNvPr>
          <p:cNvSpPr txBox="1"/>
          <p:nvPr/>
        </p:nvSpPr>
        <p:spPr>
          <a:xfrm>
            <a:off x="402031" y="4624684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 2: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4C17EE-FBC8-D238-AF6C-03493C678775}"/>
              </a:ext>
            </a:extLst>
          </p:cNvPr>
          <p:cNvSpPr/>
          <p:nvPr/>
        </p:nvSpPr>
        <p:spPr>
          <a:xfrm>
            <a:off x="2415305" y="462468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BE130-CA99-FC5F-DB66-47070A75068B}"/>
              </a:ext>
            </a:extLst>
          </p:cNvPr>
          <p:cNvSpPr txBox="1"/>
          <p:nvPr/>
        </p:nvSpPr>
        <p:spPr>
          <a:xfrm>
            <a:off x="1779716" y="5064300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0DD2D7-DEA2-06A3-F261-0849F49B8AD7}"/>
              </a:ext>
            </a:extLst>
          </p:cNvPr>
          <p:cNvSpPr/>
          <p:nvPr/>
        </p:nvSpPr>
        <p:spPr>
          <a:xfrm>
            <a:off x="2415305" y="506430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00688-66C4-5E92-4817-6DB7874AC481}"/>
              </a:ext>
            </a:extLst>
          </p:cNvPr>
          <p:cNvSpPr txBox="1"/>
          <p:nvPr/>
        </p:nvSpPr>
        <p:spPr>
          <a:xfrm>
            <a:off x="1630060" y="5583116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00F1E6-AEB7-7EE6-E2DA-BD1F402D120A}"/>
              </a:ext>
            </a:extLst>
          </p:cNvPr>
          <p:cNvSpPr/>
          <p:nvPr/>
        </p:nvSpPr>
        <p:spPr>
          <a:xfrm>
            <a:off x="2415305" y="558311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6583-4408-E504-8C44-CD2D67A15053}"/>
              </a:ext>
            </a:extLst>
          </p:cNvPr>
          <p:cNvSpPr txBox="1"/>
          <p:nvPr/>
        </p:nvSpPr>
        <p:spPr>
          <a:xfrm>
            <a:off x="1302727" y="6106996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 CODE: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01E507-0F50-832E-56DC-1B9A42289097}"/>
              </a:ext>
            </a:extLst>
          </p:cNvPr>
          <p:cNvSpPr/>
          <p:nvPr/>
        </p:nvSpPr>
        <p:spPr>
          <a:xfrm>
            <a:off x="2415305" y="610699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BF7F9-12DB-324B-130B-A950D03221BD}"/>
              </a:ext>
            </a:extLst>
          </p:cNvPr>
          <p:cNvSpPr txBox="1"/>
          <p:nvPr/>
        </p:nvSpPr>
        <p:spPr>
          <a:xfrm>
            <a:off x="1491432" y="660476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15CFBD-415C-7B0A-004E-A5772A25F402}"/>
              </a:ext>
            </a:extLst>
          </p:cNvPr>
          <p:cNvSpPr/>
          <p:nvPr/>
        </p:nvSpPr>
        <p:spPr>
          <a:xfrm>
            <a:off x="2415305" y="660476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EA7A8-C252-EDD3-D7F8-C8AC5161A5AB}"/>
              </a:ext>
            </a:extLst>
          </p:cNvPr>
          <p:cNvSpPr txBox="1"/>
          <p:nvPr/>
        </p:nvSpPr>
        <p:spPr>
          <a:xfrm>
            <a:off x="1569980" y="715597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0BF5C-819C-309F-FC6E-9021A2F4AF7C}"/>
              </a:ext>
            </a:extLst>
          </p:cNvPr>
          <p:cNvSpPr/>
          <p:nvPr/>
        </p:nvSpPr>
        <p:spPr>
          <a:xfrm>
            <a:off x="2415305" y="715597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4000F-0057-1C3B-AC45-97614B697CE5}"/>
              </a:ext>
            </a:extLst>
          </p:cNvPr>
          <p:cNvSpPr txBox="1"/>
          <p:nvPr/>
        </p:nvSpPr>
        <p:spPr>
          <a:xfrm>
            <a:off x="1797606" y="76344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URL: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EFD71C-674E-5697-5EB5-B9166AAFFA5F}"/>
              </a:ext>
            </a:extLst>
          </p:cNvPr>
          <p:cNvSpPr/>
          <p:nvPr/>
        </p:nvSpPr>
        <p:spPr>
          <a:xfrm>
            <a:off x="2415305" y="763447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F827E8-3209-39B4-0903-85C4DC1694A2}"/>
              </a:ext>
            </a:extLst>
          </p:cNvPr>
          <p:cNvSpPr txBox="1"/>
          <p:nvPr/>
        </p:nvSpPr>
        <p:spPr>
          <a:xfrm>
            <a:off x="914416" y="8141670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ED343C2-0796-F6E9-A361-42BA5B6EEE64}"/>
              </a:ext>
            </a:extLst>
          </p:cNvPr>
          <p:cNvSpPr/>
          <p:nvPr/>
        </p:nvSpPr>
        <p:spPr>
          <a:xfrm>
            <a:off x="2415305" y="8141670"/>
            <a:ext cx="2511654" cy="12295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C1172-6778-13C2-73E4-9B8FE7D53A9C}"/>
              </a:ext>
            </a:extLst>
          </p:cNvPr>
          <p:cNvSpPr txBox="1"/>
          <p:nvPr/>
        </p:nvSpPr>
        <p:spPr>
          <a:xfrm>
            <a:off x="1167177" y="9511299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99466-AF8B-9A72-AF39-F592F7C7E37B}"/>
              </a:ext>
            </a:extLst>
          </p:cNvPr>
          <p:cNvSpPr txBox="1"/>
          <p:nvPr/>
        </p:nvSpPr>
        <p:spPr>
          <a:xfrm>
            <a:off x="1167626" y="10462789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TRAINERS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03F62-CC92-A330-5A4D-B21348F31EF0}"/>
              </a:ext>
            </a:extLst>
          </p:cNvPr>
          <p:cNvSpPr txBox="1"/>
          <p:nvPr/>
        </p:nvSpPr>
        <p:spPr>
          <a:xfrm>
            <a:off x="1379715" y="3860605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OWNER: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B77C4AA-C41D-99CF-1CB2-27A289EF2B19}"/>
              </a:ext>
            </a:extLst>
          </p:cNvPr>
          <p:cNvSpPr/>
          <p:nvPr/>
        </p:nvSpPr>
        <p:spPr>
          <a:xfrm>
            <a:off x="2415305" y="383634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Ben Stiller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78BFB-6D16-CBE4-BDA5-8BBCC6A8EE60}"/>
              </a:ext>
            </a:extLst>
          </p:cNvPr>
          <p:cNvSpPr txBox="1"/>
          <p:nvPr/>
        </p:nvSpPr>
        <p:spPr>
          <a:xfrm>
            <a:off x="1541224" y="299228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7D05A01-0490-574E-ED69-1CE1A3209236}"/>
              </a:ext>
            </a:extLst>
          </p:cNvPr>
          <p:cNvSpPr/>
          <p:nvPr/>
        </p:nvSpPr>
        <p:spPr>
          <a:xfrm>
            <a:off x="2380137" y="294539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GloboGym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4722788-E18D-9907-2562-DD1100552F60}"/>
              </a:ext>
            </a:extLst>
          </p:cNvPr>
          <p:cNvSpPr/>
          <p:nvPr/>
        </p:nvSpPr>
        <p:spPr>
          <a:xfrm>
            <a:off x="2415305" y="9566160"/>
            <a:ext cx="2511654" cy="8308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B54AFCB-D637-2A1B-F625-CC4314B5888D}"/>
              </a:ext>
            </a:extLst>
          </p:cNvPr>
          <p:cNvSpPr/>
          <p:nvPr/>
        </p:nvSpPr>
        <p:spPr>
          <a:xfrm>
            <a:off x="2415305" y="1055462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3DE43-AF46-5E7D-CF9E-B7FE14D94DED}"/>
              </a:ext>
            </a:extLst>
          </p:cNvPr>
          <p:cNvSpPr txBox="1"/>
          <p:nvPr/>
        </p:nvSpPr>
        <p:spPr>
          <a:xfrm>
            <a:off x="988187" y="24157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USERNMAE::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6A06769-9E4D-2F5C-06D6-656DEFF68EE8}"/>
              </a:ext>
            </a:extLst>
          </p:cNvPr>
          <p:cNvSpPr/>
          <p:nvPr/>
        </p:nvSpPr>
        <p:spPr>
          <a:xfrm>
            <a:off x="2368191" y="244023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kobrakommander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2256581"/>
            <a:ext cx="266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IS A LOGIN PAGE**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690710" y="500574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705458" y="5369162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108781" y="497939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108781" y="538970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05E479-2073-6ABE-02B6-CB842F79ECAA}"/>
              </a:ext>
            </a:extLst>
          </p:cNvPr>
          <p:cNvSpPr/>
          <p:nvPr/>
        </p:nvSpPr>
        <p:spPr>
          <a:xfrm>
            <a:off x="2107388" y="5901121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12714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739F9D-BE99-3AD2-9BAA-1367BE597786}"/>
              </a:ext>
            </a:extLst>
          </p:cNvPr>
          <p:cNvSpPr/>
          <p:nvPr/>
        </p:nvSpPr>
        <p:spPr>
          <a:xfrm>
            <a:off x="2177607" y="6096000"/>
            <a:ext cx="2511654" cy="2180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DROPDOWN MENU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 USER TYPE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2256581"/>
            <a:ext cx="414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IS AN ACCOUNT CREATION PAGE**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5252F4-780A-4DB0-7568-FCBD9D0E170B}"/>
              </a:ext>
            </a:extLst>
          </p:cNvPr>
          <p:cNvGrpSpPr/>
          <p:nvPr/>
        </p:nvGrpSpPr>
        <p:grpSpPr>
          <a:xfrm>
            <a:off x="766910" y="4979399"/>
            <a:ext cx="3929725" cy="395681"/>
            <a:chOff x="690710" y="4979399"/>
            <a:chExt cx="3929725" cy="3956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FF5752-081E-B3AE-CA3A-88D309F9B1CF}"/>
                </a:ext>
              </a:extLst>
            </p:cNvPr>
            <p:cNvSpPr txBox="1"/>
            <p:nvPr/>
          </p:nvSpPr>
          <p:spPr>
            <a:xfrm>
              <a:off x="690710" y="5005748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USERNAME: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4D1996B-34E9-7F23-17A7-B47E4371B797}"/>
                </a:ext>
              </a:extLst>
            </p:cNvPr>
            <p:cNvSpPr/>
            <p:nvPr/>
          </p:nvSpPr>
          <p:spPr>
            <a:xfrm>
              <a:off x="2108781" y="4979399"/>
              <a:ext cx="2511654" cy="3692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279ED-5021-D05D-1EA4-B96A0685F659}"/>
              </a:ext>
            </a:extLst>
          </p:cNvPr>
          <p:cNvGrpSpPr/>
          <p:nvPr/>
        </p:nvGrpSpPr>
        <p:grpSpPr>
          <a:xfrm>
            <a:off x="774284" y="5369162"/>
            <a:ext cx="3914977" cy="389798"/>
            <a:chOff x="705458" y="5369162"/>
            <a:chExt cx="3914977" cy="3897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35BEA4-D55E-BE7F-8EF0-030D0BFFCFA2}"/>
                </a:ext>
              </a:extLst>
            </p:cNvPr>
            <p:cNvSpPr txBox="1"/>
            <p:nvPr/>
          </p:nvSpPr>
          <p:spPr>
            <a:xfrm>
              <a:off x="705458" y="5369162"/>
              <a:ext cx="1314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PASSWORD: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716C733-301A-1795-0058-CB1C3B1A072C}"/>
                </a:ext>
              </a:extLst>
            </p:cNvPr>
            <p:cNvSpPr/>
            <p:nvPr/>
          </p:nvSpPr>
          <p:spPr>
            <a:xfrm>
              <a:off x="2108781" y="5389705"/>
              <a:ext cx="2511654" cy="3692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05E479-2073-6ABE-02B6-CB842F79ECAA}"/>
              </a:ext>
            </a:extLst>
          </p:cNvPr>
          <p:cNvSpPr/>
          <p:nvPr/>
        </p:nvSpPr>
        <p:spPr>
          <a:xfrm>
            <a:off x="4147203" y="11145751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F2F09C-A96C-734C-153B-F8A52EC9835C}"/>
              </a:ext>
            </a:extLst>
          </p:cNvPr>
          <p:cNvGrpSpPr/>
          <p:nvPr/>
        </p:nvGrpSpPr>
        <p:grpSpPr>
          <a:xfrm>
            <a:off x="914960" y="5779545"/>
            <a:ext cx="3774301" cy="389798"/>
            <a:chOff x="998534" y="6435960"/>
            <a:chExt cx="3774301" cy="3897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28C18C-B10B-B8A3-914F-409DC83BB4C9}"/>
                </a:ext>
              </a:extLst>
            </p:cNvPr>
            <p:cNvSpPr txBox="1"/>
            <p:nvPr/>
          </p:nvSpPr>
          <p:spPr>
            <a:xfrm>
              <a:off x="998534" y="6435960"/>
              <a:ext cx="1190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USERTYPE: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FC53DE8-A5DF-28BC-937A-93BD5AD18369}"/>
                </a:ext>
              </a:extLst>
            </p:cNvPr>
            <p:cNvSpPr/>
            <p:nvPr/>
          </p:nvSpPr>
          <p:spPr>
            <a:xfrm>
              <a:off x="2261181" y="6456503"/>
              <a:ext cx="2511654" cy="36925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83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07C5BB-1A39-5CCA-1F16-AAEDEA4D6BA1}"/>
              </a:ext>
            </a:extLst>
          </p:cNvPr>
          <p:cNvSpPr/>
          <p:nvPr/>
        </p:nvSpPr>
        <p:spPr>
          <a:xfrm>
            <a:off x="2415305" y="5306868"/>
            <a:ext cx="2511654" cy="601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DROPDOWN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2256581"/>
            <a:ext cx="447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IS A NEW CUSTOMER PROFILE PAGE**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1082954" y="2886702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402031" y="3719113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ADDRESS 1: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415305" y="283988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415305" y="364877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05E479-2073-6ABE-02B6-CB842F79ECAA}"/>
              </a:ext>
            </a:extLst>
          </p:cNvPr>
          <p:cNvSpPr/>
          <p:nvPr/>
        </p:nvSpPr>
        <p:spPr>
          <a:xfrm>
            <a:off x="3902598" y="11410967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1F7C-07D4-AD46-BC5E-74643DC2AEA4}"/>
              </a:ext>
            </a:extLst>
          </p:cNvPr>
          <p:cNvSpPr txBox="1"/>
          <p:nvPr/>
        </p:nvSpPr>
        <p:spPr>
          <a:xfrm>
            <a:off x="402031" y="4038534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ADDRESS 2: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4C17EE-FBC8-D238-AF6C-03493C678775}"/>
              </a:ext>
            </a:extLst>
          </p:cNvPr>
          <p:cNvSpPr/>
          <p:nvPr/>
        </p:nvSpPr>
        <p:spPr>
          <a:xfrm>
            <a:off x="2415305" y="403853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BE130-CA99-FC5F-DB66-47070A75068B}"/>
              </a:ext>
            </a:extLst>
          </p:cNvPr>
          <p:cNvSpPr txBox="1"/>
          <p:nvPr/>
        </p:nvSpPr>
        <p:spPr>
          <a:xfrm>
            <a:off x="1779716" y="4478150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CITY: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0DD2D7-DEA2-06A3-F261-0849F49B8AD7}"/>
              </a:ext>
            </a:extLst>
          </p:cNvPr>
          <p:cNvSpPr/>
          <p:nvPr/>
        </p:nvSpPr>
        <p:spPr>
          <a:xfrm>
            <a:off x="2415305" y="447815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00688-66C4-5E92-4817-6DB7874AC481}"/>
              </a:ext>
            </a:extLst>
          </p:cNvPr>
          <p:cNvSpPr txBox="1"/>
          <p:nvPr/>
        </p:nvSpPr>
        <p:spPr>
          <a:xfrm>
            <a:off x="1630060" y="4996966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STATE: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00F1E6-AEB7-7EE6-E2DA-BD1F402D120A}"/>
              </a:ext>
            </a:extLst>
          </p:cNvPr>
          <p:cNvSpPr/>
          <p:nvPr/>
        </p:nvSpPr>
        <p:spPr>
          <a:xfrm>
            <a:off x="2415305" y="499696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6583-4408-E504-8C44-CD2D67A15053}"/>
              </a:ext>
            </a:extLst>
          </p:cNvPr>
          <p:cNvSpPr txBox="1"/>
          <p:nvPr/>
        </p:nvSpPr>
        <p:spPr>
          <a:xfrm>
            <a:off x="1302727" y="6106996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ZIP CODE: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01E507-0F50-832E-56DC-1B9A42289097}"/>
              </a:ext>
            </a:extLst>
          </p:cNvPr>
          <p:cNvSpPr/>
          <p:nvPr/>
        </p:nvSpPr>
        <p:spPr>
          <a:xfrm>
            <a:off x="2415305" y="610699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BF7F9-12DB-324B-130B-A950D03221BD}"/>
              </a:ext>
            </a:extLst>
          </p:cNvPr>
          <p:cNvSpPr txBox="1"/>
          <p:nvPr/>
        </p:nvSpPr>
        <p:spPr>
          <a:xfrm>
            <a:off x="1491432" y="660476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PHONE: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15CFBD-415C-7B0A-004E-A5772A25F402}"/>
              </a:ext>
            </a:extLst>
          </p:cNvPr>
          <p:cNvSpPr/>
          <p:nvPr/>
        </p:nvSpPr>
        <p:spPr>
          <a:xfrm>
            <a:off x="2415305" y="660476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EA7A8-C252-EDD3-D7F8-C8AC5161A5AB}"/>
              </a:ext>
            </a:extLst>
          </p:cNvPr>
          <p:cNvSpPr txBox="1"/>
          <p:nvPr/>
        </p:nvSpPr>
        <p:spPr>
          <a:xfrm>
            <a:off x="1569980" y="715597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EMAIL: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0BF5C-819C-309F-FC6E-9021A2F4AF7C}"/>
              </a:ext>
            </a:extLst>
          </p:cNvPr>
          <p:cNvSpPr/>
          <p:nvPr/>
        </p:nvSpPr>
        <p:spPr>
          <a:xfrm>
            <a:off x="2415305" y="715597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C1172-6778-13C2-73E4-9B8FE7D53A9C}"/>
              </a:ext>
            </a:extLst>
          </p:cNvPr>
          <p:cNvSpPr txBox="1"/>
          <p:nvPr/>
        </p:nvSpPr>
        <p:spPr>
          <a:xfrm>
            <a:off x="1190623" y="7705949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357B4F-8AC0-20F6-692F-DE4099B993E2}"/>
              </a:ext>
            </a:extLst>
          </p:cNvPr>
          <p:cNvSpPr/>
          <p:nvPr/>
        </p:nvSpPr>
        <p:spPr>
          <a:xfrm>
            <a:off x="2438528" y="774892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DC6C43-236F-2EB8-640E-FE24B8422BCA}"/>
              </a:ext>
            </a:extLst>
          </p:cNvPr>
          <p:cNvSpPr/>
          <p:nvPr/>
        </p:nvSpPr>
        <p:spPr>
          <a:xfrm>
            <a:off x="2450252" y="813384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B3C98-1430-F384-B840-5D7E12B72333}"/>
              </a:ext>
            </a:extLst>
          </p:cNvPr>
          <p:cNvSpPr/>
          <p:nvPr/>
        </p:nvSpPr>
        <p:spPr>
          <a:xfrm>
            <a:off x="2884004" y="813384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9004-C7A2-C3D0-7777-625C9339CF72}"/>
              </a:ext>
            </a:extLst>
          </p:cNvPr>
          <p:cNvSpPr/>
          <p:nvPr/>
        </p:nvSpPr>
        <p:spPr>
          <a:xfrm>
            <a:off x="2897114" y="774892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A77809-4185-5E05-B446-A1F4D87303B8}"/>
              </a:ext>
            </a:extLst>
          </p:cNvPr>
          <p:cNvSpPr/>
          <p:nvPr/>
        </p:nvSpPr>
        <p:spPr>
          <a:xfrm>
            <a:off x="3307420" y="774892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58D1C-B7C1-FCDB-1519-37EB593E80DA}"/>
              </a:ext>
            </a:extLst>
          </p:cNvPr>
          <p:cNvSpPr/>
          <p:nvPr/>
        </p:nvSpPr>
        <p:spPr>
          <a:xfrm>
            <a:off x="3319144" y="813384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1CBD92-6563-8B3D-24F6-18C3CD0BA872}"/>
              </a:ext>
            </a:extLst>
          </p:cNvPr>
          <p:cNvSpPr/>
          <p:nvPr/>
        </p:nvSpPr>
        <p:spPr>
          <a:xfrm>
            <a:off x="3706004" y="813384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C4E74-13B5-8A91-4CD1-FDE87EC09FB6}"/>
              </a:ext>
            </a:extLst>
          </p:cNvPr>
          <p:cNvSpPr/>
          <p:nvPr/>
        </p:nvSpPr>
        <p:spPr>
          <a:xfrm>
            <a:off x="3717728" y="774892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03F62-CC92-A330-5A4D-B21348F31EF0}"/>
              </a:ext>
            </a:extLst>
          </p:cNvPr>
          <p:cNvSpPr txBox="1"/>
          <p:nvPr/>
        </p:nvSpPr>
        <p:spPr>
          <a:xfrm>
            <a:off x="1023355" y="32970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LAST NAME: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B77C4AA-C41D-99CF-1CB2-27A289EF2B19}"/>
              </a:ext>
            </a:extLst>
          </p:cNvPr>
          <p:cNvSpPr/>
          <p:nvPr/>
        </p:nvSpPr>
        <p:spPr>
          <a:xfrm>
            <a:off x="2415305" y="325019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85B14C-D225-3F86-C095-8399DC436271}"/>
              </a:ext>
            </a:extLst>
          </p:cNvPr>
          <p:cNvSpPr txBox="1"/>
          <p:nvPr/>
        </p:nvSpPr>
        <p:spPr>
          <a:xfrm>
            <a:off x="1839606" y="8617042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AGE: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CDB8408-B24D-4DA6-26DD-9950950D1C85}"/>
              </a:ext>
            </a:extLst>
          </p:cNvPr>
          <p:cNvSpPr/>
          <p:nvPr/>
        </p:nvSpPr>
        <p:spPr>
          <a:xfrm>
            <a:off x="2415083" y="857022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B590F7-0AAB-7407-4929-AF85118087AC}"/>
              </a:ext>
            </a:extLst>
          </p:cNvPr>
          <p:cNvSpPr txBox="1"/>
          <p:nvPr/>
        </p:nvSpPr>
        <p:spPr>
          <a:xfrm>
            <a:off x="1442220" y="919286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GENDER: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6869072-09A0-FE90-0886-DBD2F859AE13}"/>
              </a:ext>
            </a:extLst>
          </p:cNvPr>
          <p:cNvSpPr/>
          <p:nvPr/>
        </p:nvSpPr>
        <p:spPr>
          <a:xfrm>
            <a:off x="2415305" y="9146051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F4BC1-9CB7-9198-4C32-53FD338BF323}"/>
              </a:ext>
            </a:extLst>
          </p:cNvPr>
          <p:cNvSpPr txBox="1"/>
          <p:nvPr/>
        </p:nvSpPr>
        <p:spPr>
          <a:xfrm>
            <a:off x="1147814" y="9694676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FIRST GOAL: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83063F-DFD3-86F0-C20E-F3C6DFE43B01}"/>
              </a:ext>
            </a:extLst>
          </p:cNvPr>
          <p:cNvSpPr/>
          <p:nvPr/>
        </p:nvSpPr>
        <p:spPr>
          <a:xfrm>
            <a:off x="2415083" y="9647861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6D66A2-CC58-1789-3CE3-132D26EE835A}"/>
              </a:ext>
            </a:extLst>
          </p:cNvPr>
          <p:cNvSpPr txBox="1"/>
          <p:nvPr/>
        </p:nvSpPr>
        <p:spPr>
          <a:xfrm>
            <a:off x="-228010" y="9962618"/>
            <a:ext cx="270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LIMITATIONS/</a:t>
            </a:r>
          </a:p>
          <a:p>
            <a:pPr algn="r"/>
            <a:r>
              <a:rPr lang="en-US" dirty="0"/>
              <a:t>SPECIAL CONSIDERATIONS: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81FB49-BC37-A9A6-E7F0-0F9F34EE6ABC}"/>
              </a:ext>
            </a:extLst>
          </p:cNvPr>
          <p:cNvSpPr/>
          <p:nvPr/>
        </p:nvSpPr>
        <p:spPr>
          <a:xfrm>
            <a:off x="2415083" y="1015026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241D-56DB-0122-6294-32A6031525F7}"/>
              </a:ext>
            </a:extLst>
          </p:cNvPr>
          <p:cNvSpPr txBox="1"/>
          <p:nvPr/>
        </p:nvSpPr>
        <p:spPr>
          <a:xfrm>
            <a:off x="604074" y="10608949"/>
            <a:ext cx="19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24-HOUR</a:t>
            </a:r>
            <a:br>
              <a:rPr lang="en-US" dirty="0"/>
            </a:br>
            <a:r>
              <a:rPr lang="en-US" dirty="0"/>
              <a:t>ACCESS REQUIRED: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D9C81A-C54C-D542-CE11-14F49A9309F8}"/>
              </a:ext>
            </a:extLst>
          </p:cNvPr>
          <p:cNvSpPr/>
          <p:nvPr/>
        </p:nvSpPr>
        <p:spPr>
          <a:xfrm>
            <a:off x="2622794" y="10932805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2256581"/>
            <a:ext cx="307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**CUSTOMER PROFILE PAGE**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1082954" y="3285284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402031" y="4117695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ADDRESS 1: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415305" y="323846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415305" y="404735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1F7C-07D4-AD46-BC5E-74643DC2AEA4}"/>
              </a:ext>
            </a:extLst>
          </p:cNvPr>
          <p:cNvSpPr txBox="1"/>
          <p:nvPr/>
        </p:nvSpPr>
        <p:spPr>
          <a:xfrm>
            <a:off x="402031" y="443711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ADDRESS 2: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4C17EE-FBC8-D238-AF6C-03493C678775}"/>
              </a:ext>
            </a:extLst>
          </p:cNvPr>
          <p:cNvSpPr/>
          <p:nvPr/>
        </p:nvSpPr>
        <p:spPr>
          <a:xfrm>
            <a:off x="2415305" y="443711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BE130-CA99-FC5F-DB66-47070A75068B}"/>
              </a:ext>
            </a:extLst>
          </p:cNvPr>
          <p:cNvSpPr txBox="1"/>
          <p:nvPr/>
        </p:nvSpPr>
        <p:spPr>
          <a:xfrm>
            <a:off x="1779716" y="4876732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CITY: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0DD2D7-DEA2-06A3-F261-0849F49B8AD7}"/>
              </a:ext>
            </a:extLst>
          </p:cNvPr>
          <p:cNvSpPr/>
          <p:nvPr/>
        </p:nvSpPr>
        <p:spPr>
          <a:xfrm>
            <a:off x="2415305" y="4876732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00688-66C4-5E92-4817-6DB7874AC481}"/>
              </a:ext>
            </a:extLst>
          </p:cNvPr>
          <p:cNvSpPr txBox="1"/>
          <p:nvPr/>
        </p:nvSpPr>
        <p:spPr>
          <a:xfrm>
            <a:off x="1630060" y="5395548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STATE: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00F1E6-AEB7-7EE6-E2DA-BD1F402D120A}"/>
              </a:ext>
            </a:extLst>
          </p:cNvPr>
          <p:cNvSpPr/>
          <p:nvPr/>
        </p:nvSpPr>
        <p:spPr>
          <a:xfrm>
            <a:off x="2415305" y="539554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6583-4408-E504-8C44-CD2D67A15053}"/>
              </a:ext>
            </a:extLst>
          </p:cNvPr>
          <p:cNvSpPr txBox="1"/>
          <p:nvPr/>
        </p:nvSpPr>
        <p:spPr>
          <a:xfrm>
            <a:off x="1302727" y="5943513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ZIP CODE: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01E507-0F50-832E-56DC-1B9A42289097}"/>
              </a:ext>
            </a:extLst>
          </p:cNvPr>
          <p:cNvSpPr/>
          <p:nvPr/>
        </p:nvSpPr>
        <p:spPr>
          <a:xfrm>
            <a:off x="2415305" y="594351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BF7F9-12DB-324B-130B-A950D03221BD}"/>
              </a:ext>
            </a:extLst>
          </p:cNvPr>
          <p:cNvSpPr txBox="1"/>
          <p:nvPr/>
        </p:nvSpPr>
        <p:spPr>
          <a:xfrm>
            <a:off x="1491432" y="644128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PHONE: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15CFBD-415C-7B0A-004E-A5772A25F402}"/>
              </a:ext>
            </a:extLst>
          </p:cNvPr>
          <p:cNvSpPr/>
          <p:nvPr/>
        </p:nvSpPr>
        <p:spPr>
          <a:xfrm>
            <a:off x="2415305" y="644128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EA7A8-C252-EDD3-D7F8-C8AC5161A5AB}"/>
              </a:ext>
            </a:extLst>
          </p:cNvPr>
          <p:cNvSpPr txBox="1"/>
          <p:nvPr/>
        </p:nvSpPr>
        <p:spPr>
          <a:xfrm>
            <a:off x="1569980" y="699249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EMAIL: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0BF5C-819C-309F-FC6E-9021A2F4AF7C}"/>
              </a:ext>
            </a:extLst>
          </p:cNvPr>
          <p:cNvSpPr/>
          <p:nvPr/>
        </p:nvSpPr>
        <p:spPr>
          <a:xfrm>
            <a:off x="2415305" y="699249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C1172-6778-13C2-73E4-9B8FE7D53A9C}"/>
              </a:ext>
            </a:extLst>
          </p:cNvPr>
          <p:cNvSpPr txBox="1"/>
          <p:nvPr/>
        </p:nvSpPr>
        <p:spPr>
          <a:xfrm>
            <a:off x="1190623" y="7542466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03F62-CC92-A330-5A4D-B21348F31EF0}"/>
              </a:ext>
            </a:extLst>
          </p:cNvPr>
          <p:cNvSpPr txBox="1"/>
          <p:nvPr/>
        </p:nvSpPr>
        <p:spPr>
          <a:xfrm>
            <a:off x="1023355" y="36956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LAST NAME: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B77C4AA-C41D-99CF-1CB2-27A289EF2B19}"/>
              </a:ext>
            </a:extLst>
          </p:cNvPr>
          <p:cNvSpPr/>
          <p:nvPr/>
        </p:nvSpPr>
        <p:spPr>
          <a:xfrm>
            <a:off x="2415305" y="364877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85B14C-D225-3F86-C095-8399DC436271}"/>
              </a:ext>
            </a:extLst>
          </p:cNvPr>
          <p:cNvSpPr txBox="1"/>
          <p:nvPr/>
        </p:nvSpPr>
        <p:spPr>
          <a:xfrm>
            <a:off x="1796117" y="8100515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AGE: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CDB8408-B24D-4DA6-26DD-9950950D1C85}"/>
              </a:ext>
            </a:extLst>
          </p:cNvPr>
          <p:cNvSpPr/>
          <p:nvPr/>
        </p:nvSpPr>
        <p:spPr>
          <a:xfrm>
            <a:off x="2371594" y="805370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B590F7-0AAB-7407-4929-AF85118087AC}"/>
              </a:ext>
            </a:extLst>
          </p:cNvPr>
          <p:cNvSpPr txBox="1"/>
          <p:nvPr/>
        </p:nvSpPr>
        <p:spPr>
          <a:xfrm>
            <a:off x="1398731" y="867633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GENDER: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6869072-09A0-FE90-0886-DBD2F859AE13}"/>
              </a:ext>
            </a:extLst>
          </p:cNvPr>
          <p:cNvSpPr/>
          <p:nvPr/>
        </p:nvSpPr>
        <p:spPr>
          <a:xfrm>
            <a:off x="2371816" y="862952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F4BC1-9CB7-9198-4C32-53FD338BF323}"/>
              </a:ext>
            </a:extLst>
          </p:cNvPr>
          <p:cNvSpPr txBox="1"/>
          <p:nvPr/>
        </p:nvSpPr>
        <p:spPr>
          <a:xfrm>
            <a:off x="1104325" y="9178149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FIRST GOAL: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83063F-DFD3-86F0-C20E-F3C6DFE43B01}"/>
              </a:ext>
            </a:extLst>
          </p:cNvPr>
          <p:cNvSpPr/>
          <p:nvPr/>
        </p:nvSpPr>
        <p:spPr>
          <a:xfrm>
            <a:off x="2371594" y="913133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6D66A2-CC58-1789-3CE3-132D26EE835A}"/>
              </a:ext>
            </a:extLst>
          </p:cNvPr>
          <p:cNvSpPr txBox="1"/>
          <p:nvPr/>
        </p:nvSpPr>
        <p:spPr>
          <a:xfrm>
            <a:off x="-271499" y="9446091"/>
            <a:ext cx="270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LIMITATIONS/</a:t>
            </a:r>
          </a:p>
          <a:p>
            <a:pPr algn="r"/>
            <a:r>
              <a:rPr lang="en-US" dirty="0"/>
              <a:t>SPECIAL CONSIDERATIONS: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81FB49-BC37-A9A6-E7F0-0F9F34EE6ABC}"/>
              </a:ext>
            </a:extLst>
          </p:cNvPr>
          <p:cNvSpPr/>
          <p:nvPr/>
        </p:nvSpPr>
        <p:spPr>
          <a:xfrm>
            <a:off x="2371594" y="963373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241D-56DB-0122-6294-32A6031525F7}"/>
              </a:ext>
            </a:extLst>
          </p:cNvPr>
          <p:cNvSpPr txBox="1"/>
          <p:nvPr/>
        </p:nvSpPr>
        <p:spPr>
          <a:xfrm>
            <a:off x="560585" y="10092422"/>
            <a:ext cx="19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24-HOUR</a:t>
            </a:r>
            <a:br>
              <a:rPr lang="en-US" dirty="0"/>
            </a:br>
            <a:r>
              <a:rPr lang="en-US" dirty="0"/>
              <a:t>ACCESS REQUIRED: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D9C81A-C54C-D542-CE11-14F49A9309F8}"/>
              </a:ext>
            </a:extLst>
          </p:cNvPr>
          <p:cNvSpPr/>
          <p:nvPr/>
        </p:nvSpPr>
        <p:spPr>
          <a:xfrm>
            <a:off x="2579305" y="10416278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E86C09-FEB9-E030-4C1E-8A9A419843E2}"/>
              </a:ext>
            </a:extLst>
          </p:cNvPr>
          <p:cNvSpPr/>
          <p:nvPr/>
        </p:nvSpPr>
        <p:spPr>
          <a:xfrm>
            <a:off x="2415083" y="755097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PowerLifting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1436066-843C-61AC-1DC8-1EB46CDA15F2}"/>
              </a:ext>
            </a:extLst>
          </p:cNvPr>
          <p:cNvSpPr/>
          <p:nvPr/>
        </p:nvSpPr>
        <p:spPr>
          <a:xfrm>
            <a:off x="4160505" y="1673458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PROFILE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C01E800-81BC-C386-174D-66764B78C660}"/>
              </a:ext>
            </a:extLst>
          </p:cNvPr>
          <p:cNvSpPr/>
          <p:nvPr/>
        </p:nvSpPr>
        <p:spPr>
          <a:xfrm>
            <a:off x="2093365" y="80409"/>
            <a:ext cx="2057400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FITNESS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57D881-4711-0D6D-8388-205337BEE9BB}"/>
              </a:ext>
            </a:extLst>
          </p:cNvPr>
          <p:cNvSpPr txBox="1"/>
          <p:nvPr/>
        </p:nvSpPr>
        <p:spPr>
          <a:xfrm>
            <a:off x="1147045" y="278002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USERNAME: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A051260-819A-B304-3C7B-12FA1732766F}"/>
              </a:ext>
            </a:extLst>
          </p:cNvPr>
          <p:cNvSpPr/>
          <p:nvPr/>
        </p:nvSpPr>
        <p:spPr>
          <a:xfrm>
            <a:off x="2415083" y="273320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AA7DD6B-CF46-078D-2209-64AB2AF1F44A}"/>
              </a:ext>
            </a:extLst>
          </p:cNvPr>
          <p:cNvSpPr/>
          <p:nvPr/>
        </p:nvSpPr>
        <p:spPr>
          <a:xfrm>
            <a:off x="4394965" y="70456"/>
            <a:ext cx="2057400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561B684-80D8-F0B9-7AF4-10E8E631383C}"/>
              </a:ext>
            </a:extLst>
          </p:cNvPr>
          <p:cNvSpPr/>
          <p:nvPr/>
        </p:nvSpPr>
        <p:spPr>
          <a:xfrm>
            <a:off x="142208" y="1640954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F7690A-6CF0-E32E-DF8D-8C591E0B6678}"/>
              </a:ext>
            </a:extLst>
          </p:cNvPr>
          <p:cNvSpPr txBox="1"/>
          <p:nvPr/>
        </p:nvSpPr>
        <p:spPr>
          <a:xfrm>
            <a:off x="359956" y="10949392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FITNESS FACILITIES: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ADC0E25-D498-908B-79FD-DCE79D392C78}"/>
              </a:ext>
            </a:extLst>
          </p:cNvPr>
          <p:cNvSpPr/>
          <p:nvPr/>
        </p:nvSpPr>
        <p:spPr>
          <a:xfrm>
            <a:off x="2291765" y="10902577"/>
            <a:ext cx="2511654" cy="8308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67358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1576647"/>
            <a:ext cx="355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**EDIT CUSTOMER PROFILE PAGE**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1082954" y="3285284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FIRST NAME: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402031" y="4117695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ADDRESS 1: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415305" y="323846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415305" y="404735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1F7C-07D4-AD46-BC5E-74643DC2AEA4}"/>
              </a:ext>
            </a:extLst>
          </p:cNvPr>
          <p:cNvSpPr txBox="1"/>
          <p:nvPr/>
        </p:nvSpPr>
        <p:spPr>
          <a:xfrm>
            <a:off x="402031" y="4437116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STREET ADDRESS 2: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4C17EE-FBC8-D238-AF6C-03493C678775}"/>
              </a:ext>
            </a:extLst>
          </p:cNvPr>
          <p:cNvSpPr/>
          <p:nvPr/>
        </p:nvSpPr>
        <p:spPr>
          <a:xfrm>
            <a:off x="2415305" y="443711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BE130-CA99-FC5F-DB66-47070A75068B}"/>
              </a:ext>
            </a:extLst>
          </p:cNvPr>
          <p:cNvSpPr txBox="1"/>
          <p:nvPr/>
        </p:nvSpPr>
        <p:spPr>
          <a:xfrm>
            <a:off x="1779716" y="4876732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CITY: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0DD2D7-DEA2-06A3-F261-0849F49B8AD7}"/>
              </a:ext>
            </a:extLst>
          </p:cNvPr>
          <p:cNvSpPr/>
          <p:nvPr/>
        </p:nvSpPr>
        <p:spPr>
          <a:xfrm>
            <a:off x="2415305" y="4876732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00688-66C4-5E92-4817-6DB7874AC481}"/>
              </a:ext>
            </a:extLst>
          </p:cNvPr>
          <p:cNvSpPr txBox="1"/>
          <p:nvPr/>
        </p:nvSpPr>
        <p:spPr>
          <a:xfrm>
            <a:off x="1630060" y="5395548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STATE: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00F1E6-AEB7-7EE6-E2DA-BD1F402D120A}"/>
              </a:ext>
            </a:extLst>
          </p:cNvPr>
          <p:cNvSpPr/>
          <p:nvPr/>
        </p:nvSpPr>
        <p:spPr>
          <a:xfrm>
            <a:off x="2415305" y="539554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6583-4408-E504-8C44-CD2D67A15053}"/>
              </a:ext>
            </a:extLst>
          </p:cNvPr>
          <p:cNvSpPr txBox="1"/>
          <p:nvPr/>
        </p:nvSpPr>
        <p:spPr>
          <a:xfrm>
            <a:off x="1302727" y="5943513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ZIP CODE: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01E507-0F50-832E-56DC-1B9A42289097}"/>
              </a:ext>
            </a:extLst>
          </p:cNvPr>
          <p:cNvSpPr/>
          <p:nvPr/>
        </p:nvSpPr>
        <p:spPr>
          <a:xfrm>
            <a:off x="2415305" y="594351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BF7F9-12DB-324B-130B-A950D03221BD}"/>
              </a:ext>
            </a:extLst>
          </p:cNvPr>
          <p:cNvSpPr txBox="1"/>
          <p:nvPr/>
        </p:nvSpPr>
        <p:spPr>
          <a:xfrm>
            <a:off x="1491432" y="644128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PHONE: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15CFBD-415C-7B0A-004E-A5772A25F402}"/>
              </a:ext>
            </a:extLst>
          </p:cNvPr>
          <p:cNvSpPr/>
          <p:nvPr/>
        </p:nvSpPr>
        <p:spPr>
          <a:xfrm>
            <a:off x="2415305" y="644128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EA7A8-C252-EDD3-D7F8-C8AC5161A5AB}"/>
              </a:ext>
            </a:extLst>
          </p:cNvPr>
          <p:cNvSpPr txBox="1"/>
          <p:nvPr/>
        </p:nvSpPr>
        <p:spPr>
          <a:xfrm>
            <a:off x="1569980" y="699249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EMAIL: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0BF5C-819C-309F-FC6E-9021A2F4AF7C}"/>
              </a:ext>
            </a:extLst>
          </p:cNvPr>
          <p:cNvSpPr/>
          <p:nvPr/>
        </p:nvSpPr>
        <p:spPr>
          <a:xfrm>
            <a:off x="2415305" y="699249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C1172-6778-13C2-73E4-9B8FE7D53A9C}"/>
              </a:ext>
            </a:extLst>
          </p:cNvPr>
          <p:cNvSpPr txBox="1"/>
          <p:nvPr/>
        </p:nvSpPr>
        <p:spPr>
          <a:xfrm>
            <a:off x="1190623" y="7542466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03F62-CC92-A330-5A4D-B21348F31EF0}"/>
              </a:ext>
            </a:extLst>
          </p:cNvPr>
          <p:cNvSpPr txBox="1"/>
          <p:nvPr/>
        </p:nvSpPr>
        <p:spPr>
          <a:xfrm>
            <a:off x="1023355" y="36956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LAST NAME: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B77C4AA-C41D-99CF-1CB2-27A289EF2B19}"/>
              </a:ext>
            </a:extLst>
          </p:cNvPr>
          <p:cNvSpPr/>
          <p:nvPr/>
        </p:nvSpPr>
        <p:spPr>
          <a:xfrm>
            <a:off x="2415305" y="364877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85B14C-D225-3F86-C095-8399DC436271}"/>
              </a:ext>
            </a:extLst>
          </p:cNvPr>
          <p:cNvSpPr txBox="1"/>
          <p:nvPr/>
        </p:nvSpPr>
        <p:spPr>
          <a:xfrm>
            <a:off x="1796117" y="8100515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AGE: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CDB8408-B24D-4DA6-26DD-9950950D1C85}"/>
              </a:ext>
            </a:extLst>
          </p:cNvPr>
          <p:cNvSpPr/>
          <p:nvPr/>
        </p:nvSpPr>
        <p:spPr>
          <a:xfrm>
            <a:off x="2371594" y="805370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B590F7-0AAB-7407-4929-AF85118087AC}"/>
              </a:ext>
            </a:extLst>
          </p:cNvPr>
          <p:cNvSpPr txBox="1"/>
          <p:nvPr/>
        </p:nvSpPr>
        <p:spPr>
          <a:xfrm>
            <a:off x="1398731" y="867633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GENDER: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6869072-09A0-FE90-0886-DBD2F859AE13}"/>
              </a:ext>
            </a:extLst>
          </p:cNvPr>
          <p:cNvSpPr/>
          <p:nvPr/>
        </p:nvSpPr>
        <p:spPr>
          <a:xfrm>
            <a:off x="2371816" y="862952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CF4BC1-9CB7-9198-4C32-53FD338BF323}"/>
              </a:ext>
            </a:extLst>
          </p:cNvPr>
          <p:cNvSpPr txBox="1"/>
          <p:nvPr/>
        </p:nvSpPr>
        <p:spPr>
          <a:xfrm>
            <a:off x="1104325" y="9178149"/>
            <a:ext cx="132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FIRST GOAL: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B83063F-DFD3-86F0-C20E-F3C6DFE43B01}"/>
              </a:ext>
            </a:extLst>
          </p:cNvPr>
          <p:cNvSpPr/>
          <p:nvPr/>
        </p:nvSpPr>
        <p:spPr>
          <a:xfrm>
            <a:off x="2371594" y="913133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6D66A2-CC58-1789-3CE3-132D26EE835A}"/>
              </a:ext>
            </a:extLst>
          </p:cNvPr>
          <p:cNvSpPr txBox="1"/>
          <p:nvPr/>
        </p:nvSpPr>
        <p:spPr>
          <a:xfrm>
            <a:off x="-271499" y="9446091"/>
            <a:ext cx="270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LIMITATIONS/</a:t>
            </a:r>
          </a:p>
          <a:p>
            <a:pPr algn="r"/>
            <a:r>
              <a:rPr lang="en-US" dirty="0"/>
              <a:t>SPECIAL CONSIDERATIONS: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81FB49-BC37-A9A6-E7F0-0F9F34EE6ABC}"/>
              </a:ext>
            </a:extLst>
          </p:cNvPr>
          <p:cNvSpPr/>
          <p:nvPr/>
        </p:nvSpPr>
        <p:spPr>
          <a:xfrm>
            <a:off x="2371594" y="963373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241D-56DB-0122-6294-32A6031525F7}"/>
              </a:ext>
            </a:extLst>
          </p:cNvPr>
          <p:cNvSpPr txBox="1"/>
          <p:nvPr/>
        </p:nvSpPr>
        <p:spPr>
          <a:xfrm>
            <a:off x="86979" y="10160720"/>
            <a:ext cx="29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24-HOUR ACCESS REQUIRED: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CD9C81A-C54C-D542-CE11-14F49A9309F8}"/>
              </a:ext>
            </a:extLst>
          </p:cNvPr>
          <p:cNvSpPr/>
          <p:nvPr/>
        </p:nvSpPr>
        <p:spPr>
          <a:xfrm>
            <a:off x="3178941" y="10184855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8E86C09-FEB9-E030-4C1E-8A9A419843E2}"/>
              </a:ext>
            </a:extLst>
          </p:cNvPr>
          <p:cNvSpPr/>
          <p:nvPr/>
        </p:nvSpPr>
        <p:spPr>
          <a:xfrm>
            <a:off x="2415083" y="755097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PowerLifting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1436066-843C-61AC-1DC8-1EB46CDA15F2}"/>
              </a:ext>
            </a:extLst>
          </p:cNvPr>
          <p:cNvSpPr/>
          <p:nvPr/>
        </p:nvSpPr>
        <p:spPr>
          <a:xfrm>
            <a:off x="3816260" y="11632031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CHANGES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C01E800-81BC-C386-174D-66764B78C660}"/>
              </a:ext>
            </a:extLst>
          </p:cNvPr>
          <p:cNvSpPr/>
          <p:nvPr/>
        </p:nvSpPr>
        <p:spPr>
          <a:xfrm>
            <a:off x="2093365" y="80409"/>
            <a:ext cx="2057400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FITNESS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57D881-4711-0D6D-8388-205337BEE9BB}"/>
              </a:ext>
            </a:extLst>
          </p:cNvPr>
          <p:cNvSpPr txBox="1"/>
          <p:nvPr/>
        </p:nvSpPr>
        <p:spPr>
          <a:xfrm>
            <a:off x="1147045" y="198285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USERNAME: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A051260-819A-B304-3C7B-12FA1732766F}"/>
              </a:ext>
            </a:extLst>
          </p:cNvPr>
          <p:cNvSpPr/>
          <p:nvPr/>
        </p:nvSpPr>
        <p:spPr>
          <a:xfrm>
            <a:off x="2415083" y="1936041"/>
            <a:ext cx="2511654" cy="36925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AA7DD6B-CF46-078D-2209-64AB2AF1F44A}"/>
              </a:ext>
            </a:extLst>
          </p:cNvPr>
          <p:cNvSpPr/>
          <p:nvPr/>
        </p:nvSpPr>
        <p:spPr>
          <a:xfrm>
            <a:off x="4394965" y="70456"/>
            <a:ext cx="2057400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E34F62-28B0-664E-236D-CF08D8AE85D6}"/>
              </a:ext>
            </a:extLst>
          </p:cNvPr>
          <p:cNvSpPr txBox="1"/>
          <p:nvPr/>
        </p:nvSpPr>
        <p:spPr>
          <a:xfrm>
            <a:off x="589520" y="2476395"/>
            <a:ext cx="18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 PASSWORD: 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AF36308-DD9B-1ACD-4939-8E1F135F3BCD}"/>
              </a:ext>
            </a:extLst>
          </p:cNvPr>
          <p:cNvSpPr/>
          <p:nvPr/>
        </p:nvSpPr>
        <p:spPr>
          <a:xfrm>
            <a:off x="2415083" y="242958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E3D23D-BC6F-E43F-B190-9728C6B8C7D4}"/>
              </a:ext>
            </a:extLst>
          </p:cNvPr>
          <p:cNvSpPr txBox="1"/>
          <p:nvPr/>
        </p:nvSpPr>
        <p:spPr>
          <a:xfrm>
            <a:off x="201315" y="2909551"/>
            <a:ext cx="227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CONFIRM PASSWORD: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F9DA340-CE5C-AB60-6DB6-E25B1A868055}"/>
              </a:ext>
            </a:extLst>
          </p:cNvPr>
          <p:cNvSpPr/>
          <p:nvPr/>
        </p:nvSpPr>
        <p:spPr>
          <a:xfrm>
            <a:off x="2415959" y="286273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4A29FD9-D3EA-28FA-6FCD-BFDCE459D338}"/>
              </a:ext>
            </a:extLst>
          </p:cNvPr>
          <p:cNvSpPr/>
          <p:nvPr/>
        </p:nvSpPr>
        <p:spPr>
          <a:xfrm>
            <a:off x="1070102" y="11632031"/>
            <a:ext cx="2513046" cy="3897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CHANGES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A94443-C66C-5EB9-51BF-6C7D0A14258B}"/>
              </a:ext>
            </a:extLst>
          </p:cNvPr>
          <p:cNvSpPr txBox="1"/>
          <p:nvPr/>
        </p:nvSpPr>
        <p:spPr>
          <a:xfrm>
            <a:off x="395512" y="1057686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FITNESS FACILITIES: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AD63990-CD2D-2F77-1E8D-F63DE7E60214}"/>
              </a:ext>
            </a:extLst>
          </p:cNvPr>
          <p:cNvSpPr/>
          <p:nvPr/>
        </p:nvSpPr>
        <p:spPr>
          <a:xfrm>
            <a:off x="2327321" y="10530052"/>
            <a:ext cx="2511654" cy="8308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88452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2256581"/>
            <a:ext cx="281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NEW JOURNAL ENTRY **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C01E800-81BC-C386-174D-66764B78C660}"/>
              </a:ext>
            </a:extLst>
          </p:cNvPr>
          <p:cNvSpPr/>
          <p:nvPr/>
        </p:nvSpPr>
        <p:spPr>
          <a:xfrm>
            <a:off x="2093365" y="80409"/>
            <a:ext cx="2057400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FITNESS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57D881-4711-0D6D-8388-205337BEE9BB}"/>
              </a:ext>
            </a:extLst>
          </p:cNvPr>
          <p:cNvSpPr txBox="1"/>
          <p:nvPr/>
        </p:nvSpPr>
        <p:spPr>
          <a:xfrm>
            <a:off x="428256" y="8474538"/>
            <a:ext cx="198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ASSOCIATED GOAL: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A051260-819A-B304-3C7B-12FA1732766F}"/>
              </a:ext>
            </a:extLst>
          </p:cNvPr>
          <p:cNvSpPr/>
          <p:nvPr/>
        </p:nvSpPr>
        <p:spPr>
          <a:xfrm>
            <a:off x="421908" y="2733206"/>
            <a:ext cx="6030457" cy="5440673"/>
          </a:xfrm>
          <a:prstGeom prst="roundRect">
            <a:avLst>
              <a:gd name="adj" fmla="val 42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 Dolor….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AA7DD6B-CF46-078D-2209-64AB2AF1F44A}"/>
              </a:ext>
            </a:extLst>
          </p:cNvPr>
          <p:cNvSpPr/>
          <p:nvPr/>
        </p:nvSpPr>
        <p:spPr>
          <a:xfrm>
            <a:off x="4394965" y="70456"/>
            <a:ext cx="2057400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561B684-80D8-F0B9-7AF4-10E8E631383C}"/>
              </a:ext>
            </a:extLst>
          </p:cNvPr>
          <p:cNvSpPr/>
          <p:nvPr/>
        </p:nvSpPr>
        <p:spPr>
          <a:xfrm>
            <a:off x="3633254" y="11216089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416ABF-41C9-F316-09EE-D409EC1A4077}"/>
              </a:ext>
            </a:extLst>
          </p:cNvPr>
          <p:cNvSpPr/>
          <p:nvPr/>
        </p:nvSpPr>
        <p:spPr>
          <a:xfrm>
            <a:off x="2519273" y="8784440"/>
            <a:ext cx="2511654" cy="601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 DROPDOWN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4FBF00-88E3-A89D-1784-29CAB2CE9E80}"/>
              </a:ext>
            </a:extLst>
          </p:cNvPr>
          <p:cNvSpPr/>
          <p:nvPr/>
        </p:nvSpPr>
        <p:spPr>
          <a:xfrm>
            <a:off x="2519273" y="847453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CEC377-9FF4-1547-79BF-C783BF8D2A70}"/>
              </a:ext>
            </a:extLst>
          </p:cNvPr>
          <p:cNvSpPr txBox="1"/>
          <p:nvPr/>
        </p:nvSpPr>
        <p:spPr>
          <a:xfrm>
            <a:off x="421908" y="9516293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GOAL COMPLETED: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2FE13C-91D2-C061-226B-F732945626E4}"/>
              </a:ext>
            </a:extLst>
          </p:cNvPr>
          <p:cNvSpPr/>
          <p:nvPr/>
        </p:nvSpPr>
        <p:spPr>
          <a:xfrm>
            <a:off x="2579305" y="9548776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F49665-3CE8-925A-0139-C9D0A1094C06}"/>
              </a:ext>
            </a:extLst>
          </p:cNvPr>
          <p:cNvSpPr txBox="1"/>
          <p:nvPr/>
        </p:nvSpPr>
        <p:spPr>
          <a:xfrm>
            <a:off x="650688" y="9951282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ADD NEW GOAL: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D3D0E2-8499-92B9-59D3-DA0A57B327BD}"/>
              </a:ext>
            </a:extLst>
          </p:cNvPr>
          <p:cNvSpPr/>
          <p:nvPr/>
        </p:nvSpPr>
        <p:spPr>
          <a:xfrm>
            <a:off x="2519273" y="10261184"/>
            <a:ext cx="2511654" cy="601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GOAL DROPDOWN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0621125-B694-E034-A6B9-972EBB854173}"/>
              </a:ext>
            </a:extLst>
          </p:cNvPr>
          <p:cNvSpPr/>
          <p:nvPr/>
        </p:nvSpPr>
        <p:spPr>
          <a:xfrm>
            <a:off x="2519273" y="9951282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07C5BB-1A39-5CCA-1F16-AAEDEA4D6BA1}"/>
              </a:ext>
            </a:extLst>
          </p:cNvPr>
          <p:cNvSpPr/>
          <p:nvPr/>
        </p:nvSpPr>
        <p:spPr>
          <a:xfrm>
            <a:off x="2415305" y="5306868"/>
            <a:ext cx="2511654" cy="601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 DROPDOWN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1857999"/>
            <a:ext cx="419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IS A NEW FACILITY PROFILE PAGE**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939595" y="283988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FRANCHISER: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402031" y="3719113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 1: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415305" y="283988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415305" y="364877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05E479-2073-6ABE-02B6-CB842F79ECAA}"/>
              </a:ext>
            </a:extLst>
          </p:cNvPr>
          <p:cNvSpPr/>
          <p:nvPr/>
        </p:nvSpPr>
        <p:spPr>
          <a:xfrm>
            <a:off x="3902598" y="11410967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1F7C-07D4-AD46-BC5E-74643DC2AEA4}"/>
              </a:ext>
            </a:extLst>
          </p:cNvPr>
          <p:cNvSpPr txBox="1"/>
          <p:nvPr/>
        </p:nvSpPr>
        <p:spPr>
          <a:xfrm>
            <a:off x="402031" y="4038534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 2: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4C17EE-FBC8-D238-AF6C-03493C678775}"/>
              </a:ext>
            </a:extLst>
          </p:cNvPr>
          <p:cNvSpPr/>
          <p:nvPr/>
        </p:nvSpPr>
        <p:spPr>
          <a:xfrm>
            <a:off x="2415305" y="403853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BE130-CA99-FC5F-DB66-47070A75068B}"/>
              </a:ext>
            </a:extLst>
          </p:cNvPr>
          <p:cNvSpPr txBox="1"/>
          <p:nvPr/>
        </p:nvSpPr>
        <p:spPr>
          <a:xfrm>
            <a:off x="1779716" y="4478150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0DD2D7-DEA2-06A3-F261-0849F49B8AD7}"/>
              </a:ext>
            </a:extLst>
          </p:cNvPr>
          <p:cNvSpPr/>
          <p:nvPr/>
        </p:nvSpPr>
        <p:spPr>
          <a:xfrm>
            <a:off x="2415305" y="447815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00688-66C4-5E92-4817-6DB7874AC481}"/>
              </a:ext>
            </a:extLst>
          </p:cNvPr>
          <p:cNvSpPr txBox="1"/>
          <p:nvPr/>
        </p:nvSpPr>
        <p:spPr>
          <a:xfrm>
            <a:off x="1630060" y="4996966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00F1E6-AEB7-7EE6-E2DA-BD1F402D120A}"/>
              </a:ext>
            </a:extLst>
          </p:cNvPr>
          <p:cNvSpPr/>
          <p:nvPr/>
        </p:nvSpPr>
        <p:spPr>
          <a:xfrm>
            <a:off x="2415305" y="499696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6583-4408-E504-8C44-CD2D67A15053}"/>
              </a:ext>
            </a:extLst>
          </p:cNvPr>
          <p:cNvSpPr txBox="1"/>
          <p:nvPr/>
        </p:nvSpPr>
        <p:spPr>
          <a:xfrm>
            <a:off x="1302727" y="6106996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 CODE: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01E507-0F50-832E-56DC-1B9A42289097}"/>
              </a:ext>
            </a:extLst>
          </p:cNvPr>
          <p:cNvSpPr/>
          <p:nvPr/>
        </p:nvSpPr>
        <p:spPr>
          <a:xfrm>
            <a:off x="2415305" y="610699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BF7F9-12DB-324B-130B-A950D03221BD}"/>
              </a:ext>
            </a:extLst>
          </p:cNvPr>
          <p:cNvSpPr txBox="1"/>
          <p:nvPr/>
        </p:nvSpPr>
        <p:spPr>
          <a:xfrm>
            <a:off x="1491432" y="660476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15CFBD-415C-7B0A-004E-A5772A25F402}"/>
              </a:ext>
            </a:extLst>
          </p:cNvPr>
          <p:cNvSpPr/>
          <p:nvPr/>
        </p:nvSpPr>
        <p:spPr>
          <a:xfrm>
            <a:off x="2415305" y="660476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EA7A8-C252-EDD3-D7F8-C8AC5161A5AB}"/>
              </a:ext>
            </a:extLst>
          </p:cNvPr>
          <p:cNvSpPr txBox="1"/>
          <p:nvPr/>
        </p:nvSpPr>
        <p:spPr>
          <a:xfrm>
            <a:off x="1569980" y="715597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0BF5C-819C-309F-FC6E-9021A2F4AF7C}"/>
              </a:ext>
            </a:extLst>
          </p:cNvPr>
          <p:cNvSpPr/>
          <p:nvPr/>
        </p:nvSpPr>
        <p:spPr>
          <a:xfrm>
            <a:off x="2415305" y="715597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4000F-0057-1C3B-AC45-97614B697CE5}"/>
              </a:ext>
            </a:extLst>
          </p:cNvPr>
          <p:cNvSpPr txBox="1"/>
          <p:nvPr/>
        </p:nvSpPr>
        <p:spPr>
          <a:xfrm>
            <a:off x="1797606" y="76344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URL: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EFD71C-674E-5697-5EB5-B9166AAFFA5F}"/>
              </a:ext>
            </a:extLst>
          </p:cNvPr>
          <p:cNvSpPr/>
          <p:nvPr/>
        </p:nvSpPr>
        <p:spPr>
          <a:xfrm>
            <a:off x="2415305" y="763447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F827E8-3209-39B4-0903-85C4DC1694A2}"/>
              </a:ext>
            </a:extLst>
          </p:cNvPr>
          <p:cNvSpPr txBox="1"/>
          <p:nvPr/>
        </p:nvSpPr>
        <p:spPr>
          <a:xfrm>
            <a:off x="914416" y="8141670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ED343C2-0796-F6E9-A361-42BA5B6EEE64}"/>
              </a:ext>
            </a:extLst>
          </p:cNvPr>
          <p:cNvSpPr/>
          <p:nvPr/>
        </p:nvSpPr>
        <p:spPr>
          <a:xfrm>
            <a:off x="2415305" y="8141670"/>
            <a:ext cx="2511654" cy="12295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C1172-6778-13C2-73E4-9B8FE7D53A9C}"/>
              </a:ext>
            </a:extLst>
          </p:cNvPr>
          <p:cNvSpPr txBox="1"/>
          <p:nvPr/>
        </p:nvSpPr>
        <p:spPr>
          <a:xfrm>
            <a:off x="1167177" y="9511299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357B4F-8AC0-20F6-692F-DE4099B993E2}"/>
              </a:ext>
            </a:extLst>
          </p:cNvPr>
          <p:cNvSpPr/>
          <p:nvPr/>
        </p:nvSpPr>
        <p:spPr>
          <a:xfrm>
            <a:off x="2415082" y="955427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DC6C43-236F-2EB8-640E-FE24B8422BCA}"/>
              </a:ext>
            </a:extLst>
          </p:cNvPr>
          <p:cNvSpPr/>
          <p:nvPr/>
        </p:nvSpPr>
        <p:spPr>
          <a:xfrm>
            <a:off x="2426806" y="993919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EB3C98-1430-F384-B840-5D7E12B72333}"/>
              </a:ext>
            </a:extLst>
          </p:cNvPr>
          <p:cNvSpPr/>
          <p:nvPr/>
        </p:nvSpPr>
        <p:spPr>
          <a:xfrm>
            <a:off x="2860558" y="993919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9004-C7A2-C3D0-7777-625C9339CF72}"/>
              </a:ext>
            </a:extLst>
          </p:cNvPr>
          <p:cNvSpPr/>
          <p:nvPr/>
        </p:nvSpPr>
        <p:spPr>
          <a:xfrm>
            <a:off x="2873668" y="955427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A77809-4185-5E05-B446-A1F4D87303B8}"/>
              </a:ext>
            </a:extLst>
          </p:cNvPr>
          <p:cNvSpPr/>
          <p:nvPr/>
        </p:nvSpPr>
        <p:spPr>
          <a:xfrm>
            <a:off x="3283974" y="955427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D58D1C-B7C1-FCDB-1519-37EB593E80DA}"/>
              </a:ext>
            </a:extLst>
          </p:cNvPr>
          <p:cNvSpPr/>
          <p:nvPr/>
        </p:nvSpPr>
        <p:spPr>
          <a:xfrm>
            <a:off x="3295698" y="993919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1CBD92-6563-8B3D-24F6-18C3CD0BA872}"/>
              </a:ext>
            </a:extLst>
          </p:cNvPr>
          <p:cNvSpPr/>
          <p:nvPr/>
        </p:nvSpPr>
        <p:spPr>
          <a:xfrm>
            <a:off x="3682558" y="9939190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C4E74-13B5-8A91-4CD1-FDE87EC09FB6}"/>
              </a:ext>
            </a:extLst>
          </p:cNvPr>
          <p:cNvSpPr/>
          <p:nvPr/>
        </p:nvSpPr>
        <p:spPr>
          <a:xfrm>
            <a:off x="3694282" y="9554274"/>
            <a:ext cx="274320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99466-AF8B-9A72-AF39-F592F7C7E37B}"/>
              </a:ext>
            </a:extLst>
          </p:cNvPr>
          <p:cNvSpPr txBox="1"/>
          <p:nvPr/>
        </p:nvSpPr>
        <p:spPr>
          <a:xfrm>
            <a:off x="1167626" y="10204883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TRAINERS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4F6AFB-47B2-5E4B-8464-F2E0D53FDEDD}"/>
              </a:ext>
            </a:extLst>
          </p:cNvPr>
          <p:cNvSpPr/>
          <p:nvPr/>
        </p:nvSpPr>
        <p:spPr>
          <a:xfrm>
            <a:off x="2426806" y="10449169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1DE626-A50A-EB71-AC20-5DABF74DD08D}"/>
              </a:ext>
            </a:extLst>
          </p:cNvPr>
          <p:cNvSpPr/>
          <p:nvPr/>
        </p:nvSpPr>
        <p:spPr>
          <a:xfrm>
            <a:off x="3071572" y="10449169"/>
            <a:ext cx="365760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03F62-CC92-A330-5A4D-B21348F31EF0}"/>
              </a:ext>
            </a:extLst>
          </p:cNvPr>
          <p:cNvSpPr txBox="1"/>
          <p:nvPr/>
        </p:nvSpPr>
        <p:spPr>
          <a:xfrm>
            <a:off x="1379715" y="3274455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OWNER: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B77C4AA-C41D-99CF-1CB2-27A289EF2B19}"/>
              </a:ext>
            </a:extLst>
          </p:cNvPr>
          <p:cNvSpPr/>
          <p:nvPr/>
        </p:nvSpPr>
        <p:spPr>
          <a:xfrm>
            <a:off x="2415305" y="325019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78BFB-6D16-CBE4-BDA5-8BBCC6A8EE60}"/>
              </a:ext>
            </a:extLst>
          </p:cNvPr>
          <p:cNvSpPr txBox="1"/>
          <p:nvPr/>
        </p:nvSpPr>
        <p:spPr>
          <a:xfrm>
            <a:off x="1541224" y="24061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7D05A01-0490-574E-ED69-1CE1A3209236}"/>
              </a:ext>
            </a:extLst>
          </p:cNvPr>
          <p:cNvSpPr/>
          <p:nvPr/>
        </p:nvSpPr>
        <p:spPr>
          <a:xfrm>
            <a:off x="2380137" y="235924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E84F-B8A6-4144-1632-E27D24E21615}"/>
              </a:ext>
            </a:extLst>
          </p:cNvPr>
          <p:cNvCxnSpPr/>
          <p:nvPr/>
        </p:nvCxnSpPr>
        <p:spPr>
          <a:xfrm>
            <a:off x="0" y="1430215"/>
            <a:ext cx="6858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372048-E7BD-ECB0-4A58-A8A19DAFAF7B}"/>
              </a:ext>
            </a:extLst>
          </p:cNvPr>
          <p:cNvSpPr txBox="1"/>
          <p:nvPr/>
        </p:nvSpPr>
        <p:spPr>
          <a:xfrm>
            <a:off x="2107388" y="586154"/>
            <a:ext cx="305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SPOTR: LOCAL FITNESS FINDER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A0567-5D8F-2CC9-B922-CDBF1E8B615B}"/>
              </a:ext>
            </a:extLst>
          </p:cNvPr>
          <p:cNvSpPr/>
          <p:nvPr/>
        </p:nvSpPr>
        <p:spPr>
          <a:xfrm>
            <a:off x="0" y="0"/>
            <a:ext cx="1805354" cy="143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AC0F0-52A1-459C-472C-B7B259B366A7}"/>
              </a:ext>
            </a:extLst>
          </p:cNvPr>
          <p:cNvSpPr txBox="1"/>
          <p:nvPr/>
        </p:nvSpPr>
        <p:spPr>
          <a:xfrm>
            <a:off x="1805354" y="1857999"/>
            <a:ext cx="367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**THIS IS A FACILITY PROFILE PAGE**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F5752-081E-B3AE-CA3A-88D309F9B1CF}"/>
              </a:ext>
            </a:extLst>
          </p:cNvPr>
          <p:cNvSpPr txBox="1"/>
          <p:nvPr/>
        </p:nvSpPr>
        <p:spPr>
          <a:xfrm>
            <a:off x="939595" y="342603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FRANCHISER: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BEA4-D55E-BE7F-8EF0-030D0BFFCFA2}"/>
              </a:ext>
            </a:extLst>
          </p:cNvPr>
          <p:cNvSpPr txBox="1"/>
          <p:nvPr/>
        </p:nvSpPr>
        <p:spPr>
          <a:xfrm>
            <a:off x="402031" y="4305263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 1: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96B-34E9-7F23-17A7-B47E4371B797}"/>
              </a:ext>
            </a:extLst>
          </p:cNvPr>
          <p:cNvSpPr/>
          <p:nvPr/>
        </p:nvSpPr>
        <p:spPr>
          <a:xfrm>
            <a:off x="2415305" y="342603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16C733-301A-1795-0058-CB1C3B1A072C}"/>
              </a:ext>
            </a:extLst>
          </p:cNvPr>
          <p:cNvSpPr/>
          <p:nvPr/>
        </p:nvSpPr>
        <p:spPr>
          <a:xfrm>
            <a:off x="2415305" y="423492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123 Main Street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05E479-2073-6ABE-02B6-CB842F79ECAA}"/>
              </a:ext>
            </a:extLst>
          </p:cNvPr>
          <p:cNvSpPr/>
          <p:nvPr/>
        </p:nvSpPr>
        <p:spPr>
          <a:xfrm>
            <a:off x="3902598" y="11410967"/>
            <a:ext cx="2513046" cy="3897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1F7C-07D4-AD46-BC5E-74643DC2AEA4}"/>
              </a:ext>
            </a:extLst>
          </p:cNvPr>
          <p:cNvSpPr txBox="1"/>
          <p:nvPr/>
        </p:nvSpPr>
        <p:spPr>
          <a:xfrm>
            <a:off x="402031" y="4624684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STREET ADDRESS 2: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4C17EE-FBC8-D238-AF6C-03493C678775}"/>
              </a:ext>
            </a:extLst>
          </p:cNvPr>
          <p:cNvSpPr/>
          <p:nvPr/>
        </p:nvSpPr>
        <p:spPr>
          <a:xfrm>
            <a:off x="2415305" y="462468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BE130-CA99-FC5F-DB66-47070A75068B}"/>
              </a:ext>
            </a:extLst>
          </p:cNvPr>
          <p:cNvSpPr txBox="1"/>
          <p:nvPr/>
        </p:nvSpPr>
        <p:spPr>
          <a:xfrm>
            <a:off x="1779716" y="5064300"/>
            <a:ext cx="63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CITY: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E0DD2D7-DEA2-06A3-F261-0849F49B8AD7}"/>
              </a:ext>
            </a:extLst>
          </p:cNvPr>
          <p:cNvSpPr/>
          <p:nvPr/>
        </p:nvSpPr>
        <p:spPr>
          <a:xfrm>
            <a:off x="2415305" y="5064300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00688-66C4-5E92-4817-6DB7874AC481}"/>
              </a:ext>
            </a:extLst>
          </p:cNvPr>
          <p:cNvSpPr txBox="1"/>
          <p:nvPr/>
        </p:nvSpPr>
        <p:spPr>
          <a:xfrm>
            <a:off x="1630060" y="5583116"/>
            <a:ext cx="78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STATE: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00F1E6-AEB7-7EE6-E2DA-BD1F402D120A}"/>
              </a:ext>
            </a:extLst>
          </p:cNvPr>
          <p:cNvSpPr/>
          <p:nvPr/>
        </p:nvSpPr>
        <p:spPr>
          <a:xfrm>
            <a:off x="2415305" y="558311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6583-4408-E504-8C44-CD2D67A15053}"/>
              </a:ext>
            </a:extLst>
          </p:cNvPr>
          <p:cNvSpPr txBox="1"/>
          <p:nvPr/>
        </p:nvSpPr>
        <p:spPr>
          <a:xfrm>
            <a:off x="1302727" y="6106996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ZIP CODE: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01E507-0F50-832E-56DC-1B9A42289097}"/>
              </a:ext>
            </a:extLst>
          </p:cNvPr>
          <p:cNvSpPr/>
          <p:nvPr/>
        </p:nvSpPr>
        <p:spPr>
          <a:xfrm>
            <a:off x="2415305" y="610699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BF7F9-12DB-324B-130B-A950D03221BD}"/>
              </a:ext>
            </a:extLst>
          </p:cNvPr>
          <p:cNvSpPr txBox="1"/>
          <p:nvPr/>
        </p:nvSpPr>
        <p:spPr>
          <a:xfrm>
            <a:off x="1491432" y="660476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PHONE: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815CFBD-415C-7B0A-004E-A5772A25F402}"/>
              </a:ext>
            </a:extLst>
          </p:cNvPr>
          <p:cNvSpPr/>
          <p:nvPr/>
        </p:nvSpPr>
        <p:spPr>
          <a:xfrm>
            <a:off x="2415305" y="6604767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EA7A8-C252-EDD3-D7F8-C8AC5161A5AB}"/>
              </a:ext>
            </a:extLst>
          </p:cNvPr>
          <p:cNvSpPr txBox="1"/>
          <p:nvPr/>
        </p:nvSpPr>
        <p:spPr>
          <a:xfrm>
            <a:off x="1569980" y="715597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170BF5C-819C-309F-FC6E-9021A2F4AF7C}"/>
              </a:ext>
            </a:extLst>
          </p:cNvPr>
          <p:cNvSpPr/>
          <p:nvPr/>
        </p:nvSpPr>
        <p:spPr>
          <a:xfrm>
            <a:off x="2415305" y="7155979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B4000F-0057-1C3B-AC45-97614B697CE5}"/>
              </a:ext>
            </a:extLst>
          </p:cNvPr>
          <p:cNvSpPr txBox="1"/>
          <p:nvPr/>
        </p:nvSpPr>
        <p:spPr>
          <a:xfrm>
            <a:off x="1797606" y="763447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URL: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EFD71C-674E-5697-5EB5-B9166AAFFA5F}"/>
              </a:ext>
            </a:extLst>
          </p:cNvPr>
          <p:cNvSpPr/>
          <p:nvPr/>
        </p:nvSpPr>
        <p:spPr>
          <a:xfrm>
            <a:off x="2415305" y="7634476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F827E8-3209-39B4-0903-85C4DC1694A2}"/>
              </a:ext>
            </a:extLst>
          </p:cNvPr>
          <p:cNvSpPr txBox="1"/>
          <p:nvPr/>
        </p:nvSpPr>
        <p:spPr>
          <a:xfrm>
            <a:off x="914416" y="8141670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ED343C2-0796-F6E9-A361-42BA5B6EEE64}"/>
              </a:ext>
            </a:extLst>
          </p:cNvPr>
          <p:cNvSpPr/>
          <p:nvPr/>
        </p:nvSpPr>
        <p:spPr>
          <a:xfrm>
            <a:off x="2415305" y="8141670"/>
            <a:ext cx="2511654" cy="12295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C1172-6778-13C2-73E4-9B8FE7D53A9C}"/>
              </a:ext>
            </a:extLst>
          </p:cNvPr>
          <p:cNvSpPr txBox="1"/>
          <p:nvPr/>
        </p:nvSpPr>
        <p:spPr>
          <a:xfrm>
            <a:off x="1167177" y="9511299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99466-AF8B-9A72-AF39-F592F7C7E37B}"/>
              </a:ext>
            </a:extLst>
          </p:cNvPr>
          <p:cNvSpPr txBox="1"/>
          <p:nvPr/>
        </p:nvSpPr>
        <p:spPr>
          <a:xfrm>
            <a:off x="1167626" y="10462789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TRAINERS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03F62-CC92-A330-5A4D-B21348F31EF0}"/>
              </a:ext>
            </a:extLst>
          </p:cNvPr>
          <p:cNvSpPr txBox="1"/>
          <p:nvPr/>
        </p:nvSpPr>
        <p:spPr>
          <a:xfrm>
            <a:off x="1379715" y="3860605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OWNER: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B77C4AA-C41D-99CF-1CB2-27A289EF2B19}"/>
              </a:ext>
            </a:extLst>
          </p:cNvPr>
          <p:cNvSpPr/>
          <p:nvPr/>
        </p:nvSpPr>
        <p:spPr>
          <a:xfrm>
            <a:off x="2415305" y="3836343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Ben Stiller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F78BFB-6D16-CBE4-BDA5-8BBCC6A8EE60}"/>
              </a:ext>
            </a:extLst>
          </p:cNvPr>
          <p:cNvSpPr txBox="1"/>
          <p:nvPr/>
        </p:nvSpPr>
        <p:spPr>
          <a:xfrm>
            <a:off x="1541224" y="299228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7D05A01-0490-574E-ED69-1CE1A3209236}"/>
              </a:ext>
            </a:extLst>
          </p:cNvPr>
          <p:cNvSpPr/>
          <p:nvPr/>
        </p:nvSpPr>
        <p:spPr>
          <a:xfrm>
            <a:off x="2380137" y="2945395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GloboGym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4722788-E18D-9907-2562-DD1100552F60}"/>
              </a:ext>
            </a:extLst>
          </p:cNvPr>
          <p:cNvSpPr/>
          <p:nvPr/>
        </p:nvSpPr>
        <p:spPr>
          <a:xfrm>
            <a:off x="2415305" y="9566160"/>
            <a:ext cx="2511654" cy="8308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Three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B54AFCB-D637-2A1B-F625-CC4314B5888D}"/>
              </a:ext>
            </a:extLst>
          </p:cNvPr>
          <p:cNvSpPr/>
          <p:nvPr/>
        </p:nvSpPr>
        <p:spPr>
          <a:xfrm>
            <a:off x="2415305" y="10554628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3DE43-AF46-5E7D-CF9E-B7FE14D94DED}"/>
              </a:ext>
            </a:extLst>
          </p:cNvPr>
          <p:cNvSpPr txBox="1"/>
          <p:nvPr/>
        </p:nvSpPr>
        <p:spPr>
          <a:xfrm>
            <a:off x="988187" y="24157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USERNMAE::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6A06769-9E4D-2F5C-06D6-656DEFF68EE8}"/>
              </a:ext>
            </a:extLst>
          </p:cNvPr>
          <p:cNvSpPr/>
          <p:nvPr/>
        </p:nvSpPr>
        <p:spPr>
          <a:xfrm>
            <a:off x="2368191" y="2440234"/>
            <a:ext cx="2511654" cy="369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kobrakommander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504</Words>
  <Application>Microsoft Macintosh PowerPoint</Application>
  <PresentationFormat>Widescreen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Elmore</dc:creator>
  <cp:lastModifiedBy>Matt Elmore</cp:lastModifiedBy>
  <cp:revision>4</cp:revision>
  <dcterms:created xsi:type="dcterms:W3CDTF">2022-05-14T13:33:36Z</dcterms:created>
  <dcterms:modified xsi:type="dcterms:W3CDTF">2022-05-20T00:43:10Z</dcterms:modified>
</cp:coreProperties>
</file>