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03"/>
  </p:normalViewPr>
  <p:slideViewPr>
    <p:cSldViewPr snapToGrid="0" snapToObjects="1">
      <p:cViewPr>
        <p:scale>
          <a:sx n="93" d="100"/>
          <a:sy n="93" d="100"/>
        </p:scale>
        <p:origin x="3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E004F-6BF8-124F-B766-400F785576C3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86589-73F7-9644-A6C9-E505E4A1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86589-73F7-9644-A6C9-E505E4A17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01A-8919-1B7A-1CFB-95239AF0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DD24-3A9C-B285-8CC2-3A9D21EEF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0361-8DA7-FCA1-549A-8394E1BC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154C-C77D-FED9-BCB8-8443A4E4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D403-5F31-5A72-4BE8-B2999940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4B62-3836-94E0-A144-7F60D5C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6F9D8-B868-F981-C6BC-C41C9774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FD31-9F2E-C72D-EA5A-2E180382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958F-60F7-9773-A5B1-11F795F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36D8-8B20-3E58-AB8E-AA722DBD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7BD7D-3E06-166B-2008-F24169DB3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CB5EA-9B90-396B-CE5F-A42750A78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D147-15FA-062B-FECC-3116B124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941-876F-4A6D-AD42-02DB7C1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04D2-029E-1974-FF74-106F7855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DF8A-B493-8BDF-05FE-3CDFDBE8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8D87-690D-D4CE-BD85-F3CCEC94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8578-9570-5385-9FA9-188E3BE0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FE7F-8356-B3A7-9477-2D124069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C3B0-264E-371D-5DFD-8A8F4C9E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F8D1-83BB-7AC8-01CC-B9DEDDEE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B41C-2235-B524-E287-681906C0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8986-080F-7C9B-414E-1204FF19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D12B-A7D4-8DA8-EDDA-AB860FF9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9DBD-1D92-808B-8808-8DF0C558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BF8-9404-1DB7-C322-18121D9D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4C5E-1698-6CF0-B6AD-277FBBA82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7F4E6-86F7-773D-FF54-B1157E7D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B7107-7873-377A-B0BE-76D0348F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017E0-054B-CCB2-03EC-79943122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E093-575D-0634-0D1A-9C44E7A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DBCC-B414-64F3-F215-0007BEB8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2A505-AF32-981E-3F8D-5D15180C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03100-422B-40C1-732C-5A444894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58213-9554-DDDF-34C4-B8FB3C0E9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8C85A-A14D-0528-1F5F-584FE5A81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0C918-C60A-EB60-1F62-2758F530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D6D09-6F66-C699-C71C-1E014AFE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14FE0-6D58-97B9-8388-92623CFC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0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0621-D369-28C7-A757-565FB08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B6DC0-8A48-6636-3F4A-4784FE1D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B5623-E6AE-B837-B1FE-31C4D865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41221-6110-0E99-476E-A95E05AC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4C3A5-DFFD-B216-61E5-473D8959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C6875-C79E-B508-E34E-2874E657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04EC6-B5DB-167E-C125-BBC61CD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F805-3818-68FE-520A-2ACD8AAE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9CF4-FD63-CABE-1428-4A7DC7C1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F64F-2836-2AB7-A4C7-E4E9FBE4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228C-036D-A4C6-65FE-1CF66585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F5CC9-5715-5A88-231B-ECAADAEA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A79E2-BFDB-4053-025A-21210800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5CD8-EBF9-0EA5-35F2-1508FFF6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DA0F9-26FA-39C9-40F2-C06F09965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F3B56-4819-BDE8-A6F1-BB91459A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7C0DE-B328-CC2B-3667-1528196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DA76-C830-3350-1200-78458AB1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465B5-BE00-51D2-A6A6-446E188A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004CF-792A-9A48-5B36-92283B3B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EFE84-5C31-5B0C-BAD0-6A34A491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90C-0609-96CF-CD14-7DB2CEB22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21CD-D576-7249-9C8B-C7E36F6EFCF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3781-73BC-C624-0027-F8F997DF0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2011-D1BA-B993-C12E-EE3AB6C7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FFC9-EF39-EA41-8E51-E7E2C9F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E4592B-D387-BCB3-621E-2449AEC84080}"/>
              </a:ext>
            </a:extLst>
          </p:cNvPr>
          <p:cNvSpPr/>
          <p:nvPr/>
        </p:nvSpPr>
        <p:spPr>
          <a:xfrm>
            <a:off x="1390918" y="425841"/>
            <a:ext cx="9929612" cy="4018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B664-FE7A-46D6-4FC4-688AAC694779}"/>
              </a:ext>
            </a:extLst>
          </p:cNvPr>
          <p:cNvSpPr txBox="1"/>
          <p:nvPr/>
        </p:nvSpPr>
        <p:spPr>
          <a:xfrm>
            <a:off x="1390918" y="-304266"/>
            <a:ext cx="309251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BBAD1-A4E3-E3CB-BAC9-8D5466044D02}"/>
              </a:ext>
            </a:extLst>
          </p:cNvPr>
          <p:cNvSpPr txBox="1"/>
          <p:nvPr/>
        </p:nvSpPr>
        <p:spPr>
          <a:xfrm>
            <a:off x="8228017" y="-304266"/>
            <a:ext cx="309251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62AE0B-8040-84C1-0F4D-7FC2402542CE}"/>
              </a:ext>
            </a:extLst>
          </p:cNvPr>
          <p:cNvGrpSpPr/>
          <p:nvPr/>
        </p:nvGrpSpPr>
        <p:grpSpPr>
          <a:xfrm>
            <a:off x="4404572" y="1815919"/>
            <a:ext cx="4005334" cy="4043970"/>
            <a:chOff x="4327298" y="1815919"/>
            <a:chExt cx="4005334" cy="4043970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DF60299A-1147-40B2-F11E-C1735D40741F}"/>
                </a:ext>
              </a:extLst>
            </p:cNvPr>
            <p:cNvSpPr/>
            <p:nvPr/>
          </p:nvSpPr>
          <p:spPr>
            <a:xfrm rot="16200000">
              <a:off x="6148848" y="1979307"/>
              <a:ext cx="2347170" cy="2020399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CAA0B4D4-3799-AF4E-F09D-437E880E89B7}"/>
                </a:ext>
              </a:extLst>
            </p:cNvPr>
            <p:cNvSpPr/>
            <p:nvPr/>
          </p:nvSpPr>
          <p:spPr>
            <a:xfrm rot="16200000">
              <a:off x="5683636" y="2057373"/>
              <a:ext cx="516760" cy="1864268"/>
            </a:xfrm>
            <a:prstGeom prst="can">
              <a:avLst>
                <a:gd name="adj" fmla="val 623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5E0901-0C1E-A63B-E9E7-276D05C47248}"/>
                </a:ext>
              </a:extLst>
            </p:cNvPr>
            <p:cNvSpPr/>
            <p:nvPr/>
          </p:nvSpPr>
          <p:spPr>
            <a:xfrm>
              <a:off x="4327298" y="3078052"/>
              <a:ext cx="402336" cy="2781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9EB8EE79-7915-9A67-626D-C693CDF3BA90}"/>
                </a:ext>
              </a:extLst>
            </p:cNvPr>
            <p:cNvSpPr/>
            <p:nvPr/>
          </p:nvSpPr>
          <p:spPr>
            <a:xfrm rot="16200000">
              <a:off x="4163913" y="1979307"/>
              <a:ext cx="2347174" cy="2020398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2E137E-78C8-EB5E-38DB-D093A5761D00}"/>
                </a:ext>
              </a:extLst>
            </p:cNvPr>
            <p:cNvSpPr/>
            <p:nvPr/>
          </p:nvSpPr>
          <p:spPr>
            <a:xfrm>
              <a:off x="4690997" y="2731126"/>
              <a:ext cx="280247" cy="51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04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E4592B-D387-BCB3-621E-2449AEC84080}"/>
              </a:ext>
            </a:extLst>
          </p:cNvPr>
          <p:cNvSpPr/>
          <p:nvPr/>
        </p:nvSpPr>
        <p:spPr>
          <a:xfrm>
            <a:off x="1133341" y="425840"/>
            <a:ext cx="10457645" cy="5820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B664-FE7A-46D6-4FC4-688AAC694779}"/>
              </a:ext>
            </a:extLst>
          </p:cNvPr>
          <p:cNvSpPr txBox="1"/>
          <p:nvPr/>
        </p:nvSpPr>
        <p:spPr>
          <a:xfrm>
            <a:off x="1390918" y="-304266"/>
            <a:ext cx="309251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BBAD1-A4E3-E3CB-BAC9-8D5466044D02}"/>
              </a:ext>
            </a:extLst>
          </p:cNvPr>
          <p:cNvSpPr txBox="1"/>
          <p:nvPr/>
        </p:nvSpPr>
        <p:spPr>
          <a:xfrm>
            <a:off x="8228017" y="-304266"/>
            <a:ext cx="309251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BDC164-02B5-0F95-3B1E-1D23D69BB568}"/>
              </a:ext>
            </a:extLst>
          </p:cNvPr>
          <p:cNvGrpSpPr/>
          <p:nvPr/>
        </p:nvGrpSpPr>
        <p:grpSpPr>
          <a:xfrm>
            <a:off x="4404572" y="1815919"/>
            <a:ext cx="4005334" cy="4043970"/>
            <a:chOff x="4327298" y="1815919"/>
            <a:chExt cx="4005334" cy="404397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6FD1B42B-2EA0-2CB1-58AA-405CFCECA4EF}"/>
                </a:ext>
              </a:extLst>
            </p:cNvPr>
            <p:cNvSpPr/>
            <p:nvPr/>
          </p:nvSpPr>
          <p:spPr>
            <a:xfrm rot="16200000">
              <a:off x="6148848" y="1979307"/>
              <a:ext cx="2347170" cy="2020399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056796FC-16E7-A803-736A-AF449F88BF01}"/>
                </a:ext>
              </a:extLst>
            </p:cNvPr>
            <p:cNvSpPr/>
            <p:nvPr/>
          </p:nvSpPr>
          <p:spPr>
            <a:xfrm rot="16200000">
              <a:off x="5683636" y="2057373"/>
              <a:ext cx="516760" cy="1864268"/>
            </a:xfrm>
            <a:prstGeom prst="can">
              <a:avLst>
                <a:gd name="adj" fmla="val 623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E9A995-0657-42D0-BC3F-C33F98E66D82}"/>
                </a:ext>
              </a:extLst>
            </p:cNvPr>
            <p:cNvSpPr/>
            <p:nvPr/>
          </p:nvSpPr>
          <p:spPr>
            <a:xfrm>
              <a:off x="4327298" y="3078052"/>
              <a:ext cx="402336" cy="2781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3EDB8491-F083-4D39-F324-93303D8F289B}"/>
                </a:ext>
              </a:extLst>
            </p:cNvPr>
            <p:cNvSpPr/>
            <p:nvPr/>
          </p:nvSpPr>
          <p:spPr>
            <a:xfrm rot="16200000">
              <a:off x="4163913" y="1979307"/>
              <a:ext cx="2347174" cy="2020398"/>
            </a:xfrm>
            <a:prstGeom prst="can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3A6B53-3A2B-CD53-B304-2CF62B7C1CE0}"/>
                </a:ext>
              </a:extLst>
            </p:cNvPr>
            <p:cNvSpPr/>
            <p:nvPr/>
          </p:nvSpPr>
          <p:spPr>
            <a:xfrm>
              <a:off x="4690997" y="2731126"/>
              <a:ext cx="280247" cy="51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164994-8BA1-6059-7B46-80048471E468}"/>
              </a:ext>
            </a:extLst>
          </p:cNvPr>
          <p:cNvGrpSpPr/>
          <p:nvPr/>
        </p:nvGrpSpPr>
        <p:grpSpPr>
          <a:xfrm>
            <a:off x="1390918" y="-304266"/>
            <a:ext cx="9929612" cy="5478423"/>
            <a:chOff x="1390918" y="-304266"/>
            <a:chExt cx="9929612" cy="54784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713056-BA31-8325-C4E6-C4F3BF3734B7}"/>
                </a:ext>
              </a:extLst>
            </p:cNvPr>
            <p:cNvGrpSpPr/>
            <p:nvPr/>
          </p:nvGrpSpPr>
          <p:grpSpPr>
            <a:xfrm>
              <a:off x="1390918" y="-304266"/>
              <a:ext cx="9929612" cy="5478423"/>
              <a:chOff x="1390918" y="-304266"/>
              <a:chExt cx="9929612" cy="54784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E4592B-D387-BCB3-621E-2449AEC84080}"/>
                  </a:ext>
                </a:extLst>
              </p:cNvPr>
              <p:cNvSpPr/>
              <p:nvPr/>
            </p:nvSpPr>
            <p:spPr>
              <a:xfrm>
                <a:off x="1622738" y="824249"/>
                <a:ext cx="9607639" cy="33613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4B664-FE7A-46D6-4FC4-688AAC694779}"/>
                  </a:ext>
                </a:extLst>
              </p:cNvPr>
              <p:cNvSpPr txBox="1"/>
              <p:nvPr/>
            </p:nvSpPr>
            <p:spPr>
              <a:xfrm>
                <a:off x="1390918" y="-304266"/>
                <a:ext cx="3092513" cy="5478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4BBAD1-A4E3-E3CB-BAC9-8D5466044D02}"/>
                  </a:ext>
                </a:extLst>
              </p:cNvPr>
              <p:cNvSpPr txBox="1"/>
              <p:nvPr/>
            </p:nvSpPr>
            <p:spPr>
              <a:xfrm>
                <a:off x="8228017" y="-304266"/>
                <a:ext cx="3092513" cy="5478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BDC164-02B5-0F95-3B1E-1D23D69BB568}"/>
                </a:ext>
              </a:extLst>
            </p:cNvPr>
            <p:cNvGrpSpPr/>
            <p:nvPr/>
          </p:nvGrpSpPr>
          <p:grpSpPr>
            <a:xfrm>
              <a:off x="4262903" y="1068939"/>
              <a:ext cx="4005334" cy="3116695"/>
              <a:chOff x="4327298" y="1815919"/>
              <a:chExt cx="4005334" cy="3116695"/>
            </a:xfrm>
          </p:grpSpPr>
          <p:sp>
            <p:nvSpPr>
              <p:cNvPr id="20" name="Can 19">
                <a:extLst>
                  <a:ext uri="{FF2B5EF4-FFF2-40B4-BE49-F238E27FC236}">
                    <a16:creationId xmlns:a16="http://schemas.microsoft.com/office/drawing/2014/main" id="{6FD1B42B-2EA0-2CB1-58AA-405CFCECA4EF}"/>
                  </a:ext>
                </a:extLst>
              </p:cNvPr>
              <p:cNvSpPr/>
              <p:nvPr/>
            </p:nvSpPr>
            <p:spPr>
              <a:xfrm rot="16200000">
                <a:off x="6148848" y="1979307"/>
                <a:ext cx="2347170" cy="2020399"/>
              </a:xfrm>
              <a:prstGeom prst="can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n 20">
                <a:extLst>
                  <a:ext uri="{FF2B5EF4-FFF2-40B4-BE49-F238E27FC236}">
                    <a16:creationId xmlns:a16="http://schemas.microsoft.com/office/drawing/2014/main" id="{056796FC-16E7-A803-736A-AF449F88BF01}"/>
                  </a:ext>
                </a:extLst>
              </p:cNvPr>
              <p:cNvSpPr/>
              <p:nvPr/>
            </p:nvSpPr>
            <p:spPr>
              <a:xfrm rot="16200000">
                <a:off x="5683636" y="2057373"/>
                <a:ext cx="516760" cy="1864268"/>
              </a:xfrm>
              <a:prstGeom prst="can">
                <a:avLst>
                  <a:gd name="adj" fmla="val 6238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BE9A995-0657-42D0-BC3F-C33F98E66D82}"/>
                  </a:ext>
                </a:extLst>
              </p:cNvPr>
              <p:cNvSpPr/>
              <p:nvPr/>
            </p:nvSpPr>
            <p:spPr>
              <a:xfrm>
                <a:off x="4327298" y="3078053"/>
                <a:ext cx="402336" cy="185456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an 22">
                <a:extLst>
                  <a:ext uri="{FF2B5EF4-FFF2-40B4-BE49-F238E27FC236}">
                    <a16:creationId xmlns:a16="http://schemas.microsoft.com/office/drawing/2014/main" id="{3EDB8491-F083-4D39-F324-93303D8F289B}"/>
                  </a:ext>
                </a:extLst>
              </p:cNvPr>
              <p:cNvSpPr/>
              <p:nvPr/>
            </p:nvSpPr>
            <p:spPr>
              <a:xfrm rot="16200000">
                <a:off x="4163913" y="1979307"/>
                <a:ext cx="2347174" cy="2020398"/>
              </a:xfrm>
              <a:prstGeom prst="can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3A6B53-3A2B-CD53-B304-2CF62B7C1CE0}"/>
                  </a:ext>
                </a:extLst>
              </p:cNvPr>
              <p:cNvSpPr/>
              <p:nvPr/>
            </p:nvSpPr>
            <p:spPr>
              <a:xfrm>
                <a:off x="4690997" y="2731126"/>
                <a:ext cx="280247" cy="5167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12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402C17-E3A2-93B0-0304-481CE677A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1" t="26103" r="17409" b="38028"/>
          <a:stretch/>
        </p:blipFill>
        <p:spPr>
          <a:xfrm>
            <a:off x="2627289" y="1790163"/>
            <a:ext cx="7070503" cy="24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1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ight bags on the floor near wall">
            <a:extLst>
              <a:ext uri="{FF2B5EF4-FFF2-40B4-BE49-F238E27FC236}">
                <a16:creationId xmlns:a16="http://schemas.microsoft.com/office/drawing/2014/main" id="{2F294EF7-BB35-CC50-18E9-8B6B2759F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1" b="15305"/>
          <a:stretch/>
        </p:blipFill>
        <p:spPr bwMode="auto">
          <a:xfrm>
            <a:off x="-10446931" y="566670"/>
            <a:ext cx="26025231" cy="629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6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tue of a person&#10;&#10;Description automatically generated with low confidence">
            <a:extLst>
              <a:ext uri="{FF2B5EF4-FFF2-40B4-BE49-F238E27FC236}">
                <a16:creationId xmlns:a16="http://schemas.microsoft.com/office/drawing/2014/main" id="{7A3679B7-7435-42D7-8018-9FE4773AF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8" b="45541"/>
          <a:stretch/>
        </p:blipFill>
        <p:spPr>
          <a:xfrm>
            <a:off x="-1972410" y="-953037"/>
            <a:ext cx="21198369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5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03EC082-6B67-4BEB-11EE-400A4473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solidFill>
            <a:srgbClr val="00A0FF"/>
          </a:solidFill>
        </p:spPr>
      </p:pic>
    </p:spTree>
    <p:extLst>
      <p:ext uri="{BB962C8B-B14F-4D97-AF65-F5344CB8AC3E}">
        <p14:creationId xmlns:p14="http://schemas.microsoft.com/office/powerpoint/2010/main" val="370784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3C0622-D167-4AEE-25A8-166213D14D46}"/>
              </a:ext>
            </a:extLst>
          </p:cNvPr>
          <p:cNvGrpSpPr/>
          <p:nvPr/>
        </p:nvGrpSpPr>
        <p:grpSpPr>
          <a:xfrm>
            <a:off x="4267200" y="1801091"/>
            <a:ext cx="914400" cy="914400"/>
            <a:chOff x="4267200" y="1801091"/>
            <a:chExt cx="2881745" cy="29013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F157C0-4A2C-B196-54A2-3AD2B0BF6EA2}"/>
                </a:ext>
              </a:extLst>
            </p:cNvPr>
            <p:cNvSpPr/>
            <p:nvPr/>
          </p:nvSpPr>
          <p:spPr>
            <a:xfrm>
              <a:off x="4267200" y="1801091"/>
              <a:ext cx="2881745" cy="2901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2A343750-DB4D-BF87-0EC6-7394DB158B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100" t="38719" r="51250" b="20519"/>
            <a:stretch/>
          </p:blipFill>
          <p:spPr>
            <a:xfrm>
              <a:off x="4693088" y="1854702"/>
              <a:ext cx="2029968" cy="2794089"/>
            </a:xfrm>
            <a:prstGeom prst="rect">
              <a:avLst/>
            </a:prstGeom>
            <a:solidFill>
              <a:srgbClr val="00A0FF"/>
            </a:solidFill>
          </p:spPr>
        </p:pic>
      </p:grpSp>
    </p:spTree>
    <p:extLst>
      <p:ext uri="{BB962C8B-B14F-4D97-AF65-F5344CB8AC3E}">
        <p14:creationId xmlns:p14="http://schemas.microsoft.com/office/powerpoint/2010/main" val="299908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6422</TotalTime>
  <Words>7</Words>
  <Application>Microsoft Macintosh PowerPoint</Application>
  <PresentationFormat>Widescreen</PresentationFormat>
  <Paragraphs>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Elmore</dc:creator>
  <cp:lastModifiedBy>Matt Elmore</cp:lastModifiedBy>
  <cp:revision>9</cp:revision>
  <dcterms:created xsi:type="dcterms:W3CDTF">2022-05-19T19:10:16Z</dcterms:created>
  <dcterms:modified xsi:type="dcterms:W3CDTF">2022-05-26T18:33:58Z</dcterms:modified>
</cp:coreProperties>
</file>