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35"/>
  </p:normalViewPr>
  <p:slideViewPr>
    <p:cSldViewPr snapToGrid="0" snapToObjects="1">
      <p:cViewPr varScale="1">
        <p:scale>
          <a:sx n="102" d="100"/>
          <a:sy n="102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0F1A-3C00-8064-CD2E-5C262785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667E2-1FCD-27ED-9E4A-CFD36AEAE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72D-D824-4E55-391D-894A8118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45B5-6D50-5A00-806A-9D19B064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7B2C-FCE4-7927-448E-07CDF9E8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9048-9983-E0C7-51D6-C71888CF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5BA48-3A61-0B34-83AB-442EB14F5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B3C7-1F15-4B46-7CA6-B05E61A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83E3-AAF5-BE78-16A0-49E27688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5D08-9553-285D-C0CA-BAF7107D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96ECD-3C56-6A7B-0824-7A4C2E819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4BAF-33CA-F506-7A51-9D55F3D5F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18-0EC7-D7BD-92C2-F6778AAD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11C6-2AAC-52FA-C059-2A5E06BA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DFA8-7DEC-65D1-7B1E-755DCE71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8D7-8D82-1216-BDD0-07195520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998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DCAD-430D-3A45-FC59-DBC2FBBB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E9-5B64-B5F1-605A-10FDCBB0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75CC-F983-174C-93BA-F5C1D8F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61E2-8668-E36D-EE3C-F674AD35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265C-F69A-A471-CA49-079CE463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B8A9-26DB-741C-C6A4-A78533C5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3888-57CE-BAF7-87FC-4345C903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A326-B0ED-3CE4-96D9-F56906F1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B403-8CD7-931D-3AE6-4BEF73A9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9D6F-A083-34BE-9BE3-FC1C7C2B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463B-3FBA-2969-CA8E-79D01AB81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599E-6B20-47E6-9EC4-9DE35E44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C55FB-C555-8BE9-7A05-E68016AF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25C9-A2AA-E1E0-F38A-98BC36F3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4515-C0FD-CB7D-2AAF-8BA64B55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A75-A40A-F65D-AD7A-30A1010E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1FB0-8369-D698-DD35-039A504E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8B16-4F72-F931-E657-94905F09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AABEA-1CB7-5F87-8A8D-350D9DCED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EB42B-F0EC-8997-B91D-083521579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EC7DA-76EB-49B7-CA7D-09E9F126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4C2BF-7E27-5D85-A40A-B451D91E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B93AC-4C9D-9836-D122-1A427FD1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4DE2-F5B0-360D-18BA-37558B40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506AB-6F00-6F72-0901-33F22873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B43D5-3483-FACF-03BA-BAE53E14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8E528-0675-4B24-CE1F-CC5F53CA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23E28-6284-8DF7-34D6-F5C6B262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57295-B0F2-D89F-28C8-76B47CE1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65C2A-2B09-9D92-C99B-CBB371F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574F-C6B1-BFA8-F629-D896414B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53F7-A430-44BE-890B-97FCDB4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87F52-13FD-D232-5197-D9C7FB1F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9607-EAD1-A3F5-AFE6-1D28F05C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DB83-280A-0AF6-97D3-F2B74827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2C04-D53B-D1A5-43BE-122C01E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008-675A-E019-F12C-ED444278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5421C-6B1F-E84B-9F43-1AE9D990F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7F4C7-2487-8618-13BD-E3FB85571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C8130-E9A2-3E24-5C74-5EF7CEDC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D0A9E-5242-AC5B-016B-08E3568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26917-EF85-8A57-1E5E-CAD10CBB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7C5DF-981E-39E0-E95E-9B62FC3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3406-6B13-EEE0-2055-146A52A9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980-DBAC-D5D9-04D3-639BFAD49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23DA2-630B-6B4A-B830-3F2AA88034DD}" type="datetimeFigureOut">
              <a:rPr lang="en-US" smtClean="0"/>
              <a:t>5/26/22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FB1A-8BB6-0181-F4B9-0692E10FE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27E1-23F0-88A4-CA34-E7D8D2156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EC75-E613-BD41-A1BD-77922B2A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650B27-D43A-5C3B-F5AF-359DCE36CA5D}"/>
              </a:ext>
            </a:extLst>
          </p:cNvPr>
          <p:cNvGrpSpPr/>
          <p:nvPr/>
        </p:nvGrpSpPr>
        <p:grpSpPr>
          <a:xfrm>
            <a:off x="152400" y="313494"/>
            <a:ext cx="11887200" cy="2380938"/>
            <a:chOff x="158496" y="1898454"/>
            <a:chExt cx="11887200" cy="2380938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252FC610-6145-DC5D-5D8B-17EB4D705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184" t="22007" b="7455"/>
            <a:stretch/>
          </p:blipFill>
          <p:spPr>
            <a:xfrm>
              <a:off x="158496" y="1898454"/>
              <a:ext cx="5152011" cy="2380938"/>
            </a:xfrm>
            <a:prstGeom prst="rect">
              <a:avLst/>
            </a:prstGeom>
            <a:solidFill>
              <a:srgbClr val="00A0FF"/>
            </a:solidFill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CC8B03-C49C-7C5E-D3C0-2E02B61F0F54}"/>
                </a:ext>
              </a:extLst>
            </p:cNvPr>
            <p:cNvSpPr txBox="1"/>
            <p:nvPr/>
          </p:nvSpPr>
          <p:spPr>
            <a:xfrm>
              <a:off x="4427905" y="2277439"/>
              <a:ext cx="76177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i="1" dirty="0">
                  <a:latin typeface="Impact" panose="020B0806030902050204" pitchFamily="34" charset="0"/>
                </a:rPr>
                <a:t>Local Fitness Finder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A2C490-B7B3-2844-54B9-5F67086F5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037" y="3429000"/>
            <a:ext cx="17319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B9328-527B-F85B-4801-8DBA3B82B810}"/>
              </a:ext>
            </a:extLst>
          </p:cNvPr>
          <p:cNvSpPr txBox="1"/>
          <p:nvPr/>
        </p:nvSpPr>
        <p:spPr>
          <a:xfrm>
            <a:off x="459906" y="3122185"/>
            <a:ext cx="973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 FULL-STACK WEBSITE BY TEAM SINISTER TRANQUILITY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D9724-B44D-B219-7578-5498545A6ADA}"/>
              </a:ext>
            </a:extLst>
          </p:cNvPr>
          <p:cNvSpPr txBox="1"/>
          <p:nvPr/>
        </p:nvSpPr>
        <p:spPr>
          <a:xfrm>
            <a:off x="2045581" y="3705770"/>
            <a:ext cx="25360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Nick Gonzalez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Max </a:t>
            </a:r>
            <a:r>
              <a:rPr lang="en-US" sz="2800" dirty="0" err="1"/>
              <a:t>Goduco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Kate </a:t>
            </a:r>
            <a:r>
              <a:rPr lang="en-US" sz="2800" dirty="0" err="1"/>
              <a:t>Remmick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Matt Elmore</a:t>
            </a:r>
          </a:p>
        </p:txBody>
      </p:sp>
    </p:spTree>
    <p:extLst>
      <p:ext uri="{BB962C8B-B14F-4D97-AF65-F5344CB8AC3E}">
        <p14:creationId xmlns:p14="http://schemas.microsoft.com/office/powerpoint/2010/main" val="164430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BC84-8D66-42E3-2F0D-F456562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A7FB6E68-6682-689B-430F-F629D8B2F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8148"/>
            <a:ext cx="12192001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6858F-8E18-C6CC-AEDF-4F3F1FB909EF}"/>
              </a:ext>
            </a:extLst>
          </p:cNvPr>
          <p:cNvSpPr txBox="1"/>
          <p:nvPr/>
        </p:nvSpPr>
        <p:spPr>
          <a:xfrm>
            <a:off x="883001" y="4702604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gradFill flip="none" rotWithShape="1">
                    <a:gsLst>
                      <a:gs pos="0">
                        <a:schemeClr val="bg1"/>
                      </a:gs>
                      <a:gs pos="23000">
                        <a:schemeClr val="tx1">
                          <a:lumMod val="85000"/>
                          <a:lumOff val="15000"/>
                        </a:schemeClr>
                      </a:gs>
                      <a:gs pos="69000">
                        <a:schemeClr val="bg2">
                          <a:lumMod val="10000"/>
                        </a:schemeClr>
                      </a:gs>
                      <a:gs pos="97000">
                        <a:schemeClr val="tx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NICK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32E5E-0D72-1830-C8D2-E99464198F43}"/>
              </a:ext>
            </a:extLst>
          </p:cNvPr>
          <p:cNvSpPr txBox="1"/>
          <p:nvPr/>
        </p:nvSpPr>
        <p:spPr>
          <a:xfrm>
            <a:off x="3340190" y="1184878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gradFill flip="none" rotWithShape="1">
                    <a:gsLst>
                      <a:gs pos="0">
                        <a:schemeClr val="bg1"/>
                      </a:gs>
                      <a:gs pos="23000">
                        <a:schemeClr val="tx1">
                          <a:lumMod val="85000"/>
                          <a:lumOff val="15000"/>
                        </a:schemeClr>
                      </a:gs>
                      <a:gs pos="69000">
                        <a:schemeClr val="bg2">
                          <a:lumMod val="10000"/>
                        </a:schemeClr>
                      </a:gs>
                      <a:gs pos="97000">
                        <a:schemeClr val="tx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7D6F4-E300-E54D-68BA-00199B7E7A74}"/>
              </a:ext>
            </a:extLst>
          </p:cNvPr>
          <p:cNvSpPr txBox="1"/>
          <p:nvPr/>
        </p:nvSpPr>
        <p:spPr>
          <a:xfrm>
            <a:off x="6912196" y="6211669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gradFill flip="none" rotWithShape="1">
                    <a:gsLst>
                      <a:gs pos="0">
                        <a:schemeClr val="bg1"/>
                      </a:gs>
                      <a:gs pos="23000">
                        <a:schemeClr val="tx1">
                          <a:lumMod val="85000"/>
                          <a:lumOff val="15000"/>
                        </a:schemeClr>
                      </a:gs>
                      <a:gs pos="69000">
                        <a:schemeClr val="bg2">
                          <a:lumMod val="10000"/>
                        </a:schemeClr>
                      </a:gs>
                      <a:gs pos="97000">
                        <a:schemeClr val="tx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MATT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BF255-6CB1-FCC6-096B-9755A491AC02}"/>
              </a:ext>
            </a:extLst>
          </p:cNvPr>
          <p:cNvSpPr txBox="1"/>
          <p:nvPr/>
        </p:nvSpPr>
        <p:spPr>
          <a:xfrm>
            <a:off x="9532223" y="4936102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gradFill flip="none" rotWithShape="1">
                    <a:gsLst>
                      <a:gs pos="0">
                        <a:schemeClr val="bg1"/>
                      </a:gs>
                      <a:gs pos="23000">
                        <a:schemeClr val="tx1">
                          <a:lumMod val="85000"/>
                          <a:lumOff val="15000"/>
                        </a:schemeClr>
                      </a:gs>
                      <a:gs pos="69000">
                        <a:schemeClr val="bg2">
                          <a:lumMod val="10000"/>
                        </a:schemeClr>
                      </a:gs>
                      <a:gs pos="97000">
                        <a:schemeClr val="tx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415A2-929F-BC09-67BC-56DDA4A06764}"/>
              </a:ext>
            </a:extLst>
          </p:cNvPr>
          <p:cNvSpPr txBox="1"/>
          <p:nvPr/>
        </p:nvSpPr>
        <p:spPr>
          <a:xfrm>
            <a:off x="7766095" y="1698547"/>
            <a:ext cx="1560576" cy="830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SD STAFF</a:t>
            </a:r>
            <a:b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GOING WTF</a:t>
            </a:r>
          </a:p>
        </p:txBody>
      </p:sp>
    </p:spTree>
    <p:extLst>
      <p:ext uri="{BB962C8B-B14F-4D97-AF65-F5344CB8AC3E}">
        <p14:creationId xmlns:p14="http://schemas.microsoft.com/office/powerpoint/2010/main" val="1586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9AD1-25E3-5199-BECB-61C32104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24D1-81D3-2AB9-0888-45A0D861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F266-A784-0A34-92B3-28F07B9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E4E8-3A14-8A82-E84E-175CB23A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990B-B226-52E3-C597-75721FB5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807F-493A-719A-F67D-FD4E69C6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C40-78AB-62AE-8FCA-59B8FD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 &amp;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30A9-1A18-7CF8-1FCF-81E79E8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B55A-270C-13A9-869A-0AFF34AE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A343-C6C7-5065-7E6D-49D5B455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E908-94AC-91D8-DD6F-04543B53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8CCE-D93B-6523-C278-428D34E4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77CF-F709-D160-EAF7-AB42FEE7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5D02-E4A1-DC25-D72A-BA235206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Office Theme</vt:lpstr>
      <vt:lpstr>PowerPoint Presentation</vt:lpstr>
      <vt:lpstr>The Team</vt:lpstr>
      <vt:lpstr>Outline</vt:lpstr>
      <vt:lpstr>Demonstration</vt:lpstr>
      <vt:lpstr>Database Diagram</vt:lpstr>
      <vt:lpstr>DAOs &amp; Controllers</vt:lpstr>
      <vt:lpstr>Frontend</vt:lpstr>
      <vt:lpstr>Lessons Learned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Elmore</dc:creator>
  <cp:lastModifiedBy>Matt Elmore</cp:lastModifiedBy>
  <cp:revision>1</cp:revision>
  <dcterms:created xsi:type="dcterms:W3CDTF">2022-05-26T18:43:01Z</dcterms:created>
  <dcterms:modified xsi:type="dcterms:W3CDTF">2022-05-26T19:07:41Z</dcterms:modified>
</cp:coreProperties>
</file>