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记下此刻的感觉与心情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如何快速写一篇发明专利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20</cp:revision>
  <dcterms:created xsi:type="dcterms:W3CDTF">2019-07-16T13:26:00Z</dcterms:created>
  <dcterms:modified xsi:type="dcterms:W3CDTF">2019-12-12T14:12:58Z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