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选择自己的时间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1245" y="1960245"/>
            <a:ext cx="7727950" cy="2265045"/>
          </a:xfrm>
        </p:spPr>
        <p:txBody>
          <a:bodyPr>
            <a:normAutofit/>
          </a:bodyPr>
          <a:p>
            <a:r>
              <a:rPr lang="en-US" altLang="zh-CN" sz="7200"/>
              <a:t>Mac终端美化</a:t>
            </a:r>
            <a:endParaRPr lang="en-US" altLang="zh-CN" sz="7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568575" y="1185545"/>
            <a:ext cx="3695065" cy="30029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6375" y="1791335"/>
            <a:ext cx="3338830" cy="1790700"/>
          </a:xfrm>
        </p:spPr>
        <p:txBody>
          <a:bodyPr>
            <a:normAutofit/>
          </a:bodyPr>
          <a:p>
            <a:r>
              <a:rPr lang="zh-CN" altLang="en-US" sz="7200"/>
              <a:t>荣明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6134" y="532368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宽屏</PresentationFormat>
  <Paragraphs>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荣明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38</cp:revision>
  <dcterms:created xsi:type="dcterms:W3CDTF">2020-05-03T09:08:15Z</dcterms:created>
  <dcterms:modified xsi:type="dcterms:W3CDTF">2020-05-03T09:08:15Z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