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审视自己是对是错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假期的两件事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>
            <a:normAutofit/>
          </a:bodyPr>
          <a:p>
            <a:r>
              <a:rPr lang="zh-CN" altLang="en-US" sz="7200"/>
              <a:t>荣明同学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0874" y="330946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rmliu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Presentation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Office 主题</vt:lpstr>
      <vt:lpstr>成长之路</vt:lpstr>
      <vt:lpstr>并发编程</vt:lpstr>
      <vt:lpstr>English</vt:lpstr>
      <vt:lpstr>毕业篇</vt:lpstr>
      <vt:lpstr>English</vt:lpstr>
      <vt:lpstr>English</vt:lpstr>
      <vt:lpstr>荣明同学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35</cp:revision>
  <dcterms:created xsi:type="dcterms:W3CDTF">2020-03-04T03:43:39Z</dcterms:created>
  <dcterms:modified xsi:type="dcterms:W3CDTF">2020-03-04T03:43:39Z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