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成长之路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一天的时间你可以做什么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毕业篇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甘特图与PERT图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双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音标拼读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美式发音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KSO_WM_SLIDE_MODEL_TYPE" val="cover"/>
</p:tagLst>
</file>

<file path=ppt/tags/tag18.xml><?xml version="1.0" encoding="utf-8"?>
<p:tagLst xmlns:p="http://schemas.openxmlformats.org/presentationml/2006/main">
  <p:tag name="KSO_WM_SLIDE_MODEL_TYPE" val="cover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WPS 演示</Application>
  <PresentationFormat>宽屏</PresentationFormat>
  <Paragraphs>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成长之路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毕业篇</vt:lpstr>
      <vt:lpstr>English</vt:lpstr>
      <vt:lpstr>English</vt:lpstr>
      <vt:lpstr>English</vt:lpstr>
      <vt:lpstr>English</vt:lpstr>
      <vt:lpstr>English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kate</cp:lastModifiedBy>
  <cp:revision>17</cp:revision>
  <dcterms:created xsi:type="dcterms:W3CDTF">2019-07-16T13:26:00Z</dcterms:created>
  <dcterms:modified xsi:type="dcterms:W3CDTF">2019-11-23T14:50:41Z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