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成长之路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2020编程之路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书写开题报告的感悟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双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音标拼读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美式发音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WPS 演示</Application>
  <PresentationFormat>宽屏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成长之路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毕业篇</vt:lpstr>
      <vt:lpstr>English</vt:lpstr>
      <vt:lpstr>English</vt:lpstr>
      <vt:lpstr>English</vt:lpstr>
      <vt:lpstr>English</vt:lpstr>
      <vt:lpstr>English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kate</cp:lastModifiedBy>
  <cp:revision>25</cp:revision>
  <dcterms:created xsi:type="dcterms:W3CDTF">2019-07-16T13:26:00Z</dcterms:created>
  <dcterms:modified xsi:type="dcterms:W3CDTF">2020-01-05T13:14:25Z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