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成长之路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选择自己的时间</a:t>
            </a:r>
            <a:endParaRPr lang="en-US" altLang="zh-CN" sz="33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毕业篇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书写开题报告的感悟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并发编程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 fontScale="80000"/>
          </a:bodyPr>
          <a:p>
            <a:r>
              <a:rPr lang="en-US" altLang="zh-CN" sz="3300"/>
              <a:t>--  </a:t>
            </a:r>
            <a:r>
              <a:rPr lang="zh-CN" altLang="en-US" sz="3300"/>
              <a:t>Java内存模型之Happen-before规则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毕业篇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假期的两件事</a:t>
            </a:r>
            <a:endParaRPr lang="en-US" altLang="zh-CN" sz="33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音标拼读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美式发音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2568575" y="1185545"/>
            <a:ext cx="3695065" cy="30029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en-US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6375" y="1791335"/>
            <a:ext cx="3338830" cy="1790700"/>
          </a:xfrm>
        </p:spPr>
        <p:txBody>
          <a:bodyPr>
            <a:normAutofit/>
          </a:bodyPr>
          <a:p>
            <a:r>
              <a:rPr lang="zh-CN" altLang="en-US" sz="7200"/>
              <a:t>荣明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56134" y="532368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rmliu</a:t>
            </a:r>
            <a:endParaRPr lang="en-US" altLang="zh-CN" sz="33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KSO_WM_SLIDE_MODEL_TYPE" val="cover"/>
</p:tagLst>
</file>

<file path=ppt/tags/tag18.xml><?xml version="1.0" encoding="utf-8"?>
<p:tagLst xmlns:p="http://schemas.openxmlformats.org/presentationml/2006/main">
  <p:tag name="KSO_WM_SLIDE_MODEL_TYPE" val="cover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WPS Writer</Application>
  <PresentationFormat>宽屏</PresentationFormat>
  <Paragraphs>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微软雅黑</vt:lpstr>
      <vt:lpstr>HYQiHeiKW</vt:lpstr>
      <vt:lpstr>Calibri</vt:lpstr>
      <vt:lpstr>Helvetica Neue</vt:lpstr>
      <vt:lpstr>微软雅黑</vt:lpstr>
      <vt:lpstr>Arial Unicode MS</vt:lpstr>
      <vt:lpstr>Office 主题</vt:lpstr>
      <vt:lpstr>成长之路</vt:lpstr>
      <vt:lpstr>并发编程</vt:lpstr>
      <vt:lpstr>English</vt:lpstr>
      <vt:lpstr>毕业篇</vt:lpstr>
      <vt:lpstr>English</vt:lpstr>
      <vt:lpstr>English</vt:lpstr>
      <vt:lpstr>荣明同学</vt:lpstr>
      <vt:lpstr>English</vt:lpstr>
      <vt:lpstr>English</vt:lpstr>
      <vt:lpstr>English</vt:lpstr>
      <vt:lpstr>English</vt:lpstr>
      <vt:lpstr>English</vt:lpstr>
      <vt:lpstr>English</vt:lpstr>
      <vt:lpstr>English</vt:lpstr>
      <vt:lpstr>毕业篇</vt:lpstr>
      <vt:lpstr>English</vt:lpstr>
      <vt:lpstr>English</vt:lpstr>
      <vt:lpstr>English</vt:lpstr>
      <vt:lpstr>English</vt:lpstr>
      <vt:lpstr>English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rmliu</cp:lastModifiedBy>
  <cp:revision>37</cp:revision>
  <dcterms:created xsi:type="dcterms:W3CDTF">2020-04-29T15:06:19Z</dcterms:created>
  <dcterms:modified xsi:type="dcterms:W3CDTF">2020-04-29T15:06:19Z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1033-1.8.2.2861</vt:lpwstr>
  </property>
</Properties>
</file>