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一些变化与思考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30</cp:revision>
  <dcterms:created xsi:type="dcterms:W3CDTF">2020-01-22T11:42:05Z</dcterms:created>
  <dcterms:modified xsi:type="dcterms:W3CDTF">2020-01-22T11:42:05Z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