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成长之路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记下此刻的感觉与心情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毕业篇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开题前的一些准备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双</a:t>
            </a:r>
            <a:r>
              <a:rPr lang="zh-CN" altLang="en-US" sz="3300"/>
              <a:t>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音标拼读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美式发音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11.xml><?xml version="1.0" encoding="utf-8"?>
<p:tagLst xmlns:p="http://schemas.openxmlformats.org/presentationml/2006/main">
  <p:tag name="KSO_WM_SLIDE_MODEL_TYPE" val="cover"/>
</p:tagLst>
</file>

<file path=ppt/tags/tag12.xml><?xml version="1.0" encoding="utf-8"?>
<p:tagLst xmlns:p="http://schemas.openxmlformats.org/presentationml/2006/main">
  <p:tag name="KSO_WM_SLIDE_MODEL_TYPE" val="cover"/>
</p:tagLst>
</file>

<file path=ppt/tags/tag13.xml><?xml version="1.0" encoding="utf-8"?>
<p:tagLst xmlns:p="http://schemas.openxmlformats.org/presentationml/2006/main">
  <p:tag name="KSO_WM_SLIDE_MODEL_TYPE" val="cover"/>
</p:tagLst>
</file>

<file path=ppt/tags/tag14.xml><?xml version="1.0" encoding="utf-8"?>
<p:tagLst xmlns:p="http://schemas.openxmlformats.org/presentationml/2006/main">
  <p:tag name="KSO_WM_SLIDE_MODEL_TYPE" val="cover"/>
</p:tagLst>
</file>

<file path=ppt/tags/tag15.xml><?xml version="1.0" encoding="utf-8"?>
<p:tagLst xmlns:p="http://schemas.openxmlformats.org/presentationml/2006/main">
  <p:tag name="KSO_WM_SLIDE_MODEL_TYPE" val="cover"/>
</p:tagLst>
</file>

<file path=ppt/tags/tag16.xml><?xml version="1.0" encoding="utf-8"?>
<p:tagLst xmlns:p="http://schemas.openxmlformats.org/presentationml/2006/main">
  <p:tag name="KSO_WM_SLIDE_MODEL_TYPE" val="cover"/>
</p:tagLst>
</file>

<file path=ppt/tags/tag17.xml><?xml version="1.0" encoding="utf-8"?>
<p:tagLst xmlns:p="http://schemas.openxmlformats.org/presentationml/2006/main">
  <p:tag name="KSO_WM_SLIDE_MODEL_TYPE" val="cover"/>
</p:tagLst>
</file>

<file path=ppt/tags/tag18.xml><?xml version="1.0" encoding="utf-8"?>
<p:tagLst xmlns:p="http://schemas.openxmlformats.org/presentationml/2006/main">
  <p:tag name="KSO_WM_SLIDE_MODEL_TYPE" val="cover"/>
</p:tagLst>
</file>

<file path=ppt/tags/tag19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20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WPS 演示</Application>
  <PresentationFormat>宽屏</PresentationFormat>
  <Paragraphs>80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成长之路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毕业篇</vt:lpstr>
      <vt:lpstr>English</vt:lpstr>
      <vt:lpstr>English</vt:lpstr>
      <vt:lpstr>English</vt:lpstr>
      <vt:lpstr>English</vt:lpstr>
      <vt:lpstr>English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kate</cp:lastModifiedBy>
  <cp:revision>19</cp:revision>
  <dcterms:created xsi:type="dcterms:W3CDTF">2019-07-16T13:26:00Z</dcterms:created>
  <dcterms:modified xsi:type="dcterms:W3CDTF">2019-12-07T04:02:15Z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