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成长之路自在心中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>
            <a:normAutofit/>
          </a:bodyPr>
          <a:p>
            <a:r>
              <a:rPr lang="zh-CN" altLang="en-US" sz="7200"/>
              <a:t>荣明同学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0874" y="330946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Writer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Apple Color Emoji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33</cp:revision>
  <dcterms:created xsi:type="dcterms:W3CDTF">2020-02-19T12:43:30Z</dcterms:created>
  <dcterms:modified xsi:type="dcterms:W3CDTF">2020-02-19T12:43:30Z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