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些许调剂的经验与故事，缺少酒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并发编程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 fontScale="80000"/>
          </a:bodyPr>
          <a:p>
            <a:r>
              <a:rPr lang="en-US" altLang="zh-CN" sz="3300"/>
              <a:t>--  </a:t>
            </a:r>
            <a:r>
              <a:rPr lang="zh-CN" altLang="en-US" sz="3300"/>
              <a:t>Java内存模型之Happen-before规则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假期的两件事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>
            <a:normAutofit/>
          </a:bodyPr>
          <a:p>
            <a:r>
              <a:rPr lang="zh-CN" altLang="en-US" sz="7200"/>
              <a:t>荣明同学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0874" y="330946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rmliu</a:t>
            </a:r>
            <a:endParaRPr lang="en-US" altLang="zh-CN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Presentation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微软雅黑</vt:lpstr>
      <vt:lpstr>HYQiHeiKW</vt:lpstr>
      <vt:lpstr>Calibri</vt:lpstr>
      <vt:lpstr>Helvetica Neue</vt:lpstr>
      <vt:lpstr>微软雅黑</vt:lpstr>
      <vt:lpstr>Arial Unicode MS</vt:lpstr>
      <vt:lpstr>Office 主题</vt:lpstr>
      <vt:lpstr>成长之路</vt:lpstr>
      <vt:lpstr>并发编程</vt:lpstr>
      <vt:lpstr>English</vt:lpstr>
      <vt:lpstr>毕业篇</vt:lpstr>
      <vt:lpstr>English</vt:lpstr>
      <vt:lpstr>English</vt:lpstr>
      <vt:lpstr>荣明同学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rmliu</cp:lastModifiedBy>
  <cp:revision>34</cp:revision>
  <dcterms:created xsi:type="dcterms:W3CDTF">2020-02-26T10:45:46Z</dcterms:created>
  <dcterms:modified xsi:type="dcterms:W3CDTF">2020-02-26T10:45:46Z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1033-1.8.2.2861</vt:lpwstr>
  </property>
</Properties>
</file>