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成长之路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2020毕业之路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zh-CN" altLang="en-US" sz="7200"/>
              <a:t>毕业篇</a:t>
            </a:r>
            <a:endParaRPr lang="zh-CN" altLang="en-US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书写开题报告的感悟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双</a:t>
            </a:r>
            <a:r>
              <a:rPr lang="zh-CN" altLang="en-US" sz="3300"/>
              <a:t>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音标拼读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美式发音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4548" y="1221105"/>
            <a:ext cx="5422583" cy="1790700"/>
          </a:xfrm>
        </p:spPr>
        <p:txBody>
          <a:bodyPr/>
          <a:p>
            <a:r>
              <a:rPr lang="en-US" altLang="zh-CN" sz="7200"/>
              <a:t>English</a:t>
            </a:r>
            <a:endParaRPr lang="en-US" altLang="zh-CN" sz="7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78179" y="3618071"/>
            <a:ext cx="5479733" cy="835343"/>
          </a:xfrm>
        </p:spPr>
        <p:txBody>
          <a:bodyPr>
            <a:normAutofit/>
          </a:bodyPr>
          <a:p>
            <a:r>
              <a:rPr lang="en-US" altLang="zh-CN" sz="3300"/>
              <a:t>--  </a:t>
            </a:r>
            <a:r>
              <a:rPr lang="zh-CN" altLang="en-US" sz="3300"/>
              <a:t>单元音</a:t>
            </a:r>
            <a:endParaRPr lang="zh-CN" altLang="en-US" sz="33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KSO_WM_SLIDE_MODEL_TYPE" val="cover"/>
</p:tagLst>
</file>

<file path=ppt/tags/tag11.xml><?xml version="1.0" encoding="utf-8"?>
<p:tagLst xmlns:p="http://schemas.openxmlformats.org/presentationml/2006/main">
  <p:tag name="KSO_WM_SLIDE_MODEL_TYPE" val="cover"/>
</p:tagLst>
</file>

<file path=ppt/tags/tag12.xml><?xml version="1.0" encoding="utf-8"?>
<p:tagLst xmlns:p="http://schemas.openxmlformats.org/presentationml/2006/main">
  <p:tag name="KSO_WM_SLIDE_MODEL_TYPE" val="cover"/>
</p:tagLst>
</file>

<file path=ppt/tags/tag13.xml><?xml version="1.0" encoding="utf-8"?>
<p:tagLst xmlns:p="http://schemas.openxmlformats.org/presentationml/2006/main">
  <p:tag name="KSO_WM_SLIDE_MODEL_TYPE" val="cover"/>
</p:tagLst>
</file>

<file path=ppt/tags/tag14.xml><?xml version="1.0" encoding="utf-8"?>
<p:tagLst xmlns:p="http://schemas.openxmlformats.org/presentationml/2006/main">
  <p:tag name="KSO_WM_SLIDE_MODEL_TYPE" val="cover"/>
</p:tagLst>
</file>

<file path=ppt/tags/tag15.xml><?xml version="1.0" encoding="utf-8"?>
<p:tagLst xmlns:p="http://schemas.openxmlformats.org/presentationml/2006/main">
  <p:tag name="KSO_WM_SLIDE_MODEL_TYPE" val="cover"/>
</p:tagLst>
</file>

<file path=ppt/tags/tag16.xml><?xml version="1.0" encoding="utf-8"?>
<p:tagLst xmlns:p="http://schemas.openxmlformats.org/presentationml/2006/main">
  <p:tag name="KSO_WM_SLIDE_MODEL_TYPE" val="cover"/>
</p:tagLst>
</file>

<file path=ppt/tags/tag17.xml><?xml version="1.0" encoding="utf-8"?>
<p:tagLst xmlns:p="http://schemas.openxmlformats.org/presentationml/2006/main">
  <p:tag name="KSO_WM_SLIDE_MODEL_TYPE" val="cover"/>
</p:tagLst>
</file>

<file path=ppt/tags/tag18.xml><?xml version="1.0" encoding="utf-8"?>
<p:tagLst xmlns:p="http://schemas.openxmlformats.org/presentationml/2006/main">
  <p:tag name="KSO_WM_SLIDE_MODEL_TYPE" val="cover"/>
</p:tagLst>
</file>

<file path=ppt/tags/tag19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cover"/>
</p:tagLst>
</file>

<file path=ppt/tags/tag20.xml><?xml version="1.0" encoding="utf-8"?>
<p:tagLst xmlns:p="http://schemas.openxmlformats.org/presentationml/2006/main">
  <p:tag name="KSO_WM_SLIDE_MODEL_TYPE" val="cover"/>
</p:tagLst>
</file>

<file path=ppt/tags/tag3.xml><?xml version="1.0" encoding="utf-8"?>
<p:tagLst xmlns:p="http://schemas.openxmlformats.org/presentationml/2006/main">
  <p:tag name="KSO_WM_SLIDE_MODEL_TYPE" val="cover"/>
</p:tagLst>
</file>

<file path=ppt/tags/tag4.xml><?xml version="1.0" encoding="utf-8"?>
<p:tagLst xmlns:p="http://schemas.openxmlformats.org/presentationml/2006/main">
  <p:tag name="KSO_WM_SLIDE_MODEL_TYPE" val="cover"/>
</p:tagLst>
</file>

<file path=ppt/tags/tag5.xml><?xml version="1.0" encoding="utf-8"?>
<p:tagLst xmlns:p="http://schemas.openxmlformats.org/presentationml/2006/main">
  <p:tag name="KSO_WM_SLIDE_MODEL_TYPE" val="cover"/>
</p:tagLst>
</file>

<file path=ppt/tags/tag6.xml><?xml version="1.0" encoding="utf-8"?>
<p:tagLst xmlns:p="http://schemas.openxmlformats.org/presentationml/2006/main">
  <p:tag name="KSO_WM_SLIDE_MODEL_TYPE" val="cover"/>
</p:tagLst>
</file>

<file path=ppt/tags/tag7.xml><?xml version="1.0" encoding="utf-8"?>
<p:tagLst xmlns:p="http://schemas.openxmlformats.org/presentationml/2006/main">
  <p:tag name="KSO_WM_SLIDE_MODEL_TYPE" val="cover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WPS 演示</Application>
  <PresentationFormat>宽屏</PresentationFormat>
  <Paragraphs>80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成长之路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English</vt:lpstr>
      <vt:lpstr>毕业篇</vt:lpstr>
      <vt:lpstr>English</vt:lpstr>
      <vt:lpstr>English</vt:lpstr>
      <vt:lpstr>English</vt:lpstr>
      <vt:lpstr>English</vt:lpstr>
      <vt:lpstr>English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kate</cp:lastModifiedBy>
  <cp:revision>26</cp:revision>
  <dcterms:created xsi:type="dcterms:W3CDTF">2019-07-16T13:26:00Z</dcterms:created>
  <dcterms:modified xsi:type="dcterms:W3CDTF">2020-01-11T13:03:37Z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