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成长之路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我终于23岁了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如何快速写一篇发明专利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双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美式发音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WPS 演示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成长之路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毕业篇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kate</cp:lastModifiedBy>
  <cp:revision>21</cp:revision>
  <dcterms:created xsi:type="dcterms:W3CDTF">2019-07-16T13:26:00Z</dcterms:created>
  <dcterms:modified xsi:type="dcterms:W3CDTF">2019-12-15T13:31:04Z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