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成长之路自在心中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Presentation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31</cp:revision>
  <dcterms:created xsi:type="dcterms:W3CDTF">2020-01-29T04:56:02Z</dcterms:created>
  <dcterms:modified xsi:type="dcterms:W3CDTF">2020-01-29T04:56:02Z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