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做有价值的事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15</cp:revision>
  <dcterms:created xsi:type="dcterms:W3CDTF">2019-07-16T13:26:00Z</dcterms:created>
  <dcterms:modified xsi:type="dcterms:W3CDTF">2019-11-09T13:38:56Z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