
<file path=[Content_Types].xml><?xml version="1.0" encoding="utf-8"?>
<Types xmlns="http://schemas.openxmlformats.org/package/2006/content-types">
  <Default Extension="vml" ContentType="application/vnd.openxmlformats-officedocument.vmlDrawing"/>
  <Default Extension="docx" ContentType="application/vnd.openxmlformats-officedocument.wordprocessingml.document"/>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 id="2147483661" r:id="rId3"/>
  </p:sldMasterIdLst>
  <p:notesMasterIdLst>
    <p:notesMasterId r:id="rId34"/>
  </p:notesMasterIdLst>
  <p:handoutMasterIdLst>
    <p:handoutMasterId r:id="rId35"/>
  </p:handoutMasterIdLst>
  <p:sldIdLst>
    <p:sldId id="620" r:id="rId4"/>
    <p:sldId id="684" r:id="rId5"/>
    <p:sldId id="691" r:id="rId6"/>
    <p:sldId id="692" r:id="rId7"/>
    <p:sldId id="704" r:id="rId8"/>
    <p:sldId id="680" r:id="rId9"/>
    <p:sldId id="685" r:id="rId10"/>
    <p:sldId id="720" r:id="rId11"/>
    <p:sldId id="668" r:id="rId12"/>
    <p:sldId id="701" r:id="rId13"/>
    <p:sldId id="706" r:id="rId14"/>
    <p:sldId id="707" r:id="rId15"/>
    <p:sldId id="708" r:id="rId16"/>
    <p:sldId id="698" r:id="rId17"/>
    <p:sldId id="723" r:id="rId18"/>
    <p:sldId id="724" r:id="rId19"/>
    <p:sldId id="699" r:id="rId20"/>
    <p:sldId id="718" r:id="rId21"/>
    <p:sldId id="719" r:id="rId22"/>
    <p:sldId id="722" r:id="rId23"/>
    <p:sldId id="725" r:id="rId24"/>
    <p:sldId id="705" r:id="rId25"/>
    <p:sldId id="715" r:id="rId26"/>
    <p:sldId id="721" r:id="rId27"/>
    <p:sldId id="716" r:id="rId28"/>
    <p:sldId id="694" r:id="rId29"/>
    <p:sldId id="712" r:id="rId30"/>
    <p:sldId id="711" r:id="rId31"/>
    <p:sldId id="717" r:id="rId32"/>
    <p:sldId id="639" r:id="rId33"/>
  </p:sldIdLst>
  <p:sldSz cx="9144000" cy="6858000" type="screen4x3"/>
  <p:notesSz cx="7099300" cy="10234295"/>
  <p:defaultTextStyle>
    <a:defPPr>
      <a:defRPr lang="en-US"/>
    </a:defPPr>
    <a:lvl1pPr algn="ctr"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5pPr>
    <a:lvl6pPr marL="2286000" algn="l" defTabSz="914400" rtl="0" eaLnBrk="1" latinLnBrk="0" hangingPunct="1">
      <a:defRPr sz="2000" kern="1200">
        <a:solidFill>
          <a:schemeClr val="tx1"/>
        </a:solidFill>
        <a:latin typeface="Verdana" panose="020B0604030504040204" pitchFamily="34" charset="0"/>
        <a:ea typeface="+mn-ea"/>
        <a:cs typeface="+mn-cs"/>
      </a:defRPr>
    </a:lvl6pPr>
    <a:lvl7pPr marL="2743200" algn="l" defTabSz="914400" rtl="0" eaLnBrk="1" latinLnBrk="0" hangingPunct="1">
      <a:defRPr sz="2000" kern="1200">
        <a:solidFill>
          <a:schemeClr val="tx1"/>
        </a:solidFill>
        <a:latin typeface="Verdana" panose="020B0604030504040204" pitchFamily="34" charset="0"/>
        <a:ea typeface="+mn-ea"/>
        <a:cs typeface="+mn-cs"/>
      </a:defRPr>
    </a:lvl7pPr>
    <a:lvl8pPr marL="3200400" algn="l" defTabSz="914400" rtl="0" eaLnBrk="1" latinLnBrk="0" hangingPunct="1">
      <a:defRPr sz="2000" kern="1200">
        <a:solidFill>
          <a:schemeClr val="tx1"/>
        </a:solidFill>
        <a:latin typeface="Verdana" panose="020B0604030504040204" pitchFamily="34" charset="0"/>
        <a:ea typeface="+mn-ea"/>
        <a:cs typeface="+mn-cs"/>
      </a:defRPr>
    </a:lvl8pPr>
    <a:lvl9pPr marL="3657600" algn="l" defTabSz="914400" rtl="0" eaLnBrk="1" latinLnBrk="0" hangingPunct="1">
      <a:defRPr sz="2000" kern="1200">
        <a:solidFill>
          <a:schemeClr val="tx1"/>
        </a:solidFill>
        <a:latin typeface="Verdana" panose="020B060403050404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00"/>
    <a:srgbClr val="0860A8"/>
    <a:srgbClr val="003300"/>
    <a:srgbClr val="006600"/>
    <a:srgbClr val="808080"/>
    <a:srgbClr val="5F5F5F"/>
    <a:srgbClr val="4D4D4D"/>
    <a:srgbClr val="3333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73" autoAdjust="0"/>
    <p:restoredTop sz="50000" autoAdjust="0"/>
  </p:normalViewPr>
  <p:slideViewPr>
    <p:cSldViewPr snapToGrid="0">
      <p:cViewPr varScale="1">
        <p:scale>
          <a:sx n="96" d="100"/>
          <a:sy n="96" d="100"/>
        </p:scale>
        <p:origin x="1888" y="160"/>
      </p:cViewPr>
      <p:guideLst>
        <p:guide orient="horz" pos="3888"/>
        <p:guide orient="horz" pos="3600"/>
        <p:guide orient="horz" pos="228"/>
        <p:guide pos="5486"/>
        <p:guide pos="274"/>
        <p:guide pos="5417"/>
      </p:guideLst>
    </p:cSldViewPr>
  </p:slideViewPr>
  <p:outlineViewPr>
    <p:cViewPr>
      <p:scale>
        <a:sx n="33" d="100"/>
        <a:sy n="33" d="100"/>
      </p:scale>
      <p:origin x="0" y="267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3" d="100"/>
          <a:sy n="73" d="100"/>
        </p:scale>
        <p:origin x="-3330" y="-108"/>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notesMaster" Target="notesMasters/notes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26EFC8D6-A790-4584-B1BA-5B9B3A4CE0F7}" type="datetimeFigureOut">
              <a:rPr lang="en-US" smtClean="0"/>
            </a:fld>
            <a:endParaRPr lang="en-US"/>
          </a:p>
        </p:txBody>
      </p:sp>
      <p:sp>
        <p:nvSpPr>
          <p:cNvPr id="4" name="Footer Placehold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B1BD21C9-85C8-491B-B028-8EB7CFEA93B2}"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851" tIns="47425" rIns="94851" bIns="47425" numCol="1" anchor="t" anchorCtr="0" compatLnSpc="1"/>
          <a:lstStyle>
            <a:lvl1pPr algn="l" defTabSz="947420">
              <a:defRPr sz="1200"/>
            </a:lvl1pPr>
          </a:lstStyle>
          <a:p>
            <a:pPr>
              <a:defRPr/>
            </a:pPr>
            <a:endParaRPr lang="en-US" altLang="zh-CN"/>
          </a:p>
        </p:txBody>
      </p:sp>
      <p:sp>
        <p:nvSpPr>
          <p:cNvPr id="5123" name="Rectangle 3"/>
          <p:cNvSpPr>
            <a:spLocks noGrp="1" noChangeArrowheads="1"/>
          </p:cNvSpPr>
          <p:nvPr>
            <p:ph type="dt" idx="1"/>
          </p:nvPr>
        </p:nvSpPr>
        <p:spPr bwMode="auto">
          <a:xfrm>
            <a:off x="4022725" y="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851" tIns="47425" rIns="94851" bIns="47425" numCol="1" anchor="t" anchorCtr="0" compatLnSpc="1"/>
          <a:lstStyle>
            <a:lvl1pPr algn="r" defTabSz="947420">
              <a:defRPr sz="1200"/>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947738" y="4859338"/>
            <a:ext cx="520382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851" tIns="47425" rIns="94851" bIns="47425"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5126" name="Rectangle 6"/>
          <p:cNvSpPr>
            <a:spLocks noGrp="1" noChangeArrowheads="1"/>
          </p:cNvSpPr>
          <p:nvPr>
            <p:ph type="ftr" sz="quarter" idx="4"/>
          </p:nvPr>
        </p:nvSpPr>
        <p:spPr bwMode="auto">
          <a:xfrm>
            <a:off x="0" y="972185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851" tIns="47425" rIns="94851" bIns="47425" numCol="1" anchor="b" anchorCtr="0" compatLnSpc="1"/>
          <a:lstStyle>
            <a:lvl1pPr algn="l" defTabSz="947420">
              <a:defRPr sz="1200"/>
            </a:lvl1pPr>
          </a:lstStyle>
          <a:p>
            <a:pPr>
              <a:defRPr/>
            </a:pPr>
            <a:endParaRPr lang="en-US" altLang="zh-CN"/>
          </a:p>
        </p:txBody>
      </p:sp>
      <p:sp>
        <p:nvSpPr>
          <p:cNvPr id="5127" name="Rectangle 7"/>
          <p:cNvSpPr>
            <a:spLocks noGrp="1" noChangeArrowheads="1"/>
          </p:cNvSpPr>
          <p:nvPr>
            <p:ph type="sldNum" sz="quarter" idx="5"/>
          </p:nvPr>
        </p:nvSpPr>
        <p:spPr bwMode="auto">
          <a:xfrm>
            <a:off x="4022725" y="9721850"/>
            <a:ext cx="307657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851" tIns="47425" rIns="94851" bIns="47425" numCol="1" anchor="b" anchorCtr="0" compatLnSpc="1"/>
          <a:lstStyle>
            <a:lvl1pPr algn="r" defTabSz="947420">
              <a:defRPr sz="1200"/>
            </a:lvl1pPr>
          </a:lstStyle>
          <a:p>
            <a:pPr>
              <a:defRPr/>
            </a:pPr>
            <a:fld id="{81CD60E2-5667-4819-AF7D-60F63E527E45}"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anose="020B0604030504040204" pitchFamily="34" charset="0"/>
        <a:ea typeface="+mn-ea"/>
        <a:cs typeface="+mn-cs"/>
      </a:defRPr>
    </a:lvl1pPr>
    <a:lvl2pPr marL="231775" indent="-230505" algn="l" rtl="0" eaLnBrk="0" fontAlgn="base" hangingPunct="0">
      <a:spcBef>
        <a:spcPct val="30000"/>
      </a:spcBef>
      <a:spcAft>
        <a:spcPct val="0"/>
      </a:spcAft>
      <a:buChar char="•"/>
      <a:defRPr sz="1200" kern="1200">
        <a:solidFill>
          <a:schemeClr val="tx1"/>
        </a:solidFill>
        <a:latin typeface="Verdana" panose="020B0604030504040204" pitchFamily="34" charset="0"/>
        <a:ea typeface="+mn-ea"/>
        <a:cs typeface="+mn-cs"/>
      </a:defRPr>
    </a:lvl2pPr>
    <a:lvl3pPr marL="462280" indent="-228600" algn="l" rtl="0" eaLnBrk="0" fontAlgn="base" hangingPunct="0">
      <a:spcBef>
        <a:spcPct val="30000"/>
      </a:spcBef>
      <a:spcAft>
        <a:spcPct val="0"/>
      </a:spcAft>
      <a:buFont typeface="Verdana" panose="020B0604030504040204" pitchFamily="34" charset="0"/>
      <a:buChar char="–"/>
      <a:defRPr sz="1200" kern="1200">
        <a:solidFill>
          <a:schemeClr val="tx1"/>
        </a:solidFill>
        <a:latin typeface="Verdana" panose="020B0604030504040204" pitchFamily="34" charset="0"/>
        <a:ea typeface="+mn-ea"/>
        <a:cs typeface="+mn-cs"/>
      </a:defRPr>
    </a:lvl3pPr>
    <a:lvl4pPr marL="633730" indent="-170180" algn="l" rtl="0" eaLnBrk="0" fontAlgn="base" hangingPunct="0">
      <a:spcBef>
        <a:spcPct val="30000"/>
      </a:spcBef>
      <a:spcAft>
        <a:spcPct val="0"/>
      </a:spcAft>
      <a:buFont typeface="Verdana" panose="020B0604030504040204" pitchFamily="34" charset="0"/>
      <a:buChar char="•"/>
      <a:defRPr sz="1000" kern="1200">
        <a:solidFill>
          <a:schemeClr val="tx1"/>
        </a:solidFill>
        <a:latin typeface="Verdana" panose="020B0604030504040204" pitchFamily="34" charset="0"/>
        <a:ea typeface="+mn-ea"/>
        <a:cs typeface="+mn-cs"/>
      </a:defRPr>
    </a:lvl4pPr>
    <a:lvl5pPr marL="803275" indent="-168275" algn="l" rtl="0" eaLnBrk="0" fontAlgn="base" hangingPunct="0">
      <a:spcBef>
        <a:spcPct val="30000"/>
      </a:spcBef>
      <a:spcAft>
        <a:spcPct val="0"/>
      </a:spcAft>
      <a:buFont typeface="Verdana" panose="020B0604030504040204" pitchFamily="34" charset="0"/>
      <a:buChar char="–"/>
      <a:defRPr sz="1000" kern="1200">
        <a:solidFill>
          <a:schemeClr val="tx1"/>
        </a:solidFill>
        <a:latin typeface="Verdana" panose="020B060403050404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4114" name="Rectangle 18"/>
          <p:cNvSpPr>
            <a:spLocks noGrp="1" noChangeArrowheads="1"/>
          </p:cNvSpPr>
          <p:nvPr>
            <p:ph type="ctrTitle"/>
          </p:nvPr>
        </p:nvSpPr>
        <p:spPr>
          <a:xfrm>
            <a:off x="615950" y="3651250"/>
            <a:ext cx="7985125" cy="457200"/>
          </a:xfrm>
        </p:spPr>
        <p:txBody>
          <a:bodyPr anchor="b">
            <a:spAutoFit/>
          </a:bodyPr>
          <a:lstStyle>
            <a:lvl1pPr algn="r">
              <a:defRPr sz="3000">
                <a:solidFill>
                  <a:srgbClr val="0860A8"/>
                </a:solidFill>
              </a:defRPr>
            </a:lvl1pPr>
          </a:lstStyle>
          <a:p>
            <a:pPr lvl="0"/>
            <a:r>
              <a:rPr lang="en-US" altLang="zh-CN" noProof="0" dirty="0"/>
              <a:t>Click to edit Master title style</a:t>
            </a:r>
            <a:endParaRPr lang="en-US" altLang="zh-CN" noProof="0" dirty="0"/>
          </a:p>
        </p:txBody>
      </p:sp>
      <p:sp>
        <p:nvSpPr>
          <p:cNvPr id="4115" name="Rectangle 19"/>
          <p:cNvSpPr>
            <a:spLocks noGrp="1" noChangeArrowheads="1"/>
          </p:cNvSpPr>
          <p:nvPr>
            <p:ph type="subTitle" idx="1"/>
          </p:nvPr>
        </p:nvSpPr>
        <p:spPr>
          <a:xfrm>
            <a:off x="3913188" y="4167188"/>
            <a:ext cx="4699000" cy="304800"/>
          </a:xfrm>
        </p:spPr>
        <p:txBody>
          <a:bodyPr wrap="none">
            <a:spAutoFit/>
          </a:bodyPr>
          <a:lstStyle>
            <a:lvl1pPr algn="r">
              <a:spcBef>
                <a:spcPct val="25000"/>
              </a:spcBef>
              <a:defRPr sz="2000">
                <a:solidFill>
                  <a:srgbClr val="0860A8"/>
                </a:solidFill>
              </a:defRPr>
            </a:lvl1pPr>
          </a:lstStyle>
          <a:p>
            <a:pPr lvl="0"/>
            <a:r>
              <a:rPr lang="en-US" altLang="zh-CN" noProof="0" dirty="0"/>
              <a:t>Click to edit Master subtitle style</a:t>
            </a:r>
            <a:endParaRPr lang="en-US" altLang="zh-CN" noProof="0" dirty="0"/>
          </a:p>
        </p:txBody>
      </p:sp>
      <p:pic>
        <p:nvPicPr>
          <p:cNvPr id="7" name="Picture 62" descr="INTEL_LOGO_RG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31075" y="473075"/>
            <a:ext cx="12509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5"/>
          <p:cNvSpPr txBox="1">
            <a:spLocks noChangeArrowheads="1"/>
          </p:cNvSpPr>
          <p:nvPr userDrawn="1"/>
        </p:nvSpPr>
        <p:spPr bwMode="auto">
          <a:xfrm>
            <a:off x="6616700" y="6305550"/>
            <a:ext cx="1984375" cy="244475"/>
          </a:xfrm>
          <a:prstGeom prst="rect">
            <a:avLst/>
          </a:prstGeom>
          <a:noFill/>
          <a:ln w="9525">
            <a:noFill/>
            <a:miter lim="800000"/>
          </a:ln>
          <a:effectLst/>
        </p:spPr>
        <p:txBody>
          <a:bodyPr rIns="0">
            <a:spAutoFit/>
          </a:bodyPr>
          <a:lstStyle/>
          <a:p>
            <a:pPr marL="0" marR="0" lvl="0" indent="0" algn="r" defTabSz="914400" eaLnBrk="0" fontAlgn="auto" latinLnBrk="0" hangingPunct="0">
              <a:lnSpc>
                <a:spcPct val="100000"/>
              </a:lnSpc>
              <a:spcBef>
                <a:spcPct val="50000"/>
              </a:spcBef>
              <a:spcAft>
                <a:spcPts val="0"/>
              </a:spcAft>
              <a:buClrTx/>
              <a:buSzTx/>
              <a:buFontTx/>
              <a:buNone/>
              <a:defRPr/>
            </a:pPr>
            <a:r>
              <a:rPr lang="en-US" sz="1000" b="0" kern="1200" noProof="0">
                <a:solidFill>
                  <a:srgbClr val="0860A8"/>
                </a:solidFill>
                <a:effectLst/>
                <a:latin typeface="Neo Sans Intel Medium" pitchFamily="34" charset="0"/>
                <a:ea typeface="+mn-ea"/>
                <a:cs typeface="Arial" panose="020B0604020202090204" pitchFamily="34" charset="0"/>
              </a:rPr>
              <a:t>Software and Services Group</a:t>
            </a:r>
            <a:endParaRPr lang="en-US" sz="1000" b="0" kern="1200" noProof="0">
              <a:solidFill>
                <a:srgbClr val="0860A8"/>
              </a:solidFill>
              <a:effectLst/>
              <a:latin typeface="Neo Sans Intel Medium" pitchFamily="34" charset="0"/>
              <a:ea typeface="+mn-ea"/>
              <a:cs typeface="Arial" panose="020B060402020209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26"/>
          <p:cNvSpPr>
            <a:spLocks noGrp="1" noChangeArrowheads="1"/>
          </p:cNvSpPr>
          <p:nvPr>
            <p:ph type="dt" sz="half" idx="10"/>
          </p:nvPr>
        </p:nvSpPr>
        <p:spPr>
          <a:xfrm>
            <a:off x="2332038" y="6427788"/>
            <a:ext cx="752475" cy="304800"/>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a:defRPr/>
            </a:pPr>
            <a:fld id="{1DAB3FDB-8672-4C5A-8D06-023E72907EAB}" type="datetime1">
              <a:rPr lang="zh-CN" altLang="en-US"/>
            </a:fld>
            <a:endParaRPr lang="en-US" altLang="zh-CN"/>
          </a:p>
        </p:txBody>
      </p:sp>
      <p:sp>
        <p:nvSpPr>
          <p:cNvPr id="5" name="Rectangle 27"/>
          <p:cNvSpPr>
            <a:spLocks noGrp="1" noChangeArrowheads="1"/>
          </p:cNvSpPr>
          <p:nvPr>
            <p:ph type="sldNum" sz="quarter" idx="11"/>
          </p:nvPr>
        </p:nvSpPr>
        <p:spPr/>
        <p:txBody>
          <a:bodyPr/>
          <a:lstStyle>
            <a:lvl1pPr>
              <a:defRPr/>
            </a:lvl1pPr>
          </a:lstStyle>
          <a:p>
            <a:pPr>
              <a:defRPr/>
            </a:pPr>
            <a:fld id="{5C2E7489-4D91-4238-8FC5-E298DE21F8DD}"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292100"/>
            <a:ext cx="2070100" cy="4964113"/>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28625" y="292100"/>
            <a:ext cx="6057900" cy="496411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26"/>
          <p:cNvSpPr>
            <a:spLocks noGrp="1" noChangeArrowheads="1"/>
          </p:cNvSpPr>
          <p:nvPr>
            <p:ph type="dt" sz="half" idx="10"/>
          </p:nvPr>
        </p:nvSpPr>
        <p:spPr>
          <a:xfrm>
            <a:off x="2332038" y="6427788"/>
            <a:ext cx="752475" cy="304800"/>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a:defRPr/>
            </a:pPr>
            <a:fld id="{E1D29391-C43C-46C9-9DAB-C2B4CDAFFD55}" type="datetime1">
              <a:rPr lang="zh-CN" altLang="en-US"/>
            </a:fld>
            <a:endParaRPr lang="en-US" altLang="zh-CN"/>
          </a:p>
        </p:txBody>
      </p:sp>
      <p:sp>
        <p:nvSpPr>
          <p:cNvPr id="5" name="Rectangle 27"/>
          <p:cNvSpPr>
            <a:spLocks noGrp="1" noChangeArrowheads="1"/>
          </p:cNvSpPr>
          <p:nvPr>
            <p:ph type="sldNum" sz="quarter" idx="11"/>
          </p:nvPr>
        </p:nvSpPr>
        <p:spPr/>
        <p:txBody>
          <a:bodyPr/>
          <a:lstStyle>
            <a:lvl1pPr>
              <a:defRPr/>
            </a:lvl1pPr>
          </a:lstStyle>
          <a:p>
            <a:pPr>
              <a:defRPr/>
            </a:pPr>
            <a:fld id="{5509AB94-9218-48DD-9CE4-0382810F4D2D}"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8625" y="292100"/>
            <a:ext cx="8280400" cy="8890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428625" y="1370013"/>
            <a:ext cx="4041775" cy="3886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2800" y="1370013"/>
            <a:ext cx="4043363" cy="3886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26"/>
          <p:cNvSpPr>
            <a:spLocks noGrp="1" noChangeArrowheads="1"/>
          </p:cNvSpPr>
          <p:nvPr>
            <p:ph type="dt" sz="half" idx="10"/>
          </p:nvPr>
        </p:nvSpPr>
        <p:spPr>
          <a:xfrm>
            <a:off x="2332038" y="6427788"/>
            <a:ext cx="752475" cy="304800"/>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a:defRPr/>
            </a:pPr>
            <a:fld id="{D0035717-DC17-47AD-A0A0-5C637B5F99AB}" type="datetime1">
              <a:rPr lang="zh-CN" altLang="en-US"/>
            </a:fld>
            <a:endParaRPr lang="en-US" altLang="zh-CN"/>
          </a:p>
        </p:txBody>
      </p:sp>
      <p:sp>
        <p:nvSpPr>
          <p:cNvPr id="6" name="Rectangle 27"/>
          <p:cNvSpPr>
            <a:spLocks noGrp="1" noChangeArrowheads="1"/>
          </p:cNvSpPr>
          <p:nvPr>
            <p:ph type="sldNum" sz="quarter" idx="11"/>
          </p:nvPr>
        </p:nvSpPr>
        <p:spPr/>
        <p:txBody>
          <a:bodyPr/>
          <a:lstStyle>
            <a:lvl1pPr>
              <a:defRPr/>
            </a:lvl1pPr>
          </a:lstStyle>
          <a:p>
            <a:pPr>
              <a:defRPr/>
            </a:pPr>
            <a:fld id="{E22940B7-3F32-41C7-9ED5-8DB3D7E3EB5D}"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6"/>
          <p:cNvSpPr>
            <a:spLocks noGrp="1" noChangeArrowheads="1"/>
          </p:cNvSpPr>
          <p:nvPr>
            <p:ph type="dt" sz="half" idx="10"/>
          </p:nvPr>
        </p:nvSpPr>
        <p:spPr/>
        <p:txBody>
          <a:bodyPr/>
          <a:lstStyle>
            <a:lvl1pPr>
              <a:defRPr/>
            </a:lvl1pPr>
          </a:lstStyle>
          <a:p>
            <a:pPr>
              <a:defRPr/>
            </a:pPr>
            <a:fld id="{ED8F4592-A390-4F88-922B-66107F4462B8}" type="datetime1">
              <a:rPr lang="zh-CN" altLang="en-US"/>
            </a:fld>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66F385AA-5A7A-43BC-9E58-0771703DD8CF}" type="slidenum">
              <a:rPr lang="zh-CN" altLang="en-US"/>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fld id="{CD8177D7-FBFA-4036-9952-7459926C8831}" type="datetime1">
              <a:rPr lang="zh-CN" altLang="en-US"/>
            </a:fld>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246B2764-95C1-44BD-BF96-E9726323BE46}" type="slidenum">
              <a:rPr lang="zh-CN" altLang="en-US"/>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6"/>
          <p:cNvSpPr>
            <a:spLocks noGrp="1" noChangeArrowheads="1"/>
          </p:cNvSpPr>
          <p:nvPr>
            <p:ph type="dt" sz="half" idx="10"/>
          </p:nvPr>
        </p:nvSpPr>
        <p:spPr/>
        <p:txBody>
          <a:bodyPr/>
          <a:lstStyle>
            <a:lvl1pPr>
              <a:defRPr/>
            </a:lvl1pPr>
          </a:lstStyle>
          <a:p>
            <a:pPr>
              <a:defRPr/>
            </a:pPr>
            <a:fld id="{EC3E5F76-589A-439A-81E3-1C454774A2CF}" type="datetime1">
              <a:rPr lang="zh-CN" altLang="en-US"/>
            </a:fld>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E50E2FEA-168E-4E89-BB93-D82298DF4BE0}" type="slidenum">
              <a:rPr lang="zh-CN" altLang="en-US"/>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25450" y="1371600"/>
            <a:ext cx="4065588" cy="4348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3438" y="1371600"/>
            <a:ext cx="4065587" cy="4348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6"/>
          <p:cNvSpPr>
            <a:spLocks noGrp="1" noChangeArrowheads="1"/>
          </p:cNvSpPr>
          <p:nvPr>
            <p:ph type="dt" sz="half" idx="10"/>
          </p:nvPr>
        </p:nvSpPr>
        <p:spPr/>
        <p:txBody>
          <a:bodyPr/>
          <a:lstStyle>
            <a:lvl1pPr>
              <a:defRPr/>
            </a:lvl1pPr>
          </a:lstStyle>
          <a:p>
            <a:pPr>
              <a:defRPr/>
            </a:pPr>
            <a:fld id="{2E5ECEB5-73B4-48E9-B9C1-1C958721A7C9}" type="datetime1">
              <a:rPr lang="zh-CN" altLang="en-US"/>
            </a:fld>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2E916EE1-2788-4651-8546-0BE56B1573F3}" type="slidenum">
              <a:rPr lang="zh-CN" altLang="en-US"/>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6"/>
          <p:cNvSpPr>
            <a:spLocks noGrp="1" noChangeArrowheads="1"/>
          </p:cNvSpPr>
          <p:nvPr>
            <p:ph type="dt" sz="half" idx="10"/>
          </p:nvPr>
        </p:nvSpPr>
        <p:spPr/>
        <p:txBody>
          <a:bodyPr/>
          <a:lstStyle>
            <a:lvl1pPr>
              <a:defRPr/>
            </a:lvl1pPr>
          </a:lstStyle>
          <a:p>
            <a:pPr>
              <a:defRPr/>
            </a:pPr>
            <a:fld id="{5B9009F5-AE54-4244-8954-8393ECC2A45F}" type="datetime1">
              <a:rPr lang="zh-CN" altLang="en-US"/>
            </a:fld>
            <a:endParaRPr lang="en-US" altLang="zh-CN"/>
          </a:p>
        </p:txBody>
      </p:sp>
      <p:sp>
        <p:nvSpPr>
          <p:cNvPr id="8" name="Rectangle 7"/>
          <p:cNvSpPr>
            <a:spLocks noGrp="1" noChangeArrowheads="1"/>
          </p:cNvSpPr>
          <p:nvPr>
            <p:ph type="sldNum" sz="quarter" idx="11"/>
          </p:nvPr>
        </p:nvSpPr>
        <p:spPr/>
        <p:txBody>
          <a:bodyPr/>
          <a:lstStyle>
            <a:lvl1pPr>
              <a:defRPr/>
            </a:lvl1pPr>
          </a:lstStyle>
          <a:p>
            <a:pPr>
              <a:defRPr/>
            </a:pPr>
            <a:fld id="{4B92447A-6554-44E2-9A21-75498DE4DD6D}" type="slidenum">
              <a:rPr lang="zh-CN" altLang="en-US"/>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6"/>
          <p:cNvSpPr>
            <a:spLocks noGrp="1" noChangeArrowheads="1"/>
          </p:cNvSpPr>
          <p:nvPr>
            <p:ph type="dt" sz="half" idx="10"/>
          </p:nvPr>
        </p:nvSpPr>
        <p:spPr/>
        <p:txBody>
          <a:bodyPr/>
          <a:lstStyle>
            <a:lvl1pPr>
              <a:defRPr/>
            </a:lvl1pPr>
          </a:lstStyle>
          <a:p>
            <a:pPr>
              <a:defRPr/>
            </a:pPr>
            <a:fld id="{881C0C58-96C4-4330-B496-64BD32DF80C5}" type="datetime1">
              <a:rPr lang="zh-CN" altLang="en-US"/>
            </a:fld>
            <a:endParaRPr lang="en-US" altLang="zh-CN"/>
          </a:p>
        </p:txBody>
      </p:sp>
      <p:sp>
        <p:nvSpPr>
          <p:cNvPr id="4" name="Rectangle 7"/>
          <p:cNvSpPr>
            <a:spLocks noGrp="1" noChangeArrowheads="1"/>
          </p:cNvSpPr>
          <p:nvPr>
            <p:ph type="sldNum" sz="quarter" idx="11"/>
          </p:nvPr>
        </p:nvSpPr>
        <p:spPr/>
        <p:txBody>
          <a:bodyPr/>
          <a:lstStyle>
            <a:lvl1pPr>
              <a:defRPr/>
            </a:lvl1pPr>
          </a:lstStyle>
          <a:p>
            <a:pPr>
              <a:defRPr/>
            </a:pPr>
            <a:fld id="{5C9FA0A2-D34B-45EC-B65F-A744C1D30488}" type="slidenum">
              <a:rPr lang="zh-CN" altLang="en-US"/>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8FF0977C-CBE1-4DE4-88FA-54496328D62C}" type="datetime1">
              <a:rPr lang="zh-CN" altLang="en-US"/>
            </a:fld>
            <a:endParaRPr lang="en-US" altLang="zh-CN"/>
          </a:p>
        </p:txBody>
      </p:sp>
      <p:sp>
        <p:nvSpPr>
          <p:cNvPr id="3" name="Rectangle 7"/>
          <p:cNvSpPr>
            <a:spLocks noGrp="1" noChangeArrowheads="1"/>
          </p:cNvSpPr>
          <p:nvPr>
            <p:ph type="sldNum" sz="quarter" idx="11"/>
          </p:nvPr>
        </p:nvSpPr>
        <p:spPr/>
        <p:txBody>
          <a:bodyPr/>
          <a:lstStyle>
            <a:lvl1pPr>
              <a:defRPr/>
            </a:lvl1pPr>
          </a:lstStyle>
          <a:p>
            <a:pPr>
              <a:defRPr/>
            </a:pPr>
            <a:fld id="{DAE2A73C-6FDA-4F81-B020-B1035D584DC8}"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1pPr>
              <a:spcBef>
                <a:spcPts val="1800"/>
              </a:spcBef>
              <a:defRPr b="1"/>
            </a:lvl1pPr>
            <a:lvl2pPr>
              <a:defRPr b="0"/>
            </a:lvl2pPr>
            <a:lvl3pPr>
              <a:defRPr b="0"/>
            </a:lvl3pPr>
            <a:lvl4pPr>
              <a:defRPr b="0"/>
            </a:lvl4pPr>
            <a:lvl5pPr>
              <a:defRPr b="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Rectangle 27"/>
          <p:cNvSpPr>
            <a:spLocks noGrp="1" noChangeArrowheads="1"/>
          </p:cNvSpPr>
          <p:nvPr>
            <p:ph type="sldNum" sz="quarter" idx="10"/>
          </p:nvPr>
        </p:nvSpPr>
        <p:spPr/>
        <p:txBody>
          <a:bodyPr/>
          <a:lstStyle>
            <a:lvl1pPr>
              <a:defRPr/>
            </a:lvl1pPr>
          </a:lstStyle>
          <a:p>
            <a:pPr>
              <a:defRPr/>
            </a:pPr>
            <a:fld id="{FEEF9032-4972-42E2-BE36-CE1A164CB45F}" type="slidenum">
              <a:rPr lang="zh-CN" altLang="en-US"/>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fld id="{B9CE11AA-E393-4216-BB8A-5D71A77B2C99}" type="datetime1">
              <a:rPr lang="zh-CN" altLang="en-US"/>
            </a:fld>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1FFA7B26-7011-494F-8D7B-D6E6E6D30326}" type="slidenum">
              <a:rPr lang="zh-CN" altLang="en-US"/>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fld id="{A97D179C-8DEC-4FE7-A783-28E4F2C9FFD9}" type="datetime1">
              <a:rPr lang="zh-CN" altLang="en-US"/>
            </a:fld>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DCAC1FBD-7AA8-4D6E-A2CE-A2E327E2D5CD}" type="slidenum">
              <a:rPr lang="zh-CN" altLang="en-US"/>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fld id="{3872C878-FD7B-475A-A5B6-828686F811C7}" type="datetime1">
              <a:rPr lang="zh-CN" altLang="en-US"/>
            </a:fld>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C91B0832-2363-4CAE-97B8-37B544F1C0B2}" type="slidenum">
              <a:rPr lang="zh-CN" altLang="en-US"/>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280988"/>
            <a:ext cx="2070100" cy="543877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25450" y="280988"/>
            <a:ext cx="6061075" cy="543877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fld id="{049EFCA6-3F8E-4B68-8DDC-07FEFD3EFB2E}" type="datetime1">
              <a:rPr lang="zh-CN" altLang="en-US"/>
            </a:fld>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EB622559-E701-4A13-9E4E-3D15FC8479F0}"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27"/>
          <p:cNvSpPr>
            <a:spLocks noGrp="1" noChangeArrowheads="1"/>
          </p:cNvSpPr>
          <p:nvPr>
            <p:ph type="sldNum" sz="quarter" idx="10"/>
          </p:nvPr>
        </p:nvSpPr>
        <p:spPr/>
        <p:txBody>
          <a:bodyPr/>
          <a:lstStyle>
            <a:lvl1pPr>
              <a:defRPr/>
            </a:lvl1pPr>
          </a:lstStyle>
          <a:p>
            <a:pPr>
              <a:defRPr/>
            </a:pPr>
            <a:fld id="{830C3880-70AC-4B44-8926-AE5B502E15A4}"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28625" y="1370013"/>
            <a:ext cx="40417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2800" y="1370013"/>
            <a:ext cx="4043363"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27"/>
          <p:cNvSpPr>
            <a:spLocks noGrp="1" noChangeArrowheads="1"/>
          </p:cNvSpPr>
          <p:nvPr>
            <p:ph type="sldNum" sz="quarter" idx="10"/>
          </p:nvPr>
        </p:nvSpPr>
        <p:spPr/>
        <p:txBody>
          <a:bodyPr/>
          <a:lstStyle>
            <a:lvl1pPr>
              <a:defRPr/>
            </a:lvl1pPr>
          </a:lstStyle>
          <a:p>
            <a:pPr>
              <a:defRPr/>
            </a:pPr>
            <a:fld id="{71A224A6-7033-412C-8EA4-1181CC5D9896}"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27"/>
          <p:cNvSpPr>
            <a:spLocks noGrp="1" noChangeArrowheads="1"/>
          </p:cNvSpPr>
          <p:nvPr>
            <p:ph type="sldNum" sz="quarter" idx="10"/>
          </p:nvPr>
        </p:nvSpPr>
        <p:spPr/>
        <p:txBody>
          <a:bodyPr/>
          <a:lstStyle>
            <a:lvl1pPr>
              <a:defRPr/>
            </a:lvl1pPr>
          </a:lstStyle>
          <a:p>
            <a:pPr>
              <a:defRPr/>
            </a:pPr>
            <a:fld id="{0C03D16D-C5B5-453C-8BCD-A335DE550013}"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27"/>
          <p:cNvSpPr>
            <a:spLocks noGrp="1" noChangeArrowheads="1"/>
          </p:cNvSpPr>
          <p:nvPr>
            <p:ph type="sldNum" sz="quarter" idx="10"/>
          </p:nvPr>
        </p:nvSpPr>
        <p:spPr/>
        <p:txBody>
          <a:bodyPr/>
          <a:lstStyle>
            <a:lvl1pPr>
              <a:defRPr/>
            </a:lvl1pPr>
          </a:lstStyle>
          <a:p>
            <a:pPr>
              <a:defRPr/>
            </a:pPr>
            <a:fld id="{0032A045-4B71-412C-A96B-A48E156CC084}"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7"/>
          <p:cNvSpPr>
            <a:spLocks noGrp="1" noChangeArrowheads="1"/>
          </p:cNvSpPr>
          <p:nvPr>
            <p:ph type="sldNum" sz="quarter" idx="10"/>
          </p:nvPr>
        </p:nvSpPr>
        <p:spPr/>
        <p:txBody>
          <a:bodyPr/>
          <a:lstStyle>
            <a:lvl1pPr>
              <a:defRPr/>
            </a:lvl1pPr>
          </a:lstStyle>
          <a:p>
            <a:pPr>
              <a:defRPr/>
            </a:pPr>
            <a:fld id="{243084E7-7689-4F94-8D0A-143715679686}"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27"/>
          <p:cNvSpPr>
            <a:spLocks noGrp="1" noChangeArrowheads="1"/>
          </p:cNvSpPr>
          <p:nvPr>
            <p:ph type="sldNum" sz="quarter" idx="10"/>
          </p:nvPr>
        </p:nvSpPr>
        <p:spPr/>
        <p:txBody>
          <a:bodyPr/>
          <a:lstStyle>
            <a:lvl1pPr>
              <a:defRPr/>
            </a:lvl1pPr>
          </a:lstStyle>
          <a:p>
            <a:pPr>
              <a:defRPr/>
            </a:pPr>
            <a:fld id="{3A9B477F-B780-435B-8B14-6E629DD756E6}"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26"/>
          <p:cNvSpPr>
            <a:spLocks noGrp="1" noChangeArrowheads="1"/>
          </p:cNvSpPr>
          <p:nvPr>
            <p:ph type="dt" sz="half" idx="10"/>
          </p:nvPr>
        </p:nvSpPr>
        <p:spPr>
          <a:xfrm>
            <a:off x="2332038" y="6427788"/>
            <a:ext cx="752475" cy="304800"/>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a:defRPr/>
            </a:pPr>
            <a:fld id="{00A41477-4B25-4EE1-93A8-C70CDB353833}" type="datetime1">
              <a:rPr lang="zh-CN" altLang="en-US"/>
            </a:fld>
            <a:endParaRPr lang="en-US" altLang="zh-CN"/>
          </a:p>
        </p:txBody>
      </p:sp>
      <p:sp>
        <p:nvSpPr>
          <p:cNvPr id="6" name="Rectangle 27"/>
          <p:cNvSpPr>
            <a:spLocks noGrp="1" noChangeArrowheads="1"/>
          </p:cNvSpPr>
          <p:nvPr>
            <p:ph type="sldNum" sz="quarter" idx="11"/>
          </p:nvPr>
        </p:nvSpPr>
        <p:spPr/>
        <p:txBody>
          <a:bodyPr/>
          <a:lstStyle>
            <a:lvl1pPr>
              <a:defRPr/>
            </a:lvl1pPr>
          </a:lstStyle>
          <a:p>
            <a:pPr>
              <a:defRPr/>
            </a:pPr>
            <a:fld id="{B61F687C-60F6-4563-9526-30AD7EB09568}"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image" Target="../media/image3.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69"/>
          <p:cNvGrpSpPr/>
          <p:nvPr userDrawn="1"/>
        </p:nvGrpSpPr>
        <p:grpSpPr bwMode="auto">
          <a:xfrm>
            <a:off x="0" y="6041571"/>
            <a:ext cx="9144000" cy="828675"/>
            <a:chOff x="0" y="3798"/>
            <a:chExt cx="5760" cy="522"/>
          </a:xfrm>
        </p:grpSpPr>
        <p:sp>
          <p:nvSpPr>
            <p:cNvPr id="12" name="Rectangle 50"/>
            <p:cNvSpPr>
              <a:spLocks noChangeArrowheads="1"/>
            </p:cNvSpPr>
            <p:nvPr/>
          </p:nvSpPr>
          <p:spPr bwMode="auto">
            <a:xfrm>
              <a:off x="5483" y="3891"/>
              <a:ext cx="27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ctr" eaLnBrk="0" hangingPunct="0">
                <a:spcBef>
                  <a:spcPct val="0"/>
                </a:spcBef>
                <a:buSzTx/>
              </a:pPr>
              <a:fld id="{F23E7594-B63B-49B5-A4A8-8587DAFA2973}" type="slidenum">
                <a:rPr lang="en-US" sz="1200" b="1">
                  <a:solidFill>
                    <a:schemeClr val="bg1"/>
                  </a:solidFill>
                  <a:latin typeface="Arial" panose="020B0604020202090204" pitchFamily="34" charset="0"/>
                </a:rPr>
              </a:fld>
              <a:endParaRPr lang="en-US" sz="1200" b="1">
                <a:solidFill>
                  <a:schemeClr val="bg1"/>
                </a:solidFill>
                <a:latin typeface="Arial" panose="020B0604020202090204" pitchFamily="34" charset="0"/>
              </a:endParaRPr>
            </a:p>
          </p:txBody>
        </p:sp>
        <p:grpSp>
          <p:nvGrpSpPr>
            <p:cNvPr id="13" name="Group 68"/>
            <p:cNvGrpSpPr/>
            <p:nvPr userDrawn="1"/>
          </p:nvGrpSpPr>
          <p:grpSpPr bwMode="auto">
            <a:xfrm>
              <a:off x="0" y="3798"/>
              <a:ext cx="5758" cy="522"/>
              <a:chOff x="0" y="3798"/>
              <a:chExt cx="5758" cy="522"/>
            </a:xfrm>
          </p:grpSpPr>
          <p:sp>
            <p:nvSpPr>
              <p:cNvPr id="14" name="Rectangle 63"/>
              <p:cNvSpPr>
                <a:spLocks noChangeArrowheads="1"/>
              </p:cNvSpPr>
              <p:nvPr userDrawn="1"/>
            </p:nvSpPr>
            <p:spPr bwMode="invGray">
              <a:xfrm>
                <a:off x="0" y="3798"/>
                <a:ext cx="5758" cy="522"/>
              </a:xfrm>
              <a:prstGeom prst="rect">
                <a:avLst/>
              </a:prstGeom>
              <a:solidFill>
                <a:srgbClr val="0860A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lnSpc>
                    <a:spcPct val="80000"/>
                  </a:lnSpc>
                  <a:spcBef>
                    <a:spcPct val="50000"/>
                  </a:spcBef>
                  <a:buSzTx/>
                </a:pPr>
                <a:endParaRPr lang="en-US">
                  <a:solidFill>
                    <a:schemeClr val="tx1"/>
                  </a:solidFill>
                </a:endParaRPr>
              </a:p>
            </p:txBody>
          </p:sp>
          <p:pic>
            <p:nvPicPr>
              <p:cNvPr id="15" name="Picture 64" descr="intel_wht_100 [Converted]"/>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4968" y="3884"/>
                <a:ext cx="508"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027" name="Rectangle 2"/>
          <p:cNvSpPr>
            <a:spLocks noGrp="1" noChangeArrowheads="1"/>
          </p:cNvSpPr>
          <p:nvPr>
            <p:ph type="title"/>
          </p:nvPr>
        </p:nvSpPr>
        <p:spPr bwMode="auto">
          <a:xfrm>
            <a:off x="428625" y="292100"/>
            <a:ext cx="82804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lstStyle/>
          <a:p>
            <a:pPr lvl="0"/>
            <a:r>
              <a:rPr lang="en-US" altLang="zh-CN" dirty="0"/>
              <a:t>Click to edit Master title style</a:t>
            </a:r>
            <a:endParaRPr lang="en-US" altLang="zh-CN" dirty="0"/>
          </a:p>
        </p:txBody>
      </p:sp>
      <p:sp>
        <p:nvSpPr>
          <p:cNvPr id="1028" name="Rectangle 3"/>
          <p:cNvSpPr>
            <a:spLocks noGrp="1" noChangeArrowheads="1"/>
          </p:cNvSpPr>
          <p:nvPr>
            <p:ph type="body" idx="1"/>
          </p:nvPr>
        </p:nvSpPr>
        <p:spPr bwMode="auto">
          <a:xfrm>
            <a:off x="428625" y="1370013"/>
            <a:ext cx="8237538"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51" name="Rectangle 27"/>
          <p:cNvSpPr>
            <a:spLocks noGrp="1" noChangeArrowheads="1"/>
          </p:cNvSpPr>
          <p:nvPr>
            <p:ph type="sldNum" sz="quarter" idx="4"/>
          </p:nvPr>
        </p:nvSpPr>
        <p:spPr bwMode="auto">
          <a:xfrm>
            <a:off x="8705087" y="6181344"/>
            <a:ext cx="438912" cy="530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lstStyle>
            <a:lvl1pPr algn="ctr">
              <a:defRPr sz="1200" b="1">
                <a:solidFill>
                  <a:srgbClr val="FFFFFF"/>
                </a:solidFill>
                <a:effectLst/>
                <a:latin typeface="Arial" panose="020B0604020202090204" pitchFamily="34" charset="0"/>
                <a:ea typeface="宋体" panose="02010600030101010101" pitchFamily="2" charset="-122"/>
                <a:cs typeface="Arial" panose="020B0604020202090204" pitchFamily="34" charset="0"/>
              </a:defRPr>
            </a:lvl1pPr>
          </a:lstStyle>
          <a:p>
            <a:pPr>
              <a:defRPr/>
            </a:pPr>
            <a:fld id="{599B5998-67C6-48A5-8D09-3773B3A90FF3}" type="slidenum">
              <a:rPr lang="zh-CN" altLang="en-US" smtClean="0"/>
            </a:fld>
            <a:endParaRPr lang="en-US" altLang="zh-CN"/>
          </a:p>
        </p:txBody>
      </p:sp>
      <p:sp>
        <p:nvSpPr>
          <p:cNvPr id="8" name="Text Box 65"/>
          <p:cNvSpPr txBox="1">
            <a:spLocks noChangeArrowheads="1"/>
          </p:cNvSpPr>
          <p:nvPr userDrawn="1"/>
        </p:nvSpPr>
        <p:spPr bwMode="auto">
          <a:xfrm>
            <a:off x="5818188" y="6305550"/>
            <a:ext cx="1984375" cy="244475"/>
          </a:xfrm>
          <a:prstGeom prst="rect">
            <a:avLst/>
          </a:prstGeom>
          <a:noFill/>
          <a:ln w="9525">
            <a:noFill/>
            <a:miter lim="800000"/>
          </a:ln>
          <a:effectLst/>
        </p:spPr>
        <p:txBody>
          <a:bodyPr>
            <a:spAutoFit/>
          </a:bodyPr>
          <a:lstStyle/>
          <a:p>
            <a:pPr marL="0" marR="0" lvl="0" indent="0" algn="l" defTabSz="914400" eaLnBrk="0" fontAlgn="auto" latinLnBrk="0" hangingPunct="0">
              <a:lnSpc>
                <a:spcPct val="100000"/>
              </a:lnSpc>
              <a:spcBef>
                <a:spcPct val="50000"/>
              </a:spcBef>
              <a:spcAft>
                <a:spcPts val="0"/>
              </a:spcAft>
              <a:buClrTx/>
              <a:buSzTx/>
              <a:buFontTx/>
              <a:buNone/>
              <a:defRPr/>
            </a:pPr>
            <a:r>
              <a:rPr kumimoji="0" lang="en-US" sz="1000" b="0" i="0" u="none" strike="noStrike" kern="0" cap="none" spc="0" normalizeH="0" baseline="0" noProof="0">
                <a:ln>
                  <a:noFill/>
                </a:ln>
                <a:solidFill>
                  <a:srgbClr val="FFFFFF"/>
                </a:solidFill>
                <a:effectLst/>
                <a:uLnTx/>
                <a:uFillTx/>
                <a:latin typeface="Neo Sans Intel Medium" pitchFamily="34" charset="0"/>
              </a:rPr>
              <a:t>Software and Services Group</a:t>
            </a:r>
            <a:endParaRPr kumimoji="0" lang="en-US" sz="1000" b="0" i="0" u="none" strike="noStrike" kern="0" cap="none" spc="0" normalizeH="0" baseline="0" noProof="0">
              <a:ln>
                <a:noFill/>
              </a:ln>
              <a:solidFill>
                <a:srgbClr val="FFFFFF"/>
              </a:solidFill>
              <a:effectLst/>
              <a:uLnTx/>
              <a:uFillTx/>
              <a:latin typeface="Neo Sans Intel Medium"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rtl="0" eaLnBrk="0" fontAlgn="base" hangingPunct="0">
        <a:spcBef>
          <a:spcPct val="0"/>
        </a:spcBef>
        <a:spcAft>
          <a:spcPct val="0"/>
        </a:spcAft>
        <a:defRPr sz="2600" b="1">
          <a:solidFill>
            <a:schemeClr val="tx1">
              <a:lumMod val="50000"/>
            </a:schemeClr>
          </a:solidFill>
          <a:latin typeface="+mj-lt"/>
          <a:ea typeface="+mj-ea"/>
          <a:cs typeface="+mj-cs"/>
        </a:defRPr>
      </a:lvl1pPr>
      <a:lvl2pPr algn="l" rtl="0" eaLnBrk="0" fontAlgn="base" hangingPunct="0">
        <a:spcBef>
          <a:spcPct val="0"/>
        </a:spcBef>
        <a:spcAft>
          <a:spcPct val="0"/>
        </a:spcAft>
        <a:defRPr sz="2600" b="1">
          <a:solidFill>
            <a:schemeClr val="tx1"/>
          </a:solidFill>
          <a:latin typeface="Verdana" panose="020B0604030504040204" pitchFamily="34" charset="0"/>
        </a:defRPr>
      </a:lvl2pPr>
      <a:lvl3pPr algn="l" rtl="0" eaLnBrk="0" fontAlgn="base" hangingPunct="0">
        <a:spcBef>
          <a:spcPct val="0"/>
        </a:spcBef>
        <a:spcAft>
          <a:spcPct val="0"/>
        </a:spcAft>
        <a:defRPr sz="2600" b="1">
          <a:solidFill>
            <a:schemeClr val="tx1"/>
          </a:solidFill>
          <a:latin typeface="Verdana" panose="020B0604030504040204" pitchFamily="34" charset="0"/>
        </a:defRPr>
      </a:lvl3pPr>
      <a:lvl4pPr algn="l" rtl="0" eaLnBrk="0" fontAlgn="base" hangingPunct="0">
        <a:spcBef>
          <a:spcPct val="0"/>
        </a:spcBef>
        <a:spcAft>
          <a:spcPct val="0"/>
        </a:spcAft>
        <a:defRPr sz="2600" b="1">
          <a:solidFill>
            <a:schemeClr val="tx1"/>
          </a:solidFill>
          <a:latin typeface="Verdana" panose="020B0604030504040204" pitchFamily="34" charset="0"/>
        </a:defRPr>
      </a:lvl4pPr>
      <a:lvl5pPr algn="l" rtl="0" eaLnBrk="0" fontAlgn="base" hangingPunct="0">
        <a:spcBef>
          <a:spcPct val="0"/>
        </a:spcBef>
        <a:spcAft>
          <a:spcPct val="0"/>
        </a:spcAft>
        <a:defRPr sz="2600" b="1">
          <a:solidFill>
            <a:schemeClr val="tx1"/>
          </a:solidFill>
          <a:latin typeface="Verdana" panose="020B0604030504040204" pitchFamily="34" charset="0"/>
        </a:defRPr>
      </a:lvl5pPr>
      <a:lvl6pPr marL="457200" algn="l" rtl="0" fontAlgn="base">
        <a:spcBef>
          <a:spcPct val="0"/>
        </a:spcBef>
        <a:spcAft>
          <a:spcPct val="0"/>
        </a:spcAft>
        <a:defRPr sz="2600" b="1">
          <a:solidFill>
            <a:schemeClr val="tx1"/>
          </a:solidFill>
          <a:latin typeface="Verdana" panose="020B0604030504040204" pitchFamily="34" charset="0"/>
        </a:defRPr>
      </a:lvl6pPr>
      <a:lvl7pPr marL="914400" algn="l" rtl="0" fontAlgn="base">
        <a:spcBef>
          <a:spcPct val="0"/>
        </a:spcBef>
        <a:spcAft>
          <a:spcPct val="0"/>
        </a:spcAft>
        <a:defRPr sz="2600" b="1">
          <a:solidFill>
            <a:schemeClr val="tx1"/>
          </a:solidFill>
          <a:latin typeface="Verdana" panose="020B0604030504040204" pitchFamily="34" charset="0"/>
        </a:defRPr>
      </a:lvl7pPr>
      <a:lvl8pPr marL="1371600" algn="l" rtl="0" fontAlgn="base">
        <a:spcBef>
          <a:spcPct val="0"/>
        </a:spcBef>
        <a:spcAft>
          <a:spcPct val="0"/>
        </a:spcAft>
        <a:defRPr sz="2600" b="1">
          <a:solidFill>
            <a:schemeClr val="tx1"/>
          </a:solidFill>
          <a:latin typeface="Verdana" panose="020B0604030504040204" pitchFamily="34" charset="0"/>
        </a:defRPr>
      </a:lvl8pPr>
      <a:lvl9pPr marL="1828800" algn="l" rtl="0" fontAlgn="base">
        <a:spcBef>
          <a:spcPct val="0"/>
        </a:spcBef>
        <a:spcAft>
          <a:spcPct val="0"/>
        </a:spcAft>
        <a:defRPr sz="2600" b="1">
          <a:solidFill>
            <a:schemeClr val="tx1"/>
          </a:solidFill>
          <a:latin typeface="Verdana" panose="020B0604030504040204" pitchFamily="34" charset="0"/>
        </a:defRPr>
      </a:lvl9pPr>
    </p:titleStyle>
    <p:bodyStyle>
      <a:lvl1pPr marL="342900" indent="-342900" algn="l" rtl="0" eaLnBrk="0" fontAlgn="base" hangingPunct="0">
        <a:spcBef>
          <a:spcPct val="60000"/>
        </a:spcBef>
        <a:spcAft>
          <a:spcPct val="0"/>
        </a:spcAft>
        <a:defRPr b="1">
          <a:solidFill>
            <a:schemeClr val="tx1">
              <a:lumMod val="50000"/>
            </a:schemeClr>
          </a:solidFill>
          <a:latin typeface="+mn-lt"/>
          <a:ea typeface="+mn-ea"/>
          <a:cs typeface="+mn-cs"/>
        </a:defRPr>
      </a:lvl1pPr>
      <a:lvl2pPr marL="246380" indent="-244475" algn="l" rtl="0" eaLnBrk="0" fontAlgn="base" hangingPunct="0">
        <a:spcBef>
          <a:spcPct val="40000"/>
        </a:spcBef>
        <a:spcAft>
          <a:spcPct val="0"/>
        </a:spcAft>
        <a:buSzPct val="125000"/>
        <a:buFont typeface="Times" panose="00000500000000020000" pitchFamily="18" charset="0"/>
        <a:buChar char="•"/>
        <a:defRPr b="1">
          <a:solidFill>
            <a:schemeClr val="tx1"/>
          </a:solidFill>
          <a:latin typeface="+mn-lt"/>
        </a:defRPr>
      </a:lvl2pPr>
      <a:lvl3pPr marL="571500" indent="-323850" algn="l" rtl="0" eaLnBrk="0" fontAlgn="base" hangingPunct="0">
        <a:spcBef>
          <a:spcPct val="20000"/>
        </a:spcBef>
        <a:spcAft>
          <a:spcPct val="0"/>
        </a:spcAft>
        <a:buChar char="–"/>
        <a:defRPr sz="1600" b="1">
          <a:solidFill>
            <a:schemeClr val="tx1"/>
          </a:solidFill>
          <a:latin typeface="+mn-lt"/>
        </a:defRPr>
      </a:lvl3pPr>
      <a:lvl4pPr marL="725805" indent="-152400" algn="l" rtl="0" eaLnBrk="0" fontAlgn="base" hangingPunct="0">
        <a:spcBef>
          <a:spcPct val="20000"/>
        </a:spcBef>
        <a:spcAft>
          <a:spcPct val="0"/>
        </a:spcAft>
        <a:buFont typeface="Times" panose="00000500000000020000" pitchFamily="18" charset="0"/>
        <a:buChar char="•"/>
        <a:defRPr sz="1600" b="1">
          <a:solidFill>
            <a:schemeClr val="tx1"/>
          </a:solidFill>
          <a:latin typeface="+mn-lt"/>
        </a:defRPr>
      </a:lvl4pPr>
      <a:lvl5pPr marL="1136650" indent="-409575" algn="l" rtl="0" eaLnBrk="0" fontAlgn="base" hangingPunct="0">
        <a:spcBef>
          <a:spcPct val="20000"/>
        </a:spcBef>
        <a:spcAft>
          <a:spcPct val="0"/>
        </a:spcAft>
        <a:buChar char="–"/>
        <a:defRPr sz="1600" b="1">
          <a:solidFill>
            <a:schemeClr val="tx1"/>
          </a:solidFill>
          <a:latin typeface="+mn-lt"/>
        </a:defRPr>
      </a:lvl5pPr>
      <a:lvl6pPr marL="1593850" indent="-409575" algn="l" rtl="0" fontAlgn="base">
        <a:spcBef>
          <a:spcPct val="20000"/>
        </a:spcBef>
        <a:spcAft>
          <a:spcPct val="0"/>
        </a:spcAft>
        <a:buChar char="–"/>
        <a:defRPr sz="1600" b="1">
          <a:solidFill>
            <a:schemeClr val="tx1"/>
          </a:solidFill>
          <a:latin typeface="+mn-lt"/>
        </a:defRPr>
      </a:lvl6pPr>
      <a:lvl7pPr marL="2051050" indent="-409575" algn="l" rtl="0" fontAlgn="base">
        <a:spcBef>
          <a:spcPct val="20000"/>
        </a:spcBef>
        <a:spcAft>
          <a:spcPct val="0"/>
        </a:spcAft>
        <a:buChar char="–"/>
        <a:defRPr sz="1600" b="1">
          <a:solidFill>
            <a:schemeClr val="tx1"/>
          </a:solidFill>
          <a:latin typeface="+mn-lt"/>
        </a:defRPr>
      </a:lvl7pPr>
      <a:lvl8pPr marL="2508250" indent="-409575" algn="l" rtl="0" fontAlgn="base">
        <a:spcBef>
          <a:spcPct val="20000"/>
        </a:spcBef>
        <a:spcAft>
          <a:spcPct val="0"/>
        </a:spcAft>
        <a:buChar char="–"/>
        <a:defRPr sz="1600" b="1">
          <a:solidFill>
            <a:schemeClr val="tx1"/>
          </a:solidFill>
          <a:latin typeface="+mn-lt"/>
        </a:defRPr>
      </a:lvl8pPr>
      <a:lvl9pPr marL="2965450" indent="-409575" algn="l" rtl="0" fontAlgn="base">
        <a:spcBef>
          <a:spcPct val="20000"/>
        </a:spcBef>
        <a:spcAft>
          <a:spcPct val="0"/>
        </a:spcAft>
        <a:buChar char="–"/>
        <a:defRPr sz="1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2050" name="Picture 12" descr="2"/>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0825"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25450" y="280988"/>
            <a:ext cx="8283575"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lstStyle/>
          <a:p>
            <a:pPr lvl="0"/>
            <a:r>
              <a:rPr lang="en-US" altLang="zh-CN"/>
              <a:t>Click to edit Master title style</a:t>
            </a:r>
            <a:endParaRPr lang="en-US" altLang="zh-CN"/>
          </a:p>
        </p:txBody>
      </p:sp>
      <p:sp>
        <p:nvSpPr>
          <p:cNvPr id="2052" name="Rectangle 4"/>
          <p:cNvSpPr>
            <a:spLocks noGrp="1" noChangeArrowheads="1"/>
          </p:cNvSpPr>
          <p:nvPr>
            <p:ph type="body" idx="1"/>
          </p:nvPr>
        </p:nvSpPr>
        <p:spPr bwMode="auto">
          <a:xfrm>
            <a:off x="425450" y="1371600"/>
            <a:ext cx="8283575" cy="434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70662" name="Rectangle 6"/>
          <p:cNvSpPr>
            <a:spLocks noGrp="1" noChangeArrowheads="1"/>
          </p:cNvSpPr>
          <p:nvPr>
            <p:ph type="dt" sz="half" idx="2"/>
          </p:nvPr>
        </p:nvSpPr>
        <p:spPr bwMode="auto">
          <a:xfrm>
            <a:off x="2332038" y="6427788"/>
            <a:ext cx="7524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lstStyle>
            <a:lvl1pPr algn="l">
              <a:defRPr sz="800" b="1">
                <a:solidFill>
                  <a:srgbClr val="FFFFFF"/>
                </a:solidFill>
                <a:ea typeface="宋体" panose="02010600030101010101" pitchFamily="2" charset="-122"/>
              </a:defRPr>
            </a:lvl1pPr>
          </a:lstStyle>
          <a:p>
            <a:pPr>
              <a:defRPr/>
            </a:pPr>
            <a:fld id="{C0A3D9A0-D57F-4F54-AA8B-3CC7C7F0D1D5}" type="datetime1">
              <a:rPr lang="zh-CN" altLang="en-US"/>
            </a:fld>
            <a:endParaRPr lang="en-US" altLang="zh-CN"/>
          </a:p>
        </p:txBody>
      </p:sp>
      <p:sp>
        <p:nvSpPr>
          <p:cNvPr id="70663" name="Rectangle 7"/>
          <p:cNvSpPr>
            <a:spLocks noGrp="1" noChangeArrowheads="1"/>
          </p:cNvSpPr>
          <p:nvPr>
            <p:ph type="sldNum" sz="quarter" idx="4"/>
          </p:nvPr>
        </p:nvSpPr>
        <p:spPr bwMode="auto">
          <a:xfrm>
            <a:off x="1751013" y="6427788"/>
            <a:ext cx="415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lstStyle>
            <a:lvl1pPr algn="l">
              <a:defRPr sz="800" b="1">
                <a:solidFill>
                  <a:srgbClr val="FFFFFF"/>
                </a:solidFill>
                <a:ea typeface="宋体" panose="02010600030101010101" pitchFamily="2" charset="-122"/>
              </a:defRPr>
            </a:lvl1pPr>
          </a:lstStyle>
          <a:p>
            <a:pPr>
              <a:defRPr/>
            </a:pPr>
            <a:fld id="{C5A934D5-105A-4209-8ABA-B8B1CA5BBD42}" type="slidenum">
              <a:rPr lang="zh-CN" altLang="en-US"/>
            </a:fld>
            <a:endParaRPr lang="en-US" altLang="zh-CN"/>
          </a:p>
        </p:txBody>
      </p:sp>
    </p:spTree>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p:txStyles>
    <p:titleStyle>
      <a:lvl1pPr algn="l" rtl="0" eaLnBrk="0" fontAlgn="base" hangingPunct="0">
        <a:spcBef>
          <a:spcPct val="0"/>
        </a:spcBef>
        <a:spcAft>
          <a:spcPct val="0"/>
        </a:spcAft>
        <a:defRPr sz="2600" b="1">
          <a:solidFill>
            <a:srgbClr val="0860A8"/>
          </a:solidFill>
          <a:latin typeface="+mj-lt"/>
          <a:ea typeface="+mj-ea"/>
          <a:cs typeface="+mj-cs"/>
        </a:defRPr>
      </a:lvl1pPr>
      <a:lvl2pPr algn="l" rtl="0" eaLnBrk="0" fontAlgn="base" hangingPunct="0">
        <a:spcBef>
          <a:spcPct val="0"/>
        </a:spcBef>
        <a:spcAft>
          <a:spcPct val="0"/>
        </a:spcAft>
        <a:defRPr sz="2600" b="1">
          <a:solidFill>
            <a:srgbClr val="0860A8"/>
          </a:solidFill>
          <a:latin typeface="Verdana" panose="020B0604030504040204" pitchFamily="34" charset="0"/>
          <a:cs typeface="Arial" panose="020B0604020202090204" pitchFamily="34" charset="0"/>
        </a:defRPr>
      </a:lvl2pPr>
      <a:lvl3pPr algn="l" rtl="0" eaLnBrk="0" fontAlgn="base" hangingPunct="0">
        <a:spcBef>
          <a:spcPct val="0"/>
        </a:spcBef>
        <a:spcAft>
          <a:spcPct val="0"/>
        </a:spcAft>
        <a:defRPr sz="2600" b="1">
          <a:solidFill>
            <a:srgbClr val="0860A8"/>
          </a:solidFill>
          <a:latin typeface="Verdana" panose="020B0604030504040204" pitchFamily="34" charset="0"/>
          <a:cs typeface="Arial" panose="020B0604020202090204" pitchFamily="34" charset="0"/>
        </a:defRPr>
      </a:lvl3pPr>
      <a:lvl4pPr algn="l" rtl="0" eaLnBrk="0" fontAlgn="base" hangingPunct="0">
        <a:spcBef>
          <a:spcPct val="0"/>
        </a:spcBef>
        <a:spcAft>
          <a:spcPct val="0"/>
        </a:spcAft>
        <a:defRPr sz="2600" b="1">
          <a:solidFill>
            <a:srgbClr val="0860A8"/>
          </a:solidFill>
          <a:latin typeface="Verdana" panose="020B0604030504040204" pitchFamily="34" charset="0"/>
          <a:cs typeface="Arial" panose="020B0604020202090204" pitchFamily="34" charset="0"/>
        </a:defRPr>
      </a:lvl4pPr>
      <a:lvl5pPr algn="l" rtl="0" eaLnBrk="0" fontAlgn="base" hangingPunct="0">
        <a:spcBef>
          <a:spcPct val="0"/>
        </a:spcBef>
        <a:spcAft>
          <a:spcPct val="0"/>
        </a:spcAft>
        <a:defRPr sz="2600" b="1">
          <a:solidFill>
            <a:srgbClr val="0860A8"/>
          </a:solidFill>
          <a:latin typeface="Verdana" panose="020B0604030504040204" pitchFamily="34" charset="0"/>
          <a:cs typeface="Arial" panose="020B0604020202090204" pitchFamily="34" charset="0"/>
        </a:defRPr>
      </a:lvl5pPr>
      <a:lvl6pPr marL="457200" algn="l" rtl="0" fontAlgn="base">
        <a:spcBef>
          <a:spcPct val="0"/>
        </a:spcBef>
        <a:spcAft>
          <a:spcPct val="0"/>
        </a:spcAft>
        <a:defRPr sz="2600" b="1">
          <a:solidFill>
            <a:srgbClr val="0860A8"/>
          </a:solidFill>
          <a:latin typeface="Verdana" panose="020B0604030504040204" pitchFamily="34" charset="0"/>
          <a:cs typeface="Arial" panose="020B0604020202090204" pitchFamily="34" charset="0"/>
        </a:defRPr>
      </a:lvl6pPr>
      <a:lvl7pPr marL="914400" algn="l" rtl="0" fontAlgn="base">
        <a:spcBef>
          <a:spcPct val="0"/>
        </a:spcBef>
        <a:spcAft>
          <a:spcPct val="0"/>
        </a:spcAft>
        <a:defRPr sz="2600" b="1">
          <a:solidFill>
            <a:srgbClr val="0860A8"/>
          </a:solidFill>
          <a:latin typeface="Verdana" panose="020B0604030504040204" pitchFamily="34" charset="0"/>
          <a:cs typeface="Arial" panose="020B0604020202090204" pitchFamily="34" charset="0"/>
        </a:defRPr>
      </a:lvl7pPr>
      <a:lvl8pPr marL="1371600" algn="l" rtl="0" fontAlgn="base">
        <a:spcBef>
          <a:spcPct val="0"/>
        </a:spcBef>
        <a:spcAft>
          <a:spcPct val="0"/>
        </a:spcAft>
        <a:defRPr sz="2600" b="1">
          <a:solidFill>
            <a:srgbClr val="0860A8"/>
          </a:solidFill>
          <a:latin typeface="Verdana" panose="020B0604030504040204" pitchFamily="34" charset="0"/>
          <a:cs typeface="Arial" panose="020B0604020202090204" pitchFamily="34" charset="0"/>
        </a:defRPr>
      </a:lvl8pPr>
      <a:lvl9pPr marL="1828800" algn="l" rtl="0" fontAlgn="base">
        <a:spcBef>
          <a:spcPct val="0"/>
        </a:spcBef>
        <a:spcAft>
          <a:spcPct val="0"/>
        </a:spcAft>
        <a:defRPr sz="2600" b="1">
          <a:solidFill>
            <a:srgbClr val="0860A8"/>
          </a:solidFill>
          <a:latin typeface="Verdana" panose="020B0604030504040204" pitchFamily="34" charset="0"/>
          <a:cs typeface="Arial" panose="020B0604020202090204" pitchFamily="34" charset="0"/>
        </a:defRPr>
      </a:lvl9pPr>
    </p:titleStyle>
    <p:bodyStyle>
      <a:lvl1pPr marL="342900" indent="-342900" algn="l" rtl="0" eaLnBrk="0" fontAlgn="base" hangingPunct="0">
        <a:spcBef>
          <a:spcPct val="60000"/>
        </a:spcBef>
        <a:spcAft>
          <a:spcPct val="0"/>
        </a:spcAft>
        <a:defRPr>
          <a:solidFill>
            <a:schemeClr val="hlink"/>
          </a:solidFill>
          <a:latin typeface="+mn-lt"/>
          <a:ea typeface="+mn-ea"/>
          <a:cs typeface="+mn-cs"/>
        </a:defRPr>
      </a:lvl1pPr>
      <a:lvl2pPr marL="246380" indent="-244475" algn="l" rtl="0" eaLnBrk="0" fontAlgn="base" hangingPunct="0">
        <a:spcBef>
          <a:spcPct val="40000"/>
        </a:spcBef>
        <a:spcAft>
          <a:spcPct val="0"/>
        </a:spcAft>
        <a:buSzPct val="125000"/>
        <a:buFont typeface="Times" panose="00000500000000020000" pitchFamily="18" charset="0"/>
        <a:buChar char="•"/>
        <a:defRPr>
          <a:solidFill>
            <a:schemeClr val="hlink"/>
          </a:solidFill>
          <a:latin typeface="+mn-lt"/>
          <a:cs typeface="+mn-cs"/>
        </a:defRPr>
      </a:lvl2pPr>
      <a:lvl3pPr marL="571500" indent="-323850" algn="l" rtl="0" eaLnBrk="0" fontAlgn="base" hangingPunct="0">
        <a:spcBef>
          <a:spcPct val="20000"/>
        </a:spcBef>
        <a:spcAft>
          <a:spcPct val="0"/>
        </a:spcAft>
        <a:buChar char="–"/>
        <a:defRPr sz="1600">
          <a:solidFill>
            <a:schemeClr val="hlink"/>
          </a:solidFill>
          <a:latin typeface="+mn-lt"/>
          <a:cs typeface="+mn-cs"/>
        </a:defRPr>
      </a:lvl3pPr>
      <a:lvl4pPr marL="725805" indent="-152400" algn="l" rtl="0" eaLnBrk="0" fontAlgn="base" hangingPunct="0">
        <a:spcBef>
          <a:spcPct val="20000"/>
        </a:spcBef>
        <a:spcAft>
          <a:spcPct val="0"/>
        </a:spcAft>
        <a:buFont typeface="Times" panose="00000500000000020000" pitchFamily="18" charset="0"/>
        <a:buChar char="•"/>
        <a:defRPr sz="1600">
          <a:solidFill>
            <a:schemeClr val="hlink"/>
          </a:solidFill>
          <a:latin typeface="+mn-lt"/>
          <a:cs typeface="+mn-cs"/>
        </a:defRPr>
      </a:lvl4pPr>
      <a:lvl5pPr marL="1136650" indent="-409575" algn="l" rtl="0" eaLnBrk="0" fontAlgn="base" hangingPunct="0">
        <a:spcBef>
          <a:spcPct val="20000"/>
        </a:spcBef>
        <a:spcAft>
          <a:spcPct val="0"/>
        </a:spcAft>
        <a:buChar char="–"/>
        <a:defRPr sz="1600">
          <a:solidFill>
            <a:schemeClr val="hlink"/>
          </a:solidFill>
          <a:latin typeface="+mn-lt"/>
          <a:cs typeface="+mn-cs"/>
        </a:defRPr>
      </a:lvl5pPr>
      <a:lvl6pPr marL="1593850" indent="-409575" algn="l" rtl="0" fontAlgn="base">
        <a:spcBef>
          <a:spcPct val="20000"/>
        </a:spcBef>
        <a:spcAft>
          <a:spcPct val="0"/>
        </a:spcAft>
        <a:buChar char="–"/>
        <a:defRPr sz="1600">
          <a:solidFill>
            <a:schemeClr val="hlink"/>
          </a:solidFill>
          <a:latin typeface="+mn-lt"/>
          <a:cs typeface="+mn-cs"/>
        </a:defRPr>
      </a:lvl6pPr>
      <a:lvl7pPr marL="2051050" indent="-409575" algn="l" rtl="0" fontAlgn="base">
        <a:spcBef>
          <a:spcPct val="20000"/>
        </a:spcBef>
        <a:spcAft>
          <a:spcPct val="0"/>
        </a:spcAft>
        <a:buChar char="–"/>
        <a:defRPr sz="1600">
          <a:solidFill>
            <a:schemeClr val="hlink"/>
          </a:solidFill>
          <a:latin typeface="+mn-lt"/>
          <a:cs typeface="+mn-cs"/>
        </a:defRPr>
      </a:lvl7pPr>
      <a:lvl8pPr marL="2508250" indent="-409575" algn="l" rtl="0" fontAlgn="base">
        <a:spcBef>
          <a:spcPct val="20000"/>
        </a:spcBef>
        <a:spcAft>
          <a:spcPct val="0"/>
        </a:spcAft>
        <a:buChar char="–"/>
        <a:defRPr sz="1600">
          <a:solidFill>
            <a:schemeClr val="hlink"/>
          </a:solidFill>
          <a:latin typeface="+mn-lt"/>
          <a:cs typeface="+mn-cs"/>
        </a:defRPr>
      </a:lvl8pPr>
      <a:lvl9pPr marL="2965450" indent="-409575" algn="l" rtl="0" fontAlgn="base">
        <a:spcBef>
          <a:spcPct val="20000"/>
        </a:spcBef>
        <a:spcAft>
          <a:spcPct val="0"/>
        </a:spcAft>
        <a:buChar char="–"/>
        <a:defRPr sz="1600">
          <a:solidFill>
            <a:schemeClr val="hlink"/>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hyperlink" Target="https://issues.apache.org/jira/browse/HIVE-60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tpc.org/tpch/" TargetMode="External"/><Relationship Id="rId1" Type="http://schemas.openxmlformats.org/officeDocument/2006/relationships/hyperlink" Target="http://www.itl.nist.gov/div897/ctg/sql_form.htm" TargetMode="Externa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itl.nist.gov/div897/ctg/sql_form.htm" TargetMode="External"/></Relationships>
</file>

<file path=ppt/slides/_rels/slide28.xml.rels><?xml version="1.0" encoding="UTF-8" standalone="yes"?>
<Relationships xmlns="http://schemas.openxmlformats.org/package/2006/relationships"><Relationship Id="rId9" Type="http://schemas.openxmlformats.org/officeDocument/2006/relationships/hyperlink" Target="http://cloudtest.sh.intel.com/cloudtestservice/storage?cedarURL=cedar://cloudtest.sh.intel.com/Job-92C20D9A/junit_report//details/Hive-SQL92-failures.html" TargetMode="External"/><Relationship Id="rId8" Type="http://schemas.openxmlformats.org/officeDocument/2006/relationships/hyperlink" Target="http://cloudtest.sh.intel.com/cloudtestservice/storage?cedarURL=cedar://cloudtest.sh.intel.com/Job-92C20D9A/junit_report//details/Hive-SQL92-tests.html" TargetMode="External"/><Relationship Id="rId7" Type="http://schemas.openxmlformats.org/officeDocument/2006/relationships/hyperlink" Target="http://cloudtest.sh.intel.com/cloudtestservice/storage?cedarURL=cedar://cloudtest.sh.intel.com/Job-92C20D9A/junit_report//details/NIST(All)-failures.html" TargetMode="External"/><Relationship Id="rId6" Type="http://schemas.openxmlformats.org/officeDocument/2006/relationships/hyperlink" Target="http://cloudtest.sh.intel.com/cloudtestservice/storage?cedarURL=cedar://cloudtest.sh.intel.com/Job-92C20D9A/junit_report//details/NIST(All)-tests.html" TargetMode="External"/><Relationship Id="rId5" Type="http://schemas.openxmlformats.org/officeDocument/2006/relationships/hyperlink" Target="http://cloudtest.sh.intel.com/cloudtestservice/storage?cedarURL=cedar://cloudtest.sh.intel.com/Job-92C20D9A/junit_report//details/NIST(Multi%20Table%20Query)-failures.html" TargetMode="External"/><Relationship Id="rId4" Type="http://schemas.openxmlformats.org/officeDocument/2006/relationships/hyperlink" Target="http://cloudtest.sh.intel.com/cloudtestservice/storage?cedarURL=cedar://cloudtest.sh.intel.com/Job-92C20D9A/junit_report//details/NIST(Multi%20Table%20Query)-tests.html" TargetMode="External"/><Relationship Id="rId3" Type="http://schemas.openxmlformats.org/officeDocument/2006/relationships/hyperlink" Target="http://cloudtest.sh.intel.com/cloudtestservice/storage?cedarURL=cedar://cloudtest.sh.intel.com/Job-92C20D9A/junit_report//details/NIST(SubQuery)-failures.html" TargetMode="External"/><Relationship Id="rId21" Type="http://schemas.openxmlformats.org/officeDocument/2006/relationships/vmlDrawing" Target="../drawings/vmlDrawing1.vml"/><Relationship Id="rId20" Type="http://schemas.openxmlformats.org/officeDocument/2006/relationships/slideLayout" Target="../slideLayouts/slideLayout2.xml"/><Relationship Id="rId2" Type="http://schemas.openxmlformats.org/officeDocument/2006/relationships/hyperlink" Target="http://cloudtest.sh.intel.com/cloudtestservice/storage?cedarURL=cedar://cloudtest.sh.intel.com/Job-92C20D9A/junit_report//details/NIST(SubQuery)-tests.html" TargetMode="External"/><Relationship Id="rId19" Type="http://schemas.openxmlformats.org/officeDocument/2006/relationships/image" Target="../media/image12.emf"/><Relationship Id="rId18" Type="http://schemas.openxmlformats.org/officeDocument/2006/relationships/package" Target="../embeddings/Document1.docx"/><Relationship Id="rId17" Type="http://schemas.openxmlformats.org/officeDocument/2006/relationships/hyperlink" Target="http://cloudtest.sh.intel.com/cloudtestservice/storage?cedarURL=cedar://cloudtest.sh.intel.com/Job-92C20D9A/junit_report//diff-detail.html" TargetMode="External"/><Relationship Id="rId16" Type="http://schemas.openxmlformats.org/officeDocument/2006/relationships/hyperlink" Target="http://cloudtest.sh.intel.com/cloudtestservice/storage?cedarURL=cedar://cloudtest.sh.intel.com/Job-92C20D9A/junit_report//test-detail.html" TargetMode="External"/><Relationship Id="rId15" Type="http://schemas.openxmlformats.org/officeDocument/2006/relationships/hyperlink" Target="http://cloudtest.sh.intel.com/cloudtestservice/storage?cedarURL=cedar://cloudtest.sh.intel.com/Job-95B70DBC/job.log" TargetMode="External"/><Relationship Id="rId14" Type="http://schemas.openxmlformats.org/officeDocument/2006/relationships/hyperlink" Target="http://cloudtest.sh.intel.com/cloudtestservice/storage?cedarURL=cedar://cloudtest.sh.intel.com/Job-92C20D9A/junit_report//details/Hive-failures.html" TargetMode="External"/><Relationship Id="rId13" Type="http://schemas.openxmlformats.org/officeDocument/2006/relationships/hyperlink" Target="http://cloudtest.sh.intel.com/cloudtestservice/storage?cedarURL=cedar://cloudtest.sh.intel.com/Job-92C20D9A/junit_report//diffs/Hive-newFailedTests.html" TargetMode="External"/><Relationship Id="rId12" Type="http://schemas.openxmlformats.org/officeDocument/2006/relationships/hyperlink" Target="http://cloudtest.sh.intel.com/cloudtestservice/storage?cedarURL=cedar://cloudtest.sh.intel.com/Job-92C20D9A/junit_report//diffs/Hive-newPassedTests.html" TargetMode="External"/><Relationship Id="rId11" Type="http://schemas.openxmlformats.org/officeDocument/2006/relationships/hyperlink" Target="http://cloudtest.sh.intel.com/cloudtestservice/storage?cedarURL=cedar://cloudtest.sh.intel.com/Job-92C20D9A/junit_report//diffs/Hive-testsAdded.html" TargetMode="External"/><Relationship Id="rId10" Type="http://schemas.openxmlformats.org/officeDocument/2006/relationships/hyperlink" Target="http://cloudtest.sh.intel.com/cloudtestservice/storage?cedarURL=cedar://cloudtest.sh.intel.com/Job-92C20D9A/junit_report//details/Hive-tests.html" TargetMode="External"/><Relationship Id="rId1" Type="http://schemas.openxmlformats.org/officeDocument/2006/relationships/hyperlink" Target="http://cloudtest.sh.intel.com/cloudtestservice/storage?cedarURL=cedar://cloudtest.sh.intel.com/Job-92C20D9A/junit_report//details/NIST(TPC-H)-tests.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porcelli/plsql-pars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1104" y="2802846"/>
            <a:ext cx="8357235" cy="2000548"/>
          </a:xfrm>
        </p:spPr>
        <p:txBody>
          <a:bodyPr/>
          <a:lstStyle/>
          <a:p>
            <a:r>
              <a:rPr lang="en-US" altLang="zh-CN" dirty="0"/>
              <a:t>Beyond Hive: Standard SQL on Hadoop</a:t>
            </a:r>
            <a:br>
              <a:rPr lang="en-US" altLang="zh-CN" dirty="0"/>
            </a:br>
            <a:br>
              <a:rPr lang="en-US" altLang="zh-CN" dirty="0"/>
            </a:br>
            <a:r>
              <a:rPr lang="en-US" altLang="zh-CN" sz="2000" dirty="0"/>
              <a:t>Zhang Liye</a:t>
            </a:r>
            <a:br>
              <a:rPr lang="en-US" altLang="zh-CN" sz="2400" dirty="0"/>
            </a:br>
            <a:r>
              <a:rPr lang="en-US" altLang="zh-CN" sz="1600" dirty="0"/>
              <a:t>Intel SSG (Software and Services Group)</a:t>
            </a:r>
            <a:br>
              <a:rPr lang="zh-CN" altLang="en-US" dirty="0"/>
            </a:b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139" y="264700"/>
            <a:ext cx="8280400" cy="590645"/>
          </a:xfrm>
        </p:spPr>
        <p:txBody>
          <a:bodyPr/>
          <a:lstStyle/>
          <a:p>
            <a:r>
              <a:rPr lang="en-US" altLang="zh-CN" dirty="0"/>
              <a:t>Overall Architecture</a:t>
            </a:r>
            <a:endParaRPr lang="zh-CN" altLang="en-US" dirty="0"/>
          </a:p>
        </p:txBody>
      </p:sp>
      <p:sp>
        <p:nvSpPr>
          <p:cNvPr id="5" name="Rectangle 4"/>
          <p:cNvSpPr/>
          <p:nvPr/>
        </p:nvSpPr>
        <p:spPr>
          <a:xfrm>
            <a:off x="5390869" y="1993500"/>
            <a:ext cx="1104900" cy="4400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400" kern="100" dirty="0">
                <a:effectLst/>
                <a:ea typeface="宋体" panose="02010600030101010101" pitchFamily="2" charset="-122"/>
                <a:cs typeface="Times New Roman" panose="02020603050405020304"/>
              </a:rPr>
              <a:t>SQL-AST</a:t>
            </a:r>
            <a:endParaRPr lang="zh-CN" sz="1400" kern="100" dirty="0">
              <a:effectLst/>
              <a:ea typeface="宋体" panose="02010600030101010101" pitchFamily="2" charset="-122"/>
              <a:cs typeface="Times New Roman" panose="02020603050405020304"/>
            </a:endParaRPr>
          </a:p>
        </p:txBody>
      </p:sp>
      <p:cxnSp>
        <p:nvCxnSpPr>
          <p:cNvPr id="6" name="Straight Arrow Connector 5"/>
          <p:cNvCxnSpPr>
            <a:stCxn id="5" idx="2"/>
            <a:endCxn id="7" idx="0"/>
          </p:cNvCxnSpPr>
          <p:nvPr/>
        </p:nvCxnSpPr>
        <p:spPr>
          <a:xfrm>
            <a:off x="5943319" y="2433555"/>
            <a:ext cx="29196" cy="8853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420065" y="3318871"/>
            <a:ext cx="1104900" cy="4400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400" kern="100" dirty="0">
                <a:effectLst/>
                <a:ea typeface="宋体" panose="02010600030101010101" pitchFamily="2" charset="-122"/>
                <a:cs typeface="Times New Roman" panose="02020603050405020304"/>
              </a:rPr>
              <a:t>SQL-AST</a:t>
            </a:r>
            <a:endParaRPr lang="zh-CN" sz="1400" kern="100" dirty="0">
              <a:effectLst/>
              <a:ea typeface="宋体" panose="02010600030101010101" pitchFamily="2" charset="-122"/>
              <a:cs typeface="Times New Roman" panose="02020603050405020304"/>
            </a:endParaRPr>
          </a:p>
        </p:txBody>
      </p:sp>
      <p:sp>
        <p:nvSpPr>
          <p:cNvPr id="10" name="Text Box 2"/>
          <p:cNvSpPr txBox="1">
            <a:spLocks noChangeArrowheads="1"/>
          </p:cNvSpPr>
          <p:nvPr/>
        </p:nvSpPr>
        <p:spPr bwMode="auto">
          <a:xfrm>
            <a:off x="6524782" y="2607006"/>
            <a:ext cx="2085818" cy="276999"/>
          </a:xfrm>
          <a:prstGeom prst="rect">
            <a:avLst/>
          </a:prstGeom>
          <a:solidFill>
            <a:srgbClr val="FFFF00"/>
          </a:solidFill>
          <a:ln w="9525">
            <a:solidFill>
              <a:srgbClr val="000000"/>
            </a:solidFill>
            <a:miter lim="800000"/>
          </a:ln>
        </p:spPr>
        <p:txBody>
          <a:bodyPr rot="0" vert="horz" wrap="square" lIns="91440" tIns="45720" rIns="91440" bIns="45720" anchor="t" anchorCtr="0">
            <a:spAutoFit/>
          </a:bodyPr>
          <a:lstStyle/>
          <a:p>
            <a:pPr algn="just">
              <a:spcAft>
                <a:spcPts val="0"/>
              </a:spcAft>
            </a:pPr>
            <a:r>
              <a:rPr lang="en-US" altLang="zh-CN" sz="1200" b="1" kern="100" dirty="0">
                <a:latin typeface="Calibri"/>
                <a:ea typeface="宋体" panose="02010600030101010101" pitchFamily="2" charset="-122"/>
                <a:cs typeface="Times New Roman" panose="02020603050405020304"/>
              </a:rPr>
              <a:t>1</a:t>
            </a:r>
            <a:r>
              <a:rPr lang="en-US" altLang="zh-CN" sz="1200" b="1" kern="100" dirty="0">
                <a:effectLst/>
                <a:latin typeface="Calibri"/>
                <a:ea typeface="宋体" panose="02010600030101010101" pitchFamily="2" charset="-122"/>
                <a:cs typeface="Times New Roman" panose="02020603050405020304"/>
              </a:rPr>
              <a:t>. </a:t>
            </a:r>
            <a:r>
              <a:rPr lang="en-US" sz="1200" b="1" kern="100" dirty="0">
                <a:effectLst/>
                <a:latin typeface="Calibri"/>
                <a:ea typeface="宋体" panose="02010600030101010101" pitchFamily="2" charset="-122"/>
                <a:cs typeface="Times New Roman" panose="02020603050405020304"/>
              </a:rPr>
              <a:t>Query Transformation</a:t>
            </a:r>
            <a:endParaRPr lang="zh-CN" sz="1200" b="1" kern="100" dirty="0">
              <a:effectLst/>
              <a:latin typeface="Calibri"/>
              <a:ea typeface="宋体" panose="02010600030101010101" pitchFamily="2" charset="-122"/>
              <a:cs typeface="Times New Roman" panose="02020603050405020304"/>
            </a:endParaRPr>
          </a:p>
        </p:txBody>
      </p:sp>
      <p:cxnSp>
        <p:nvCxnSpPr>
          <p:cNvPr id="13" name="Straight Arrow Connector 12"/>
          <p:cNvCxnSpPr>
            <a:stCxn id="7" idx="2"/>
            <a:endCxn id="14" idx="0"/>
          </p:cNvCxnSpPr>
          <p:nvPr/>
        </p:nvCxnSpPr>
        <p:spPr>
          <a:xfrm flipH="1">
            <a:off x="5962650" y="3758926"/>
            <a:ext cx="9865" cy="847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410200" y="4606861"/>
            <a:ext cx="1104900" cy="4400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400" kern="100" dirty="0">
                <a:effectLst/>
                <a:ea typeface="宋体" panose="02010600030101010101" pitchFamily="2" charset="-122"/>
                <a:cs typeface="Times New Roman" panose="02020603050405020304"/>
              </a:rPr>
              <a:t>Hive-AST</a:t>
            </a:r>
            <a:endParaRPr lang="zh-CN" sz="1400" kern="100" dirty="0">
              <a:effectLst/>
              <a:ea typeface="宋体" panose="02010600030101010101" pitchFamily="2" charset="-122"/>
              <a:cs typeface="Times New Roman" panose="02020603050405020304"/>
            </a:endParaRPr>
          </a:p>
        </p:txBody>
      </p:sp>
      <p:sp>
        <p:nvSpPr>
          <p:cNvPr id="15" name="Text Box 2"/>
          <p:cNvSpPr txBox="1">
            <a:spLocks noChangeArrowheads="1"/>
          </p:cNvSpPr>
          <p:nvPr/>
        </p:nvSpPr>
        <p:spPr bwMode="auto">
          <a:xfrm>
            <a:off x="6561500" y="3970205"/>
            <a:ext cx="2049100" cy="276999"/>
          </a:xfrm>
          <a:prstGeom prst="rect">
            <a:avLst/>
          </a:prstGeom>
          <a:solidFill>
            <a:srgbClr val="FFFF00"/>
          </a:solidFill>
          <a:ln w="9525">
            <a:solidFill>
              <a:srgbClr val="000000"/>
            </a:solidFill>
            <a:miter lim="800000"/>
          </a:ln>
        </p:spPr>
        <p:txBody>
          <a:bodyPr rot="0" vert="horz" wrap="square" lIns="91440" tIns="45720" rIns="91440" bIns="45720" anchor="t" anchorCtr="0">
            <a:spAutoFit/>
          </a:bodyPr>
          <a:lstStyle/>
          <a:p>
            <a:pPr algn="just">
              <a:spcAft>
                <a:spcPts val="0"/>
              </a:spcAft>
            </a:pPr>
            <a:r>
              <a:rPr lang="en-US" altLang="zh-CN" sz="1200" b="1" kern="100" dirty="0">
                <a:latin typeface="Calibri"/>
                <a:ea typeface="宋体" panose="02010600030101010101" pitchFamily="2" charset="-122"/>
                <a:cs typeface="Times New Roman" panose="02020603050405020304"/>
              </a:rPr>
              <a:t>2</a:t>
            </a:r>
            <a:r>
              <a:rPr lang="en-US" altLang="zh-CN" sz="1200" b="1" kern="100" dirty="0">
                <a:effectLst/>
                <a:latin typeface="Calibri"/>
                <a:ea typeface="宋体" panose="02010600030101010101" pitchFamily="2" charset="-122"/>
                <a:cs typeface="Times New Roman" panose="02020603050405020304"/>
              </a:rPr>
              <a:t>. </a:t>
            </a:r>
            <a:r>
              <a:rPr lang="en-US" sz="1200" b="1" kern="100" dirty="0">
                <a:effectLst/>
                <a:latin typeface="Calibri"/>
                <a:ea typeface="宋体" panose="02010600030101010101" pitchFamily="2" charset="-122"/>
                <a:cs typeface="Times New Roman" panose="02020603050405020304"/>
              </a:rPr>
              <a:t>Query Translation</a:t>
            </a:r>
            <a:endParaRPr lang="zh-CN" sz="1200" b="1" kern="100" dirty="0">
              <a:effectLst/>
              <a:latin typeface="Calibri"/>
              <a:ea typeface="宋体" panose="02010600030101010101" pitchFamily="2" charset="-122"/>
              <a:cs typeface="Times New Roman" panose="02020603050405020304"/>
            </a:endParaRPr>
          </a:p>
        </p:txBody>
      </p:sp>
      <p:sp>
        <p:nvSpPr>
          <p:cNvPr id="17" name="Content Placeholder 6"/>
          <p:cNvSpPr>
            <a:spLocks noGrp="1"/>
          </p:cNvSpPr>
          <p:nvPr>
            <p:ph idx="1"/>
          </p:nvPr>
        </p:nvSpPr>
        <p:spPr>
          <a:xfrm>
            <a:off x="508039" y="1710099"/>
            <a:ext cx="4245888" cy="2951804"/>
          </a:xfrm>
        </p:spPr>
        <p:txBody>
          <a:bodyPr>
            <a:noAutofit/>
          </a:bodyPr>
          <a:lstStyle/>
          <a:p>
            <a:r>
              <a:rPr lang="en-US" altLang="zh-CN" sz="1600" dirty="0"/>
              <a:t>1</a:t>
            </a:r>
            <a:r>
              <a:rPr lang="en-US" altLang="zh-CN" sz="1600" b="1" dirty="0"/>
              <a:t>. Query Transformation</a:t>
            </a:r>
            <a:endParaRPr lang="en-US" altLang="zh-CN" sz="1600" b="1" dirty="0"/>
          </a:p>
          <a:p>
            <a:pPr lvl="1"/>
            <a:r>
              <a:rPr lang="en-US" altLang="zh-CN" sz="1400" dirty="0"/>
              <a:t>Syntax Transformations</a:t>
            </a:r>
            <a:endParaRPr lang="en-US" altLang="zh-CN" sz="1400" dirty="0"/>
          </a:p>
          <a:p>
            <a:pPr lvl="2"/>
            <a:r>
              <a:rPr lang="en-US" altLang="zh-CN" sz="1000" dirty="0"/>
              <a:t>Multiple-table Selection Transformation</a:t>
            </a:r>
            <a:endParaRPr lang="en-US" altLang="zh-CN" sz="1000" dirty="0"/>
          </a:p>
          <a:p>
            <a:pPr lvl="2"/>
            <a:r>
              <a:rPr lang="en-US" altLang="zh-CN" sz="1000" dirty="0" err="1"/>
              <a:t>Subquery</a:t>
            </a:r>
            <a:r>
              <a:rPr lang="en-US" altLang="zh-CN" sz="1000" dirty="0"/>
              <a:t> </a:t>
            </a:r>
            <a:r>
              <a:rPr lang="en-US" altLang="zh-CN" sz="1000" dirty="0" err="1"/>
              <a:t>Unnesting</a:t>
            </a:r>
            <a:endParaRPr lang="zh-CN" altLang="zh-CN" sz="1000" dirty="0"/>
          </a:p>
          <a:p>
            <a:pPr lvl="3"/>
            <a:r>
              <a:rPr lang="en-US" altLang="zh-CN" sz="800" dirty="0"/>
              <a:t>Build Filter Block Tree </a:t>
            </a:r>
            <a:endParaRPr lang="zh-CN" altLang="zh-CN" sz="800" dirty="0"/>
          </a:p>
          <a:p>
            <a:pPr lvl="3"/>
            <a:r>
              <a:rPr lang="en-US" altLang="zh-CN" sz="800" dirty="0"/>
              <a:t>AST Transformation</a:t>
            </a:r>
            <a:endParaRPr lang="zh-CN" altLang="zh-CN" sz="800" dirty="0"/>
          </a:p>
          <a:p>
            <a:pPr lvl="2"/>
            <a:r>
              <a:rPr lang="en-US" altLang="zh-CN" sz="1000" dirty="0"/>
              <a:t>Other Transformations</a:t>
            </a:r>
            <a:endParaRPr lang="en-US" altLang="zh-CN" sz="1000" dirty="0"/>
          </a:p>
          <a:p>
            <a:pPr lvl="1"/>
            <a:r>
              <a:rPr lang="en-US" altLang="zh-CN" sz="1400" dirty="0"/>
              <a:t>Alias Fixing</a:t>
            </a:r>
            <a:endParaRPr lang="zh-CN" altLang="zh-CN" sz="1400" dirty="0"/>
          </a:p>
          <a:p>
            <a:r>
              <a:rPr lang="en-US" altLang="zh-CN" sz="1600" dirty="0"/>
              <a:t>2</a:t>
            </a:r>
            <a:r>
              <a:rPr lang="en-US" altLang="zh-CN" sz="1600" b="1" dirty="0"/>
              <a:t>.  Query Translation Stage</a:t>
            </a:r>
            <a:endParaRPr lang="zh-CN" altLang="zh-CN" sz="1600" b="1" dirty="0"/>
          </a:p>
          <a:p>
            <a:pPr lvl="1"/>
            <a:r>
              <a:rPr lang="en-US" altLang="zh-CN" sz="1100" dirty="0"/>
              <a:t>Do nearly node-to-node mapping from SQL-AST to Hive-AST</a:t>
            </a:r>
            <a:endParaRPr lang="en-US" altLang="zh-CN" sz="1100" dirty="0"/>
          </a:p>
          <a:p>
            <a:endParaRPr lang="zh-CN" altLang="zh-CN" sz="1600" b="1" dirty="0"/>
          </a:p>
        </p:txBody>
      </p:sp>
      <p:cxnSp>
        <p:nvCxnSpPr>
          <p:cNvPr id="18" name="Straight Arrow Connector 17"/>
          <p:cNvCxnSpPr>
            <a:stCxn id="14" idx="2"/>
          </p:cNvCxnSpPr>
          <p:nvPr/>
        </p:nvCxnSpPr>
        <p:spPr>
          <a:xfrm>
            <a:off x="5962650" y="5046916"/>
            <a:ext cx="0" cy="7711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5" idx="0"/>
          </p:cNvCxnSpPr>
          <p:nvPr/>
        </p:nvCxnSpPr>
        <p:spPr>
          <a:xfrm>
            <a:off x="5941056" y="1228643"/>
            <a:ext cx="2263" cy="7648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 Box 2"/>
          <p:cNvSpPr txBox="1">
            <a:spLocks noChangeArrowheads="1"/>
          </p:cNvSpPr>
          <p:nvPr/>
        </p:nvSpPr>
        <p:spPr bwMode="auto">
          <a:xfrm>
            <a:off x="6304974" y="1224919"/>
            <a:ext cx="2085340" cy="253916"/>
          </a:xfrm>
          <a:prstGeom prst="rect">
            <a:avLst/>
          </a:prstGeom>
          <a:solidFill>
            <a:schemeClr val="bg1"/>
          </a:solidFill>
          <a:ln w="9525">
            <a:solidFill>
              <a:srgbClr val="000000"/>
            </a:solidFill>
            <a:miter lim="800000"/>
          </a:ln>
        </p:spPr>
        <p:txBody>
          <a:bodyPr rot="0" vert="horz" wrap="square" lIns="91440" tIns="45720" rIns="91440" bIns="45720" anchor="t" anchorCtr="0">
            <a:spAutoFit/>
          </a:bodyPr>
          <a:lstStyle/>
          <a:p>
            <a:pPr algn="just">
              <a:spcAft>
                <a:spcPts val="0"/>
              </a:spcAft>
            </a:pPr>
            <a:r>
              <a:rPr lang="en-US" altLang="zh-CN" sz="1050" b="1" kern="100" dirty="0">
                <a:latin typeface="Calibri"/>
                <a:ea typeface="宋体" panose="02010600030101010101" pitchFamily="2" charset="-122"/>
                <a:cs typeface="Times New Roman" panose="02020603050405020304"/>
              </a:rPr>
              <a:t>Parsing</a:t>
            </a:r>
            <a:endParaRPr lang="zh-CN" sz="1050" b="1" kern="100" dirty="0">
              <a:effectLst/>
              <a:latin typeface="Calibri"/>
              <a:ea typeface="宋体" panose="02010600030101010101" pitchFamily="2" charset="-122"/>
              <a:cs typeface="Times New Roman" panose="02020603050405020304"/>
            </a:endParaRPr>
          </a:p>
        </p:txBody>
      </p:sp>
      <p:sp>
        <p:nvSpPr>
          <p:cNvPr id="22" name="Text Box 2"/>
          <p:cNvSpPr txBox="1">
            <a:spLocks noChangeArrowheads="1"/>
          </p:cNvSpPr>
          <p:nvPr/>
        </p:nvSpPr>
        <p:spPr bwMode="auto">
          <a:xfrm>
            <a:off x="6344206" y="5564124"/>
            <a:ext cx="2085340" cy="253916"/>
          </a:xfrm>
          <a:prstGeom prst="rect">
            <a:avLst/>
          </a:prstGeom>
          <a:solidFill>
            <a:schemeClr val="bg1"/>
          </a:solidFill>
          <a:ln w="9525">
            <a:solidFill>
              <a:srgbClr val="000000"/>
            </a:solidFill>
            <a:miter lim="800000"/>
          </a:ln>
        </p:spPr>
        <p:txBody>
          <a:bodyPr rot="0" vert="horz" wrap="square" lIns="91440" tIns="45720" rIns="91440" bIns="45720" anchor="t" anchorCtr="0">
            <a:spAutoFit/>
          </a:bodyPr>
          <a:lstStyle/>
          <a:p>
            <a:pPr algn="just">
              <a:spcAft>
                <a:spcPts val="0"/>
              </a:spcAft>
            </a:pPr>
            <a:r>
              <a:rPr lang="en-US" altLang="zh-CN" sz="1050" b="1" kern="100" dirty="0">
                <a:effectLst/>
                <a:latin typeface="Calibri"/>
                <a:ea typeface="宋体" panose="02010600030101010101" pitchFamily="2" charset="-122"/>
                <a:cs typeface="Times New Roman" panose="02020603050405020304"/>
              </a:rPr>
              <a:t>Semantic Analysis</a:t>
            </a:r>
            <a:endParaRPr lang="zh-CN" sz="1050" b="1" kern="100" dirty="0">
              <a:effectLst/>
              <a:latin typeface="Calibri"/>
              <a:ea typeface="宋体" panose="02010600030101010101" pitchFamily="2" charset="-122"/>
              <a:cs typeface="Times New Roman" panose="02020603050405020304"/>
            </a:endParaRPr>
          </a:p>
        </p:txBody>
      </p:sp>
      <p:sp>
        <p:nvSpPr>
          <p:cNvPr id="23" name="Rectangle 22"/>
          <p:cNvSpPr/>
          <p:nvPr/>
        </p:nvSpPr>
        <p:spPr>
          <a:xfrm>
            <a:off x="5257800" y="1710099"/>
            <a:ext cx="3810000" cy="3541605"/>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6647130" y="1874974"/>
            <a:ext cx="2438400" cy="338554"/>
          </a:xfrm>
          <a:prstGeom prst="rect">
            <a:avLst/>
          </a:prstGeom>
          <a:noFill/>
        </p:spPr>
        <p:txBody>
          <a:bodyPr wrap="square" rtlCol="0">
            <a:spAutoFit/>
          </a:bodyPr>
          <a:lstStyle/>
          <a:p>
            <a:r>
              <a:rPr lang="en-US" altLang="zh-CN" sz="1600" dirty="0"/>
              <a:t>SQL -&gt; Hive AST Translator</a:t>
            </a:r>
            <a:endParaRPr lang="zh-CN" alt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Multiple Table Selection</a:t>
            </a:r>
            <a:endParaRPr lang="zh-CN" altLang="en-US" dirty="0"/>
          </a:p>
        </p:txBody>
      </p:sp>
      <p:sp>
        <p:nvSpPr>
          <p:cNvPr id="3" name="Content Placeholder 2"/>
          <p:cNvSpPr>
            <a:spLocks noGrp="1"/>
          </p:cNvSpPr>
          <p:nvPr>
            <p:ph idx="1"/>
          </p:nvPr>
        </p:nvSpPr>
        <p:spPr>
          <a:xfrm>
            <a:off x="457200" y="1210056"/>
            <a:ext cx="8229600" cy="4709120"/>
          </a:xfrm>
        </p:spPr>
        <p:txBody>
          <a:bodyPr>
            <a:normAutofit/>
          </a:bodyPr>
          <a:lstStyle/>
          <a:p>
            <a:r>
              <a:rPr lang="en-US" altLang="zh-CN" b="1" i="1" dirty="0">
                <a:solidFill>
                  <a:srgbClr val="FF0000"/>
                </a:solidFill>
                <a:effectLst>
                  <a:outerShdw blurRad="38100" dist="38100" dir="2700000" algn="tl">
                    <a:srgbClr val="000000">
                      <a:alpha val="43137"/>
                    </a:srgbClr>
                  </a:outerShdw>
                </a:effectLst>
              </a:rPr>
              <a:t>Example Query</a:t>
            </a:r>
            <a:endParaRPr lang="en-US" altLang="zh-CN" b="1" i="1" dirty="0">
              <a:solidFill>
                <a:srgbClr val="FF0000"/>
              </a:solidFill>
              <a:effectLst>
                <a:outerShdw blurRad="38100" dist="38100" dir="2700000" algn="tl">
                  <a:srgbClr val="000000">
                    <a:alpha val="43137"/>
                  </a:srgbClr>
                </a:outerShdw>
              </a:effectLst>
            </a:endParaRPr>
          </a:p>
          <a:p>
            <a:pPr lvl="1"/>
            <a:r>
              <a:rPr lang="en-US" altLang="zh-CN" dirty="0">
                <a:solidFill>
                  <a:srgbClr val="4F81BD"/>
                </a:solidFill>
              </a:rPr>
              <a:t>SELECT </a:t>
            </a:r>
            <a:r>
              <a:rPr lang="en-US" altLang="zh-CN" dirty="0"/>
              <a:t>*</a:t>
            </a:r>
            <a:r>
              <a:rPr lang="en-US" altLang="zh-CN" dirty="0">
                <a:solidFill>
                  <a:srgbClr val="4F81BD"/>
                </a:solidFill>
              </a:rPr>
              <a:t> FROM </a:t>
            </a:r>
            <a:r>
              <a:rPr lang="en-US" altLang="zh-CN" dirty="0"/>
              <a:t>t1, t2, t3;</a:t>
            </a:r>
            <a:endParaRPr lang="en-US" altLang="zh-CN" dirty="0"/>
          </a:p>
          <a:p>
            <a:pPr lvl="1"/>
            <a:r>
              <a:rPr lang="en-US" altLang="zh-CN" dirty="0">
                <a:solidFill>
                  <a:srgbClr val="4F81BD"/>
                </a:solidFill>
              </a:rPr>
              <a:t>SELECT</a:t>
            </a:r>
            <a:r>
              <a:rPr lang="en-US" altLang="zh-CN" dirty="0"/>
              <a:t> COUNT(*) </a:t>
            </a:r>
            <a:r>
              <a:rPr lang="en-US" altLang="zh-CN" dirty="0">
                <a:solidFill>
                  <a:srgbClr val="4F81BD"/>
                </a:solidFill>
              </a:rPr>
              <a:t>FROM</a:t>
            </a:r>
            <a:r>
              <a:rPr lang="en-US" altLang="zh-CN" dirty="0"/>
              <a:t> STAFF1,WORKS1,PROJ1 </a:t>
            </a:r>
            <a:r>
              <a:rPr lang="en-US" altLang="zh-CN" dirty="0">
                <a:solidFill>
                  <a:srgbClr val="4F81BD"/>
                </a:solidFill>
              </a:rPr>
              <a:t>WHERE</a:t>
            </a:r>
            <a:r>
              <a:rPr lang="en-US" altLang="zh-CN" dirty="0"/>
              <a:t> STAFF1.EMPNUM = 'E9' </a:t>
            </a:r>
            <a:r>
              <a:rPr lang="en-US" altLang="zh-CN" dirty="0">
                <a:solidFill>
                  <a:srgbClr val="4F81BD"/>
                </a:solidFill>
              </a:rPr>
              <a:t>AND</a:t>
            </a:r>
            <a:r>
              <a:rPr lang="en-US" altLang="zh-CN" dirty="0"/>
              <a:t> STAFF1.EMPNUM = WORKS1.EMPNUM </a:t>
            </a:r>
            <a:r>
              <a:rPr lang="en-US" altLang="zh-CN" dirty="0">
                <a:solidFill>
                  <a:srgbClr val="4F81BD"/>
                </a:solidFill>
              </a:rPr>
              <a:t>AND</a:t>
            </a:r>
            <a:r>
              <a:rPr lang="en-US" altLang="zh-CN" dirty="0"/>
              <a:t> PROJ1.PNUM = WORKS1.PNUM;</a:t>
            </a:r>
            <a:endParaRPr lang="en-US" altLang="zh-CN" dirty="0"/>
          </a:p>
          <a:p>
            <a:r>
              <a:rPr lang="en-US" altLang="zh-CN" b="1" i="1" dirty="0">
                <a:solidFill>
                  <a:srgbClr val="FF0000"/>
                </a:solidFill>
                <a:effectLst>
                  <a:outerShdw blurRad="38100" dist="38100" dir="2700000" algn="tl">
                    <a:srgbClr val="000000">
                      <a:alpha val="43137"/>
                    </a:srgbClr>
                  </a:outerShdw>
                </a:effectLst>
              </a:rPr>
              <a:t>Solution</a:t>
            </a:r>
            <a:r>
              <a:rPr lang="en-US" altLang="zh-CN" dirty="0"/>
              <a:t>: In general , translate multi-table selection to cross JOIN. If condition is equal expressions, optimized it to inner join e.g.</a:t>
            </a:r>
            <a:endParaRPr lang="en-US" altLang="zh-CN" dirty="0"/>
          </a:p>
          <a:p>
            <a:pPr lvl="1"/>
            <a:r>
              <a:rPr lang="en-US" altLang="zh-CN" dirty="0">
                <a:solidFill>
                  <a:srgbClr val="4F81BD"/>
                </a:solidFill>
              </a:rPr>
              <a:t>SELECT </a:t>
            </a:r>
            <a:r>
              <a:rPr lang="en-US" altLang="zh-CN" dirty="0"/>
              <a:t>*</a:t>
            </a:r>
            <a:r>
              <a:rPr lang="en-US" altLang="zh-CN" dirty="0">
                <a:solidFill>
                  <a:srgbClr val="4F81BD"/>
                </a:solidFill>
              </a:rPr>
              <a:t> FROM </a:t>
            </a:r>
            <a:r>
              <a:rPr lang="en-US" altLang="zh-CN" dirty="0"/>
              <a:t>t1</a:t>
            </a:r>
            <a:r>
              <a:rPr lang="en-US" altLang="zh-CN" dirty="0">
                <a:solidFill>
                  <a:srgbClr val="4F81BD"/>
                </a:solidFill>
              </a:rPr>
              <a:t> CROSS JOIN </a:t>
            </a:r>
            <a:r>
              <a:rPr lang="en-US" altLang="zh-CN" dirty="0"/>
              <a:t>t2</a:t>
            </a:r>
            <a:r>
              <a:rPr lang="en-US" altLang="zh-CN" dirty="0">
                <a:solidFill>
                  <a:srgbClr val="4F81BD"/>
                </a:solidFill>
              </a:rPr>
              <a:t> CROSS JOIN </a:t>
            </a:r>
            <a:r>
              <a:rPr lang="en-US" altLang="zh-CN" dirty="0"/>
              <a:t>t3;</a:t>
            </a:r>
            <a:endParaRPr lang="en-US" altLang="zh-CN" dirty="0"/>
          </a:p>
          <a:p>
            <a:pPr lvl="1"/>
            <a:r>
              <a:rPr lang="en-US" altLang="zh-CN" dirty="0">
                <a:solidFill>
                  <a:srgbClr val="4F81BD"/>
                </a:solidFill>
              </a:rPr>
              <a:t>SELECT </a:t>
            </a:r>
            <a:r>
              <a:rPr lang="en-US" altLang="zh-CN" dirty="0"/>
              <a:t>COUNT(*) </a:t>
            </a:r>
            <a:r>
              <a:rPr lang="en-US" altLang="zh-CN" dirty="0">
                <a:solidFill>
                  <a:srgbClr val="4F81BD"/>
                </a:solidFill>
              </a:rPr>
              <a:t>FROM </a:t>
            </a:r>
            <a:r>
              <a:rPr lang="en-US" altLang="zh-CN" dirty="0"/>
              <a:t>STAFF1</a:t>
            </a:r>
            <a:r>
              <a:rPr lang="en-US" altLang="zh-CN" dirty="0">
                <a:solidFill>
                  <a:srgbClr val="4F81BD"/>
                </a:solidFill>
              </a:rPr>
              <a:t> JOIN </a:t>
            </a:r>
            <a:r>
              <a:rPr lang="en-US" altLang="zh-CN" dirty="0"/>
              <a:t>WORKS1</a:t>
            </a:r>
            <a:r>
              <a:rPr lang="en-US" altLang="zh-CN" dirty="0">
                <a:solidFill>
                  <a:srgbClr val="4F81BD"/>
                </a:solidFill>
              </a:rPr>
              <a:t> ON </a:t>
            </a:r>
            <a:r>
              <a:rPr lang="en-US" altLang="zh-CN" dirty="0"/>
              <a:t>STAFF1.EMPNUM = WORKS1.EMPNUM </a:t>
            </a:r>
            <a:r>
              <a:rPr lang="en-US" altLang="zh-CN" dirty="0">
                <a:solidFill>
                  <a:srgbClr val="4F81BD"/>
                </a:solidFill>
              </a:rPr>
              <a:t>JOIN </a:t>
            </a:r>
            <a:r>
              <a:rPr lang="en-US" altLang="zh-CN" dirty="0"/>
              <a:t>PROJ1</a:t>
            </a:r>
            <a:r>
              <a:rPr lang="en-US" altLang="zh-CN" dirty="0">
                <a:solidFill>
                  <a:srgbClr val="4F81BD"/>
                </a:solidFill>
              </a:rPr>
              <a:t> ON </a:t>
            </a:r>
            <a:r>
              <a:rPr lang="en-US" altLang="zh-CN" dirty="0"/>
              <a:t>PROJ1.PNUM = WORKS1.PNUM</a:t>
            </a:r>
            <a:r>
              <a:rPr lang="en-US" altLang="zh-CN" dirty="0">
                <a:solidFill>
                  <a:srgbClr val="4F81BD"/>
                </a:solidFill>
              </a:rPr>
              <a:t> WHERE </a:t>
            </a:r>
            <a:r>
              <a:rPr lang="en-US" altLang="zh-CN" dirty="0"/>
              <a:t>STAFF1.EMPNUM = 'E9';</a:t>
            </a:r>
            <a:endParaRPr lang="en-US" altLang="zh-CN" dirty="0"/>
          </a:p>
          <a:p>
            <a:pPr lvl="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76"/>
            <a:ext cx="8229600" cy="533400"/>
          </a:xfrm>
        </p:spPr>
        <p:txBody>
          <a:bodyPr>
            <a:normAutofit/>
          </a:bodyPr>
          <a:lstStyle/>
          <a:p>
            <a:r>
              <a:rPr lang="en-US" altLang="zh-CN" dirty="0" err="1"/>
              <a:t>SubQ</a:t>
            </a:r>
            <a:r>
              <a:rPr lang="en-US" altLang="zh-CN" dirty="0"/>
              <a:t> </a:t>
            </a:r>
            <a:r>
              <a:rPr lang="en-US" altLang="zh-CN" dirty="0" err="1"/>
              <a:t>Unnesting</a:t>
            </a:r>
            <a:r>
              <a:rPr lang="en-US" altLang="zh-CN" dirty="0"/>
              <a:t> - Filter Definition</a:t>
            </a:r>
            <a:endParaRPr lang="zh-CN" altLang="en-US" dirty="0"/>
          </a:p>
        </p:txBody>
      </p:sp>
      <p:sp>
        <p:nvSpPr>
          <p:cNvPr id="3" name="Content Placeholder 2"/>
          <p:cNvSpPr>
            <a:spLocks noGrp="1"/>
          </p:cNvSpPr>
          <p:nvPr>
            <p:ph idx="1"/>
          </p:nvPr>
        </p:nvSpPr>
        <p:spPr>
          <a:xfrm>
            <a:off x="381000" y="762000"/>
            <a:ext cx="8610600" cy="6096000"/>
          </a:xfrm>
        </p:spPr>
        <p:txBody>
          <a:bodyPr>
            <a:normAutofit/>
          </a:bodyPr>
          <a:lstStyle/>
          <a:p>
            <a:pPr marL="0" indent="0"/>
            <a:r>
              <a:rPr lang="en-US" altLang="zh-CN" sz="1300" dirty="0"/>
              <a:t>Filters are SQL conditions used in WHERE/HAVING clauses. Each filter returns TRUE or FALSE on an input row and it determines whether or not the input row is qualified for further processing. Filter is defined as below:</a:t>
            </a:r>
            <a:endParaRPr lang="en-US" altLang="zh-CN" sz="1300" dirty="0"/>
          </a:p>
          <a:p>
            <a:pPr marL="285750" indent="-285750">
              <a:buFont typeface="Arial" panose="020B0604020202090204" pitchFamily="34" charset="0"/>
              <a:buChar char="•"/>
            </a:pPr>
            <a:r>
              <a:rPr lang="en-US" altLang="zh-CN" sz="1200" i="1" dirty="0">
                <a:solidFill>
                  <a:srgbClr val="FF0000"/>
                </a:solidFill>
              </a:rPr>
              <a:t>Filter</a:t>
            </a:r>
            <a:r>
              <a:rPr lang="en-US" altLang="zh-CN" sz="1100" dirty="0"/>
              <a:t> :=  </a:t>
            </a:r>
            <a:r>
              <a:rPr lang="en-US" altLang="zh-CN" sz="1100" i="1" dirty="0" err="1"/>
              <a:t>SimpleFilter</a:t>
            </a:r>
            <a:r>
              <a:rPr lang="en-US" altLang="zh-CN" sz="1100" i="1" dirty="0"/>
              <a:t>  </a:t>
            </a:r>
            <a:r>
              <a:rPr lang="en-US" altLang="zh-CN" sz="1100" dirty="0"/>
              <a:t>| </a:t>
            </a:r>
            <a:r>
              <a:rPr lang="en-US" altLang="zh-CN" sz="1100" i="1" dirty="0"/>
              <a:t>Filter </a:t>
            </a:r>
            <a:r>
              <a:rPr lang="en-US" altLang="zh-CN" sz="1100" dirty="0"/>
              <a:t>AND</a:t>
            </a:r>
            <a:r>
              <a:rPr lang="en-US" altLang="zh-CN" sz="1100" i="1" dirty="0"/>
              <a:t> Filter </a:t>
            </a:r>
            <a:r>
              <a:rPr lang="en-US" altLang="zh-CN" sz="1100" dirty="0"/>
              <a:t>|</a:t>
            </a:r>
            <a:r>
              <a:rPr lang="en-US" altLang="zh-CN" sz="1100" i="1" dirty="0"/>
              <a:t> Filter </a:t>
            </a:r>
            <a:r>
              <a:rPr lang="en-US" altLang="zh-CN" sz="1100" dirty="0"/>
              <a:t>OR</a:t>
            </a:r>
            <a:r>
              <a:rPr lang="en-US" altLang="zh-CN" sz="1100" i="1" dirty="0"/>
              <a:t> Filter </a:t>
            </a:r>
            <a:r>
              <a:rPr lang="en-US" altLang="zh-CN" sz="1100" dirty="0"/>
              <a:t>| NOT</a:t>
            </a:r>
            <a:r>
              <a:rPr lang="en-US" altLang="zh-CN" sz="1100" i="1" dirty="0"/>
              <a:t> Filter</a:t>
            </a:r>
            <a:endParaRPr lang="en-US" altLang="zh-CN" sz="1100" i="1" dirty="0"/>
          </a:p>
          <a:p>
            <a:pPr marL="285750" lvl="1" indent="-285750"/>
            <a:r>
              <a:rPr lang="en-US" altLang="zh-CN" sz="1200" b="1" i="1" dirty="0" err="1">
                <a:solidFill>
                  <a:srgbClr val="FF0000"/>
                </a:solidFill>
              </a:rPr>
              <a:t>SimpleFilter</a:t>
            </a:r>
            <a:r>
              <a:rPr lang="en-US" altLang="zh-CN" sz="1100" i="1" dirty="0">
                <a:solidFill>
                  <a:srgbClr val="FF0000"/>
                </a:solidFill>
              </a:rPr>
              <a:t> := </a:t>
            </a:r>
            <a:r>
              <a:rPr lang="en-US" altLang="zh-CN" sz="1100" i="1" dirty="0" err="1"/>
              <a:t>SimpleNormalFilter</a:t>
            </a:r>
            <a:r>
              <a:rPr lang="en-US" altLang="zh-CN" sz="1100" i="1" dirty="0"/>
              <a:t> </a:t>
            </a:r>
            <a:r>
              <a:rPr lang="en-US" altLang="zh-CN" sz="1100" dirty="0"/>
              <a:t>| </a:t>
            </a:r>
            <a:r>
              <a:rPr lang="en-US" altLang="zh-CN" sz="1100" i="1" dirty="0" err="1"/>
              <a:t>SimpleSubQueryFilter</a:t>
            </a:r>
            <a:endParaRPr lang="en-US" altLang="zh-CN" sz="1100" i="1" dirty="0"/>
          </a:p>
          <a:p>
            <a:pPr marL="285750" lvl="1" indent="-285750"/>
            <a:r>
              <a:rPr lang="en-US" altLang="zh-CN" sz="1200" b="1" i="1" dirty="0" err="1">
                <a:solidFill>
                  <a:srgbClr val="FF0000"/>
                </a:solidFill>
              </a:rPr>
              <a:t>SimpleNormalFilter</a:t>
            </a:r>
            <a:r>
              <a:rPr lang="en-US" altLang="zh-CN" sz="1100" dirty="0"/>
              <a:t> := </a:t>
            </a:r>
            <a:endParaRPr lang="en-US" altLang="zh-CN" sz="1100" dirty="0"/>
          </a:p>
          <a:p>
            <a:pPr marL="685800" lvl="2" indent="-285750"/>
            <a:r>
              <a:rPr lang="en-US" altLang="zh-CN" sz="1100" i="1" dirty="0" err="1"/>
              <a:t>SimpleExpression</a:t>
            </a:r>
            <a:r>
              <a:rPr lang="en-US" altLang="zh-CN" sz="1100" dirty="0"/>
              <a:t> [&gt;|&lt;|&gt;=|&lt;=|!=|=] </a:t>
            </a:r>
            <a:r>
              <a:rPr lang="en-US" altLang="zh-CN" sz="1100" i="1" dirty="0" err="1"/>
              <a:t>SimpleExpression</a:t>
            </a:r>
            <a:endParaRPr lang="en-US" altLang="zh-CN" sz="1100" i="1" dirty="0"/>
          </a:p>
          <a:p>
            <a:pPr marL="685800" lvl="2" indent="-285750"/>
            <a:r>
              <a:rPr lang="en-US" altLang="zh-CN" sz="1100" dirty="0"/>
              <a:t>| </a:t>
            </a:r>
            <a:r>
              <a:rPr lang="en-US" altLang="zh-CN" sz="1100" i="1" dirty="0" err="1"/>
              <a:t>SimpleExpression</a:t>
            </a:r>
            <a:r>
              <a:rPr lang="en-US" altLang="zh-CN" sz="1100" dirty="0"/>
              <a:t> </a:t>
            </a:r>
            <a:r>
              <a:rPr lang="en-US" altLang="zh-CN" sz="1100" i="1" dirty="0"/>
              <a:t>IS NULL </a:t>
            </a:r>
            <a:r>
              <a:rPr lang="en-US" altLang="zh-CN" sz="1100" dirty="0"/>
              <a:t>| </a:t>
            </a:r>
            <a:r>
              <a:rPr lang="en-US" altLang="zh-CN" sz="1100" i="1" dirty="0" err="1"/>
              <a:t>SimpleExpression</a:t>
            </a:r>
            <a:r>
              <a:rPr lang="en-US" altLang="zh-CN" sz="1100" i="1" dirty="0"/>
              <a:t> IS NOT NULL </a:t>
            </a:r>
            <a:endParaRPr lang="en-US" altLang="zh-CN" sz="1100" i="1" dirty="0"/>
          </a:p>
          <a:p>
            <a:pPr marL="685800" lvl="2" indent="-285750"/>
            <a:r>
              <a:rPr lang="en-US" altLang="zh-CN" sz="1100" dirty="0"/>
              <a:t>|</a:t>
            </a:r>
            <a:r>
              <a:rPr lang="en-US" altLang="zh-CN" sz="1100" i="1" dirty="0"/>
              <a:t> </a:t>
            </a:r>
            <a:r>
              <a:rPr lang="en-US" altLang="zh-CN" sz="1100" i="1" dirty="0" err="1"/>
              <a:t>SimpleExpression</a:t>
            </a:r>
            <a:r>
              <a:rPr lang="en-US" altLang="zh-CN" sz="1100" i="1" dirty="0"/>
              <a:t> IN (</a:t>
            </a:r>
            <a:r>
              <a:rPr lang="en-US" altLang="zh-CN" sz="1100" i="1" dirty="0" err="1"/>
              <a:t>SimpleExpression</a:t>
            </a:r>
            <a:r>
              <a:rPr lang="en-US" altLang="zh-CN" sz="1100" i="1" dirty="0"/>
              <a:t> List) </a:t>
            </a:r>
            <a:r>
              <a:rPr lang="en-US" altLang="zh-CN" sz="1100" dirty="0"/>
              <a:t>|</a:t>
            </a:r>
            <a:r>
              <a:rPr lang="en-US" altLang="zh-CN" sz="1100" i="1" dirty="0"/>
              <a:t> </a:t>
            </a:r>
            <a:r>
              <a:rPr lang="en-US" altLang="zh-CN" sz="1100" i="1" dirty="0" err="1"/>
              <a:t>SimpleExpression</a:t>
            </a:r>
            <a:r>
              <a:rPr lang="en-US" altLang="zh-CN" sz="1100" i="1" dirty="0"/>
              <a:t> NOT IN (</a:t>
            </a:r>
            <a:r>
              <a:rPr lang="en-US" altLang="zh-CN" sz="1100" i="1" dirty="0" err="1"/>
              <a:t>SimpleExpression</a:t>
            </a:r>
            <a:r>
              <a:rPr lang="en-US" altLang="zh-CN" sz="1100" i="1" dirty="0"/>
              <a:t> List)</a:t>
            </a:r>
            <a:endParaRPr lang="en-US" altLang="zh-CN" sz="1100" i="1" dirty="0"/>
          </a:p>
          <a:p>
            <a:pPr marL="685800" lvl="2" indent="-285750"/>
            <a:r>
              <a:rPr lang="en-US" altLang="zh-CN" sz="1100" dirty="0"/>
              <a:t>| All other expressions  that returns Boolean (e.g. </a:t>
            </a:r>
            <a:r>
              <a:rPr lang="en-US" altLang="zh-CN" sz="1100" i="1" dirty="0"/>
              <a:t>Pattern matching condition (LIKE…ESCAPE clause),</a:t>
            </a:r>
            <a:r>
              <a:rPr lang="en-US" altLang="zh-CN" sz="1100" dirty="0"/>
              <a:t> </a:t>
            </a:r>
            <a:r>
              <a:rPr lang="en-US" altLang="zh-CN" sz="1100" i="1" dirty="0"/>
              <a:t>range condition (BETWEEN…AND clause), case condition (CASE…WHEN clause), etc.)</a:t>
            </a:r>
            <a:endParaRPr lang="en-US" altLang="zh-CN" sz="1100" i="1" dirty="0"/>
          </a:p>
          <a:p>
            <a:pPr marL="685800" lvl="2" indent="-285750"/>
            <a:r>
              <a:rPr lang="en-US" altLang="zh-CN" sz="1100" i="1" dirty="0" err="1"/>
              <a:t>SimpleNormalFilter</a:t>
            </a:r>
            <a:r>
              <a:rPr lang="en-US" altLang="zh-CN" sz="1100" i="1" dirty="0"/>
              <a:t> which refers to column that does not belongs to the direct enclosing query, is called </a:t>
            </a:r>
            <a:r>
              <a:rPr lang="en-US" altLang="zh-CN" sz="1100" b="1" i="1" dirty="0" err="1">
                <a:solidFill>
                  <a:srgbClr val="FF0000"/>
                </a:solidFill>
              </a:rPr>
              <a:t>CorrelatedSimpleNormalFilter</a:t>
            </a:r>
            <a:r>
              <a:rPr lang="en-US" altLang="zh-CN" sz="1100" i="1" dirty="0"/>
              <a:t>, otherwise it is called </a:t>
            </a:r>
            <a:r>
              <a:rPr lang="en-US" altLang="zh-CN" sz="1100" b="1" i="1" dirty="0" err="1">
                <a:solidFill>
                  <a:srgbClr val="FF0000"/>
                </a:solidFill>
              </a:rPr>
              <a:t>UncorrelatedSimpleNormalFilter</a:t>
            </a:r>
            <a:endParaRPr lang="en-US" altLang="zh-CN" sz="1100" b="1" i="1" dirty="0">
              <a:solidFill>
                <a:srgbClr val="FF0000"/>
              </a:solidFill>
            </a:endParaRPr>
          </a:p>
          <a:p>
            <a:pPr marL="285750" lvl="1" indent="-285750"/>
            <a:r>
              <a:rPr lang="en-US" altLang="zh-CN" sz="1200" b="1" i="1" dirty="0" err="1">
                <a:solidFill>
                  <a:srgbClr val="FF0000"/>
                </a:solidFill>
              </a:rPr>
              <a:t>SimpleSubQueryFilter</a:t>
            </a:r>
            <a:r>
              <a:rPr lang="en-US" altLang="zh-CN" sz="1100" i="1" dirty="0"/>
              <a:t> </a:t>
            </a:r>
            <a:r>
              <a:rPr lang="en-US" altLang="zh-CN" sz="1100" dirty="0"/>
              <a:t>:=</a:t>
            </a:r>
            <a:endParaRPr lang="en-US" altLang="zh-CN" sz="1100" dirty="0"/>
          </a:p>
          <a:p>
            <a:pPr marL="685800" lvl="2" indent="-285750"/>
            <a:r>
              <a:rPr lang="en-US" altLang="zh-CN" sz="1100" i="1" dirty="0" err="1"/>
              <a:t>SimpleExpression</a:t>
            </a:r>
            <a:r>
              <a:rPr lang="en-US" altLang="zh-CN" sz="1100" i="1" dirty="0"/>
              <a:t>  </a:t>
            </a:r>
            <a:r>
              <a:rPr lang="en-US" altLang="zh-CN" sz="1100" dirty="0"/>
              <a:t>[&gt;|&lt;|&gt;=|&lt;=|!=|=] </a:t>
            </a:r>
            <a:r>
              <a:rPr lang="en-US" altLang="zh-CN" sz="1100" i="1" dirty="0" err="1"/>
              <a:t>SubQuery</a:t>
            </a:r>
            <a:endParaRPr lang="en-US" altLang="zh-CN" sz="1100" dirty="0"/>
          </a:p>
          <a:p>
            <a:pPr marL="685800" lvl="2" indent="-285750"/>
            <a:r>
              <a:rPr lang="en-US" altLang="zh-CN" sz="1100" dirty="0"/>
              <a:t>| </a:t>
            </a:r>
            <a:r>
              <a:rPr lang="en-US" altLang="zh-CN" sz="1100" i="1" dirty="0" err="1"/>
              <a:t>SubQuery</a:t>
            </a:r>
            <a:r>
              <a:rPr lang="en-US" altLang="zh-CN" sz="1100" i="1" dirty="0"/>
              <a:t> </a:t>
            </a:r>
            <a:r>
              <a:rPr lang="en-US" altLang="zh-CN" sz="1100" dirty="0"/>
              <a:t>[&gt;|&lt;|&gt;=|&lt;=|!=|=] </a:t>
            </a:r>
            <a:r>
              <a:rPr lang="en-US" altLang="zh-CN" sz="1100" i="1" dirty="0" err="1"/>
              <a:t>SimpleExpression</a:t>
            </a:r>
            <a:r>
              <a:rPr lang="en-US" altLang="zh-CN" sz="1100" i="1" dirty="0"/>
              <a:t> </a:t>
            </a:r>
            <a:endParaRPr lang="en-US" altLang="zh-CN" sz="1100" i="1" dirty="0"/>
          </a:p>
          <a:p>
            <a:pPr marL="685800" lvl="2" indent="-285750"/>
            <a:r>
              <a:rPr lang="en-US" altLang="zh-CN" sz="1100" dirty="0"/>
              <a:t>| </a:t>
            </a:r>
            <a:r>
              <a:rPr lang="en-US" altLang="zh-CN" sz="1100" i="1" dirty="0"/>
              <a:t>ISNULL (</a:t>
            </a:r>
            <a:r>
              <a:rPr lang="en-US" altLang="zh-CN" sz="1100" i="1" dirty="0" err="1"/>
              <a:t>SubQ</a:t>
            </a:r>
            <a:r>
              <a:rPr lang="en-US" altLang="zh-CN" sz="1100" dirty="0"/>
              <a:t> </a:t>
            </a:r>
            <a:r>
              <a:rPr lang="en-US" altLang="zh-CN" sz="1100" i="1" dirty="0"/>
              <a:t>)</a:t>
            </a:r>
            <a:r>
              <a:rPr lang="en-US" altLang="zh-CN" sz="1100" dirty="0"/>
              <a:t> | </a:t>
            </a:r>
            <a:r>
              <a:rPr lang="en-US" altLang="zh-CN" sz="1100" i="1" dirty="0"/>
              <a:t>ISNOTNULL (</a:t>
            </a:r>
            <a:r>
              <a:rPr lang="en-US" altLang="zh-CN" sz="1100" i="1" dirty="0" err="1"/>
              <a:t>SimpleExpression</a:t>
            </a:r>
            <a:r>
              <a:rPr lang="en-US" altLang="zh-CN" sz="1100" i="1" dirty="0"/>
              <a:t>)</a:t>
            </a:r>
            <a:endParaRPr lang="en-US" altLang="zh-CN" sz="1100" i="1" dirty="0"/>
          </a:p>
          <a:p>
            <a:pPr marL="685800" lvl="2" indent="-285750"/>
            <a:r>
              <a:rPr lang="en-US" altLang="zh-CN" sz="1100" dirty="0"/>
              <a:t>|</a:t>
            </a:r>
            <a:r>
              <a:rPr lang="en-US" altLang="zh-CN" sz="1100" i="1" dirty="0"/>
              <a:t> </a:t>
            </a:r>
            <a:r>
              <a:rPr lang="en-US" altLang="zh-CN" sz="1100" i="1" dirty="0" err="1"/>
              <a:t>SimpleExpression</a:t>
            </a:r>
            <a:r>
              <a:rPr lang="en-US" altLang="zh-CN" sz="1100" i="1" dirty="0"/>
              <a:t> IN (</a:t>
            </a:r>
            <a:r>
              <a:rPr lang="en-US" altLang="zh-CN" sz="1100" i="1" dirty="0" err="1"/>
              <a:t>SubQuery</a:t>
            </a:r>
            <a:r>
              <a:rPr lang="en-US" altLang="zh-CN" sz="1100" i="1" dirty="0"/>
              <a:t>) </a:t>
            </a:r>
            <a:r>
              <a:rPr lang="en-US" altLang="zh-CN" sz="1100" dirty="0"/>
              <a:t>|</a:t>
            </a:r>
            <a:r>
              <a:rPr lang="en-US" altLang="zh-CN" sz="1100" i="1" dirty="0"/>
              <a:t> </a:t>
            </a:r>
            <a:r>
              <a:rPr lang="en-US" altLang="zh-CN" sz="1100" i="1" dirty="0" err="1"/>
              <a:t>SimpleExpression</a:t>
            </a:r>
            <a:r>
              <a:rPr lang="en-US" altLang="zh-CN" sz="1100" i="1" dirty="0"/>
              <a:t> NOT IN (</a:t>
            </a:r>
            <a:r>
              <a:rPr lang="en-US" altLang="zh-CN" sz="1100" i="1" dirty="0" err="1"/>
              <a:t>SubQuery</a:t>
            </a:r>
            <a:r>
              <a:rPr lang="en-US" altLang="zh-CN" sz="1100" i="1" dirty="0"/>
              <a:t>)</a:t>
            </a:r>
            <a:endParaRPr lang="en-US" altLang="zh-CN" sz="1100" i="1" dirty="0"/>
          </a:p>
          <a:p>
            <a:pPr marL="685800" lvl="2" indent="-285750"/>
            <a:r>
              <a:rPr lang="en-US" altLang="zh-CN" sz="1100" dirty="0"/>
              <a:t>|</a:t>
            </a:r>
            <a:r>
              <a:rPr lang="en-US" altLang="zh-CN" sz="1100" i="1" dirty="0"/>
              <a:t> </a:t>
            </a:r>
            <a:r>
              <a:rPr lang="en-US" altLang="zh-CN" sz="1100" i="1" dirty="0" err="1"/>
              <a:t>SimpleExpression</a:t>
            </a:r>
            <a:r>
              <a:rPr lang="en-US" altLang="zh-CN" sz="1100" i="1" dirty="0"/>
              <a:t> </a:t>
            </a:r>
            <a:r>
              <a:rPr lang="en-US" altLang="zh-CN" sz="1100" dirty="0"/>
              <a:t>[&gt;|&lt;|&gt;=|&lt;=|!=|=] [ALL|SOME|ANY]</a:t>
            </a:r>
            <a:r>
              <a:rPr lang="en-US" altLang="zh-CN" sz="1100" i="1" dirty="0"/>
              <a:t> (</a:t>
            </a:r>
            <a:r>
              <a:rPr lang="en-US" altLang="zh-CN" sz="1100" i="1" dirty="0" err="1"/>
              <a:t>SubQuery</a:t>
            </a:r>
            <a:r>
              <a:rPr lang="en-US" altLang="zh-CN" sz="1100" i="1" dirty="0"/>
              <a:t>)</a:t>
            </a:r>
            <a:endParaRPr lang="en-US" altLang="zh-CN" sz="1100" i="1" dirty="0"/>
          </a:p>
          <a:p>
            <a:pPr marL="685800" lvl="2" indent="-285750"/>
            <a:r>
              <a:rPr lang="en-US" altLang="zh-CN" sz="1100" dirty="0"/>
              <a:t>|</a:t>
            </a:r>
            <a:r>
              <a:rPr lang="en-US" altLang="zh-CN" sz="1100" i="1" dirty="0"/>
              <a:t> Exists (</a:t>
            </a:r>
            <a:r>
              <a:rPr lang="en-US" altLang="zh-CN" sz="1100" i="1" dirty="0" err="1"/>
              <a:t>SubQuery</a:t>
            </a:r>
            <a:r>
              <a:rPr lang="en-US" altLang="zh-CN" sz="1100" i="1" dirty="0"/>
              <a:t>) </a:t>
            </a:r>
            <a:endParaRPr lang="en-US" altLang="zh-CN" sz="1100" i="1" dirty="0"/>
          </a:p>
          <a:p>
            <a:pPr marL="285750" lvl="1" indent="-285750"/>
            <a:r>
              <a:rPr lang="en-US" altLang="zh-CN" sz="1200" b="1" i="1" dirty="0" err="1">
                <a:solidFill>
                  <a:srgbClr val="FF0000"/>
                </a:solidFill>
              </a:rPr>
              <a:t>SimpleExpression</a:t>
            </a:r>
            <a:r>
              <a:rPr lang="en-US" altLang="zh-CN" sz="1100" i="1" dirty="0">
                <a:solidFill>
                  <a:srgbClr val="FF0000"/>
                </a:solidFill>
              </a:rPr>
              <a:t> := </a:t>
            </a:r>
            <a:endParaRPr lang="en-US" altLang="zh-CN" sz="1100" i="1" dirty="0">
              <a:solidFill>
                <a:srgbClr val="FF0000"/>
              </a:solidFill>
            </a:endParaRPr>
          </a:p>
          <a:p>
            <a:pPr marL="685800" lvl="2" indent="-285750"/>
            <a:r>
              <a:rPr lang="en-US" altLang="zh-CN" sz="1100" i="1" dirty="0"/>
              <a:t>Literal (e.g. 1,2, “</a:t>
            </a:r>
            <a:r>
              <a:rPr lang="en-US" altLang="zh-CN" sz="1100" i="1" dirty="0" err="1"/>
              <a:t>abc</a:t>
            </a:r>
            <a:r>
              <a:rPr lang="en-US" altLang="zh-CN" sz="1100" i="1" dirty="0"/>
              <a:t>”)</a:t>
            </a:r>
            <a:endParaRPr lang="en-US" altLang="zh-CN" sz="1100" i="1" dirty="0"/>
          </a:p>
          <a:p>
            <a:pPr marL="685800" lvl="2" indent="-285750"/>
            <a:r>
              <a:rPr lang="en-US" altLang="zh-CN" sz="1100" dirty="0"/>
              <a:t>|</a:t>
            </a:r>
            <a:r>
              <a:rPr lang="en-US" altLang="zh-CN" sz="1100" i="1" dirty="0" err="1"/>
              <a:t>ColumnRef</a:t>
            </a:r>
            <a:r>
              <a:rPr lang="en-US" altLang="zh-CN" sz="1100" i="1" dirty="0"/>
              <a:t> (</a:t>
            </a:r>
            <a:r>
              <a:rPr lang="en-US" altLang="zh-CN" sz="1100" i="1" dirty="0" err="1"/>
              <a:t>e.g</a:t>
            </a:r>
            <a:r>
              <a:rPr lang="en-US" altLang="zh-CN" sz="1100" i="1" dirty="0"/>
              <a:t> a, t1.b,db.t2.c)</a:t>
            </a:r>
            <a:endParaRPr lang="en-US" altLang="zh-CN" sz="1100" dirty="0"/>
          </a:p>
          <a:p>
            <a:pPr marL="685800" lvl="2" indent="-285750"/>
            <a:r>
              <a:rPr lang="en-US" altLang="zh-CN" sz="1100" dirty="0"/>
              <a:t>|</a:t>
            </a:r>
            <a:r>
              <a:rPr lang="en-US" altLang="zh-CN" sz="1100" i="1" dirty="0"/>
              <a:t> UDF/UDAF of  </a:t>
            </a:r>
            <a:r>
              <a:rPr lang="en-US" altLang="zh-CN" sz="1100" i="1" dirty="0" err="1"/>
              <a:t>SimpleExpression</a:t>
            </a:r>
            <a:r>
              <a:rPr lang="en-US" altLang="zh-CN" sz="1100" i="1" dirty="0"/>
              <a:t> (e.g. </a:t>
            </a:r>
            <a:r>
              <a:rPr lang="en-US" altLang="zh-CN" sz="1100" i="1" dirty="0" err="1"/>
              <a:t>substr</a:t>
            </a:r>
            <a:r>
              <a:rPr lang="en-US" altLang="zh-CN" sz="1100" i="1" dirty="0"/>
              <a:t>(a,1,2), sin(), </a:t>
            </a:r>
            <a:r>
              <a:rPr lang="en-US" altLang="zh-CN" sz="1100" i="1" dirty="0" err="1"/>
              <a:t>regex_replace</a:t>
            </a:r>
            <a:r>
              <a:rPr lang="en-US" altLang="zh-CN" sz="1100" i="1" dirty="0"/>
              <a:t>(</a:t>
            </a:r>
            <a:r>
              <a:rPr lang="en-US" altLang="zh-CN" sz="1100" i="1" dirty="0" err="1"/>
              <a:t>substr</a:t>
            </a:r>
            <a:r>
              <a:rPr lang="en-US" altLang="zh-CN" sz="1100" i="1" dirty="0"/>
              <a:t>(…)), etc.)</a:t>
            </a:r>
            <a:endParaRPr lang="en-US" altLang="zh-CN" sz="1100" i="1" dirty="0"/>
          </a:p>
          <a:p>
            <a:pPr marL="685800" lvl="2" indent="-285750"/>
            <a:endParaRPr lang="en-US" altLang="zh-CN" sz="1100" i="1" dirty="0"/>
          </a:p>
          <a:p>
            <a:pPr marL="457200" lvl="1" indent="0">
              <a:buNone/>
            </a:pP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err="1"/>
              <a:t>SubQ</a:t>
            </a:r>
            <a:r>
              <a:rPr lang="en-US" altLang="zh-CN" dirty="0"/>
              <a:t> </a:t>
            </a:r>
            <a:r>
              <a:rPr lang="en-US" altLang="zh-CN" dirty="0" err="1"/>
              <a:t>Unnesting</a:t>
            </a:r>
            <a:r>
              <a:rPr lang="en-US" altLang="zh-CN" dirty="0"/>
              <a:t> - Filter Definition</a:t>
            </a:r>
            <a:endParaRPr lang="zh-CN" altLang="en-US" dirty="0"/>
          </a:p>
        </p:txBody>
      </p:sp>
      <p:sp>
        <p:nvSpPr>
          <p:cNvPr id="4" name="Content Placeholder 2"/>
          <p:cNvSpPr txBox="1"/>
          <p:nvPr/>
        </p:nvSpPr>
        <p:spPr>
          <a:xfrm>
            <a:off x="381000" y="1219200"/>
            <a:ext cx="8610600" cy="5486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lang="en-US" altLang="zh-CN" sz="2000" i="1" dirty="0" err="1">
                <a:solidFill>
                  <a:srgbClr val="FF0000"/>
                </a:solidFill>
              </a:rPr>
              <a:t>UncorrelatedNormalFilter</a:t>
            </a:r>
            <a:r>
              <a:rPr lang="en-US" altLang="zh-CN" sz="2000" dirty="0"/>
              <a:t> := </a:t>
            </a:r>
            <a:endParaRPr lang="en-US" altLang="zh-CN" sz="2000" dirty="0"/>
          </a:p>
          <a:p>
            <a:pPr marL="400050" lvl="2" indent="0">
              <a:buNone/>
            </a:pPr>
            <a:r>
              <a:rPr lang="en-US" altLang="zh-CN" sz="2000" i="1" dirty="0" err="1"/>
              <a:t>Uncorrelated</a:t>
            </a:r>
            <a:r>
              <a:rPr lang="en-US" altLang="zh-CN" sz="2000" b="1" i="1" dirty="0" err="1"/>
              <a:t>Simple</a:t>
            </a:r>
            <a:r>
              <a:rPr lang="en-US" altLang="zh-CN" sz="2000" i="1" dirty="0" err="1"/>
              <a:t>NormalFilter</a:t>
            </a:r>
            <a:endParaRPr lang="en-US" altLang="zh-CN" sz="2000" i="1" dirty="0"/>
          </a:p>
          <a:p>
            <a:pPr marL="400050" lvl="2" indent="0">
              <a:buNone/>
            </a:pPr>
            <a:r>
              <a:rPr lang="en-US" altLang="zh-CN" sz="2000" dirty="0"/>
              <a:t>| NOT</a:t>
            </a:r>
            <a:r>
              <a:rPr lang="en-US" altLang="zh-CN" sz="2000" i="1" dirty="0"/>
              <a:t> </a:t>
            </a:r>
            <a:r>
              <a:rPr lang="en-US" altLang="zh-CN" sz="2000" i="1" dirty="0" err="1"/>
              <a:t>UncorrelatedNormalFilter</a:t>
            </a:r>
            <a:r>
              <a:rPr lang="en-US" altLang="zh-CN" sz="2000" i="1" dirty="0"/>
              <a:t> </a:t>
            </a:r>
            <a:endParaRPr lang="en-US" altLang="zh-CN" sz="2000" i="1" dirty="0"/>
          </a:p>
          <a:p>
            <a:pPr marL="400050" lvl="2" indent="0">
              <a:buNone/>
            </a:pPr>
            <a:r>
              <a:rPr lang="en-US" altLang="zh-CN" sz="2000" dirty="0"/>
              <a:t>| </a:t>
            </a:r>
            <a:r>
              <a:rPr lang="en-US" altLang="zh-CN" sz="2000" i="1" dirty="0" err="1"/>
              <a:t>UncorrelatedNormalFilter</a:t>
            </a:r>
            <a:r>
              <a:rPr lang="en-US" altLang="zh-CN" sz="2000" i="1" dirty="0"/>
              <a:t> </a:t>
            </a:r>
            <a:r>
              <a:rPr lang="en-US" altLang="zh-CN" sz="2000" dirty="0"/>
              <a:t>AND</a:t>
            </a:r>
            <a:r>
              <a:rPr lang="en-US" altLang="zh-CN" sz="2000" i="1" dirty="0"/>
              <a:t> </a:t>
            </a:r>
            <a:r>
              <a:rPr lang="en-US" altLang="zh-CN" sz="2000" i="1" dirty="0" err="1"/>
              <a:t>UncorrelatedNormalFilter</a:t>
            </a:r>
            <a:endParaRPr lang="en-US" altLang="zh-CN" sz="2000" i="1" dirty="0"/>
          </a:p>
          <a:p>
            <a:pPr marL="400050" lvl="2" indent="0">
              <a:buNone/>
            </a:pPr>
            <a:r>
              <a:rPr lang="en-US" altLang="zh-CN" sz="2000" dirty="0"/>
              <a:t>|</a:t>
            </a:r>
            <a:r>
              <a:rPr lang="en-US" altLang="zh-CN" sz="2000" i="1" dirty="0"/>
              <a:t> </a:t>
            </a:r>
            <a:r>
              <a:rPr lang="en-US" altLang="zh-CN" sz="2000" i="1" dirty="0" err="1"/>
              <a:t>UncorrelatedNormalFilter</a:t>
            </a:r>
            <a:r>
              <a:rPr lang="en-US" altLang="zh-CN" sz="2000" i="1" dirty="0"/>
              <a:t> </a:t>
            </a:r>
            <a:r>
              <a:rPr lang="en-US" altLang="zh-CN" sz="2000" dirty="0"/>
              <a:t>OR</a:t>
            </a:r>
            <a:r>
              <a:rPr lang="en-US" altLang="zh-CN" sz="2000" i="1" dirty="0"/>
              <a:t> </a:t>
            </a:r>
            <a:r>
              <a:rPr lang="en-US" altLang="zh-CN" sz="2000" i="1" dirty="0" err="1"/>
              <a:t>UncorrelatedNormalFilter</a:t>
            </a:r>
            <a:r>
              <a:rPr lang="en-US" altLang="zh-CN" sz="2000" i="1" dirty="0"/>
              <a:t> </a:t>
            </a:r>
            <a:endParaRPr lang="en-US" altLang="zh-CN" sz="2000" i="1" dirty="0"/>
          </a:p>
          <a:p>
            <a:pPr marL="342900" lvl="1" indent="-342900">
              <a:buFont typeface="Arial" panose="020B0604020202090204" pitchFamily="34" charset="0"/>
              <a:buChar char="•"/>
            </a:pPr>
            <a:r>
              <a:rPr lang="en-US" altLang="zh-CN" sz="2000" i="1" dirty="0" err="1">
                <a:solidFill>
                  <a:srgbClr val="FF0000"/>
                </a:solidFill>
              </a:rPr>
              <a:t>CorrelatedNormalFilter</a:t>
            </a:r>
            <a:r>
              <a:rPr lang="en-US" altLang="zh-CN" sz="2000" i="1" dirty="0">
                <a:solidFill>
                  <a:srgbClr val="FF0000"/>
                </a:solidFill>
              </a:rPr>
              <a:t> := </a:t>
            </a:r>
            <a:endParaRPr lang="en-US" altLang="zh-CN" sz="2000" i="1" dirty="0"/>
          </a:p>
          <a:p>
            <a:pPr marL="400050" lvl="2" indent="0">
              <a:buNone/>
            </a:pPr>
            <a:r>
              <a:rPr lang="en-US" altLang="zh-CN" sz="2000" i="1" dirty="0" err="1"/>
              <a:t>Correlated</a:t>
            </a:r>
            <a:r>
              <a:rPr lang="en-US" altLang="zh-CN" sz="2000" b="1" i="1" dirty="0" err="1"/>
              <a:t>Simple</a:t>
            </a:r>
            <a:r>
              <a:rPr lang="en-US" altLang="zh-CN" sz="2000" i="1" dirty="0" err="1"/>
              <a:t>NormalFilter</a:t>
            </a:r>
            <a:endParaRPr lang="en-US" altLang="zh-CN" sz="2000" i="1" dirty="0"/>
          </a:p>
          <a:p>
            <a:pPr marL="400050" lvl="2" indent="0">
              <a:buNone/>
            </a:pPr>
            <a:r>
              <a:rPr lang="en-US" altLang="zh-CN" sz="2000" dirty="0"/>
              <a:t>| NOT</a:t>
            </a:r>
            <a:r>
              <a:rPr lang="en-US" altLang="zh-CN" sz="2000" i="1" dirty="0"/>
              <a:t> </a:t>
            </a:r>
            <a:r>
              <a:rPr lang="en-US" altLang="zh-CN" sz="2000" i="1" dirty="0" err="1"/>
              <a:t>CorrelatedNormalFilter</a:t>
            </a:r>
            <a:r>
              <a:rPr lang="en-US" altLang="zh-CN" sz="2000" i="1" dirty="0"/>
              <a:t> </a:t>
            </a:r>
            <a:endParaRPr lang="en-US" altLang="zh-CN" sz="2000" i="1" dirty="0"/>
          </a:p>
          <a:p>
            <a:pPr marL="400050" lvl="2" indent="0">
              <a:buNone/>
            </a:pPr>
            <a:r>
              <a:rPr lang="en-US" altLang="zh-CN" sz="2000" dirty="0"/>
              <a:t>| </a:t>
            </a:r>
            <a:r>
              <a:rPr lang="en-US" altLang="zh-CN" sz="2000" i="1" dirty="0" err="1"/>
              <a:t>CorrelatedNormalFilter</a:t>
            </a:r>
            <a:r>
              <a:rPr lang="en-US" altLang="zh-CN" sz="2000" i="1" dirty="0"/>
              <a:t> </a:t>
            </a:r>
            <a:r>
              <a:rPr lang="en-US" altLang="zh-CN" sz="2000" dirty="0"/>
              <a:t>AND</a:t>
            </a:r>
            <a:r>
              <a:rPr lang="en-US" altLang="zh-CN" sz="2000" i="1" dirty="0"/>
              <a:t> </a:t>
            </a:r>
            <a:r>
              <a:rPr lang="en-US" altLang="zh-CN" sz="2000" i="1" dirty="0" err="1"/>
              <a:t>CorrelatedNormalFilter</a:t>
            </a:r>
            <a:endParaRPr lang="en-US" altLang="zh-CN" sz="2000" i="1" dirty="0"/>
          </a:p>
          <a:p>
            <a:pPr marL="400050" lvl="2" indent="0">
              <a:buNone/>
            </a:pPr>
            <a:r>
              <a:rPr lang="en-US" altLang="zh-CN" sz="2000" dirty="0"/>
              <a:t>|</a:t>
            </a:r>
            <a:r>
              <a:rPr lang="en-US" altLang="zh-CN" sz="2000" i="1" dirty="0"/>
              <a:t> </a:t>
            </a:r>
            <a:r>
              <a:rPr lang="en-US" altLang="zh-CN" sz="2000" i="1" dirty="0" err="1"/>
              <a:t>CorrelatedNormalFilter</a:t>
            </a:r>
            <a:r>
              <a:rPr lang="en-US" altLang="zh-CN" sz="2000" i="1" dirty="0"/>
              <a:t> </a:t>
            </a:r>
            <a:r>
              <a:rPr lang="en-US" altLang="zh-CN" sz="2000" dirty="0"/>
              <a:t>OR</a:t>
            </a:r>
            <a:r>
              <a:rPr lang="en-US" altLang="zh-CN" sz="2000" i="1" dirty="0"/>
              <a:t> </a:t>
            </a:r>
            <a:r>
              <a:rPr lang="en-US" altLang="zh-CN" sz="2000" i="1" dirty="0" err="1"/>
              <a:t>CorrelatedNormalFilter</a:t>
            </a:r>
            <a:r>
              <a:rPr lang="en-US" altLang="zh-CN" sz="2000" i="1" dirty="0"/>
              <a:t> </a:t>
            </a:r>
            <a:endParaRPr lang="en-US" altLang="zh-CN" sz="2000" i="1" dirty="0"/>
          </a:p>
          <a:p>
            <a:pPr marL="342900" lvl="1" indent="-342900">
              <a:buFont typeface="Arial" panose="020B0604020202090204" pitchFamily="34" charset="0"/>
              <a:buChar char="•"/>
            </a:pPr>
            <a:endParaRPr lang="en-US" altLang="zh-CN" sz="2900" b="1" i="1" dirty="0">
              <a:solidFill>
                <a:srgbClr val="FF0000"/>
              </a:solidFill>
            </a:endParaRPr>
          </a:p>
          <a:p>
            <a:pPr marL="400050" lvl="2" indent="0">
              <a:buFont typeface="Arial" panose="020B0604020202090204" pitchFamily="34" charset="0"/>
              <a:buNone/>
            </a:pPr>
            <a:endParaRPr lang="en-US" altLang="zh-CN" i="1" dirty="0"/>
          </a:p>
          <a:p>
            <a:pPr marL="400050" lvl="2" indent="0">
              <a:buFont typeface="Arial" panose="020B0604020202090204" pitchFamily="34" charset="0"/>
              <a:buNone/>
            </a:pPr>
            <a:endParaRPr lang="en-US" altLang="zh-CN" i="1" dirty="0"/>
          </a:p>
          <a:p>
            <a:pPr marL="342900" lvl="1" indent="-342900">
              <a:buFont typeface="Arial" panose="020B0604020202090204" pitchFamily="34" charset="0"/>
              <a:buChar char="•"/>
            </a:pPr>
            <a:endParaRPr lang="en-US" altLang="zh-CN" sz="3200" i="1" dirty="0">
              <a:solidFill>
                <a:srgbClr val="FF0000"/>
              </a:solidFill>
            </a:endParaRPr>
          </a:p>
          <a:p>
            <a:pPr marL="400050" lvl="2" indent="0">
              <a:buFont typeface="Arial" panose="020B0604020202090204" pitchFamily="34" charset="0"/>
              <a:buNone/>
            </a:pPr>
            <a:endParaRPr lang="en-US" altLang="zh-CN" i="1" dirty="0"/>
          </a:p>
          <a:p>
            <a:pPr marL="342900" lvl="1" indent="-342900"/>
            <a:endParaRPr lang="en-US" altLang="zh-CN" dirty="0"/>
          </a:p>
          <a:p>
            <a:pPr marL="742950" lvl="2" indent="-342900"/>
            <a:endParaRPr lang="en-US" altLang="zh-CN" dirty="0"/>
          </a:p>
          <a:p>
            <a:pPr marL="457200" lvl="1" indent="0">
              <a:buFont typeface="Arial" panose="020B0604020202090204" pitchFamily="34" charset="0"/>
              <a:buNone/>
            </a:pP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SubQ</a:t>
            </a:r>
            <a:r>
              <a:rPr lang="en-US" altLang="zh-CN" dirty="0"/>
              <a:t> </a:t>
            </a:r>
            <a:r>
              <a:rPr lang="en-US" altLang="zh-CN" dirty="0" err="1"/>
              <a:t>Unnesting</a:t>
            </a:r>
            <a:r>
              <a:rPr lang="en-US" altLang="zh-CN" dirty="0"/>
              <a:t> Specification</a:t>
            </a:r>
            <a:endParaRPr lang="zh-CN" altLang="en-US" dirty="0"/>
          </a:p>
        </p:txBody>
      </p:sp>
      <p:sp>
        <p:nvSpPr>
          <p:cNvPr id="3" name="Content Placeholder 2"/>
          <p:cNvSpPr>
            <a:spLocks noGrp="1"/>
          </p:cNvSpPr>
          <p:nvPr>
            <p:ph idx="1"/>
          </p:nvPr>
        </p:nvSpPr>
        <p:spPr>
          <a:xfrm>
            <a:off x="428625" y="1011936"/>
            <a:ext cx="8237538" cy="2170176"/>
          </a:xfrm>
        </p:spPr>
        <p:txBody>
          <a:bodyPr/>
          <a:lstStyle/>
          <a:p>
            <a:r>
              <a:rPr lang="en-US" altLang="zh-CN" sz="2000" dirty="0"/>
              <a:t>EXISTS:</a:t>
            </a:r>
            <a:endParaRPr lang="en-US" altLang="zh-CN" sz="2000" dirty="0"/>
          </a:p>
          <a:p>
            <a:pPr lvl="1"/>
            <a:r>
              <a:rPr lang="en-US" altLang="zh-CN" dirty="0">
                <a:solidFill>
                  <a:srgbClr val="FF0000"/>
                </a:solidFill>
              </a:rPr>
              <a:t>W/ Correlated Filter: </a:t>
            </a:r>
            <a:r>
              <a:rPr lang="en-US" altLang="zh-CN" dirty="0">
                <a:solidFill>
                  <a:schemeClr val="tx1">
                    <a:lumMod val="50000"/>
                  </a:schemeClr>
                </a:solidFill>
                <a:effectLst>
                  <a:outerShdw blurRad="38100" dist="38100" dir="2700000" algn="tl">
                    <a:srgbClr val="000000">
                      <a:alpha val="43137"/>
                    </a:srgbClr>
                  </a:outerShdw>
                </a:effectLst>
              </a:rPr>
              <a:t>Select a from t1 where exists (select b from t2 where t2.c = t1.c) </a:t>
            </a:r>
            <a:r>
              <a:rPr lang="en-US" altLang="zh-CN" dirty="0">
                <a:sym typeface="Wingdings" panose="05000000000000000000" pitchFamily="2" charset="2"/>
              </a:rPr>
              <a:t> select a from t1 left semi join (select b as col0, c as col1 from t2) subq1 on subq1.col1=t1.c </a:t>
            </a:r>
            <a:endParaRPr lang="en-US" altLang="zh-CN" dirty="0">
              <a:solidFill>
                <a:srgbClr val="FF0000"/>
              </a:solidFill>
              <a:effectLst>
                <a:outerShdw blurRad="38100" dist="38100" dir="2700000" algn="tl">
                  <a:srgbClr val="000000">
                    <a:alpha val="43137"/>
                  </a:srgbClr>
                </a:outerShdw>
              </a:effectLst>
            </a:endParaRPr>
          </a:p>
          <a:p>
            <a:pPr lvl="1"/>
            <a:r>
              <a:rPr lang="en-US" altLang="zh-CN" dirty="0">
                <a:solidFill>
                  <a:srgbClr val="FF0000"/>
                </a:solidFill>
              </a:rPr>
              <a:t>W/O Correlated Filter: </a:t>
            </a:r>
            <a:r>
              <a:rPr lang="en-US" altLang="zh-CN" dirty="0">
                <a:solidFill>
                  <a:schemeClr val="tx1">
                    <a:lumMod val="50000"/>
                  </a:schemeClr>
                </a:solidFill>
                <a:effectLst>
                  <a:outerShdw blurRad="38100" dist="38100" dir="2700000" algn="tl">
                    <a:srgbClr val="000000">
                      <a:alpha val="43137"/>
                    </a:srgbClr>
                  </a:outerShdw>
                </a:effectLst>
              </a:rPr>
              <a:t>Select a from t1 where exists (select b from t2 where t2.c &gt; 100) </a:t>
            </a:r>
            <a:r>
              <a:rPr lang="en-US" altLang="zh-CN" dirty="0">
                <a:sym typeface="Wingdings" panose="05000000000000000000" pitchFamily="2" charset="2"/>
              </a:rPr>
              <a:t></a:t>
            </a:r>
            <a:r>
              <a:rPr lang="en-US" altLang="zh-CN" dirty="0"/>
              <a:t> select a from t1 left semi join (select b from t2 where t2.c &gt; 100) subq1 </a:t>
            </a:r>
            <a:endParaRPr lang="en-US" altLang="zh-CN" dirty="0"/>
          </a:p>
          <a:p>
            <a:endParaRPr lang="zh-CN" altLang="en-US" dirty="0"/>
          </a:p>
        </p:txBody>
      </p:sp>
      <p:sp>
        <p:nvSpPr>
          <p:cNvPr id="4" name="Slide Number Placeholder 3"/>
          <p:cNvSpPr>
            <a:spLocks noGrp="1"/>
          </p:cNvSpPr>
          <p:nvPr>
            <p:ph type="sldNum" sz="quarter" idx="10"/>
          </p:nvPr>
        </p:nvSpPr>
        <p:spPr/>
        <p:txBody>
          <a:bodyPr/>
          <a:lstStyle/>
          <a:p>
            <a:pPr>
              <a:defRPr/>
            </a:pPr>
            <a:fld id="{FEEF9032-4972-42E2-BE36-CE1A164CB45F}"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Exists Case Study</a:t>
            </a:r>
            <a:endParaRPr lang="zh-CN" altLang="en-US"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774154" y="1898075"/>
            <a:ext cx="5733513" cy="3886200"/>
          </a:xfrm>
        </p:spPr>
      </p:pic>
      <p:sp>
        <p:nvSpPr>
          <p:cNvPr id="4" name="Slide Number Placeholder 3"/>
          <p:cNvSpPr>
            <a:spLocks noGrp="1"/>
          </p:cNvSpPr>
          <p:nvPr>
            <p:ph type="sldNum" sz="quarter" idx="10"/>
          </p:nvPr>
        </p:nvSpPr>
        <p:spPr/>
        <p:txBody>
          <a:bodyPr/>
          <a:lstStyle/>
          <a:p>
            <a:pPr>
              <a:defRPr/>
            </a:pPr>
            <a:fld id="{FEEF9032-4972-42E2-BE36-CE1A164CB45F}" type="slidenum">
              <a:rPr lang="zh-CN" altLang="en-US" smtClean="0"/>
            </a:fld>
            <a:endParaRPr lang="en-US" altLang="zh-CN"/>
          </a:p>
        </p:txBody>
      </p:sp>
      <p:sp>
        <p:nvSpPr>
          <p:cNvPr id="7" name="Rectangle 6"/>
          <p:cNvSpPr/>
          <p:nvPr/>
        </p:nvSpPr>
        <p:spPr>
          <a:xfrm>
            <a:off x="449406" y="984994"/>
            <a:ext cx="7437293" cy="707886"/>
          </a:xfrm>
          <a:prstGeom prst="rect">
            <a:avLst/>
          </a:prstGeom>
        </p:spPr>
        <p:txBody>
          <a:bodyPr wrap="square">
            <a:spAutoFit/>
          </a:bodyPr>
          <a:lstStyle/>
          <a:p>
            <a:pPr algn="l"/>
            <a:r>
              <a:rPr lang="zh-CN" altLang="en-US" dirty="0"/>
              <a:t>select s_grade from staff where exists (select w_hours from works where s_empnum=w_empnum);</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Exists Case Study</a:t>
            </a:r>
            <a:endParaRPr lang="zh-CN" altLang="en-US"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3768" y="2488060"/>
            <a:ext cx="9080306" cy="3330848"/>
          </a:xfrm>
        </p:spPr>
      </p:pic>
      <p:sp>
        <p:nvSpPr>
          <p:cNvPr id="4" name="Slide Number Placeholder 3"/>
          <p:cNvSpPr>
            <a:spLocks noGrp="1"/>
          </p:cNvSpPr>
          <p:nvPr>
            <p:ph type="sldNum" sz="quarter" idx="10"/>
          </p:nvPr>
        </p:nvSpPr>
        <p:spPr/>
        <p:txBody>
          <a:bodyPr/>
          <a:lstStyle/>
          <a:p>
            <a:pPr>
              <a:defRPr/>
            </a:pPr>
            <a:fld id="{FEEF9032-4972-42E2-BE36-CE1A164CB45F}" type="slidenum">
              <a:rPr lang="zh-CN" altLang="en-US" smtClean="0"/>
            </a:fld>
            <a:endParaRPr lang="en-US" altLang="zh-CN"/>
          </a:p>
        </p:txBody>
      </p:sp>
      <p:sp>
        <p:nvSpPr>
          <p:cNvPr id="6" name="Rectangle 5"/>
          <p:cNvSpPr/>
          <p:nvPr/>
        </p:nvSpPr>
        <p:spPr>
          <a:xfrm>
            <a:off x="54550" y="900355"/>
            <a:ext cx="8902414" cy="1077218"/>
          </a:xfrm>
          <a:prstGeom prst="rect">
            <a:avLst/>
          </a:prstGeom>
        </p:spPr>
        <p:txBody>
          <a:bodyPr wrap="square">
            <a:spAutoFit/>
          </a:bodyPr>
          <a:lstStyle/>
          <a:p>
            <a:pPr algn="l"/>
            <a:r>
              <a:rPr lang="zh-CN" altLang="en-US" sz="1600" dirty="0"/>
              <a:t>select panthera_0.panthera_1 as s_grade from (select s_grade as panthera_1, s_empnum as panthera_4, s_empnum from staff) panthera_0 left semi join (select w_hours, w_empnum as panthera_3 from works) panthera_2 on panthera_0.panthera_4 = panthera_2.panthera_3 where true ;</a:t>
            </a:r>
            <a:endParaRPr lang="zh-CN" alt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SubQ</a:t>
            </a:r>
            <a:r>
              <a:rPr lang="en-US" altLang="zh-CN" dirty="0"/>
              <a:t> </a:t>
            </a:r>
            <a:r>
              <a:rPr lang="en-US" altLang="zh-CN" dirty="0" err="1"/>
              <a:t>Unnesting</a:t>
            </a:r>
            <a:r>
              <a:rPr lang="en-US" altLang="zh-CN" dirty="0"/>
              <a:t> Specification</a:t>
            </a:r>
            <a:endParaRPr lang="zh-CN" altLang="en-US" dirty="0"/>
          </a:p>
        </p:txBody>
      </p:sp>
      <p:sp>
        <p:nvSpPr>
          <p:cNvPr id="4" name="Slide Number Placeholder 3"/>
          <p:cNvSpPr>
            <a:spLocks noGrp="1"/>
          </p:cNvSpPr>
          <p:nvPr>
            <p:ph type="sldNum" sz="quarter" idx="10"/>
          </p:nvPr>
        </p:nvSpPr>
        <p:spPr/>
        <p:txBody>
          <a:bodyPr/>
          <a:lstStyle/>
          <a:p>
            <a:pPr>
              <a:defRPr/>
            </a:pPr>
            <a:fld id="{FEEF9032-4972-42E2-BE36-CE1A164CB45F}" type="slidenum">
              <a:rPr lang="zh-CN" altLang="en-US" smtClean="0"/>
            </a:fld>
            <a:endParaRPr lang="en-US" altLang="zh-CN"/>
          </a:p>
        </p:txBody>
      </p:sp>
      <p:sp>
        <p:nvSpPr>
          <p:cNvPr id="5" name="Content Placeholder 2"/>
          <p:cNvSpPr txBox="1">
            <a:spLocks noGrp="1"/>
          </p:cNvSpPr>
          <p:nvPr>
            <p:ph idx="1"/>
          </p:nvPr>
        </p:nvSpPr>
        <p:spPr bwMode="auto">
          <a:xfrm>
            <a:off x="428625" y="1053021"/>
            <a:ext cx="8237538" cy="284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lstStyle>
            <a:lvl1pPr marL="342900" indent="-342900" algn="l" rtl="0" eaLnBrk="0" fontAlgn="base" hangingPunct="0">
              <a:spcBef>
                <a:spcPts val="1800"/>
              </a:spcBef>
              <a:spcAft>
                <a:spcPct val="0"/>
              </a:spcAft>
              <a:defRPr b="1">
                <a:solidFill>
                  <a:schemeClr val="tx1">
                    <a:lumMod val="50000"/>
                  </a:schemeClr>
                </a:solidFill>
                <a:latin typeface="+mn-lt"/>
                <a:ea typeface="+mn-ea"/>
                <a:cs typeface="+mn-cs"/>
              </a:defRPr>
            </a:lvl1pPr>
            <a:lvl2pPr marL="246380" indent="-244475" algn="l" rtl="0" eaLnBrk="0" fontAlgn="base" hangingPunct="0">
              <a:spcBef>
                <a:spcPct val="40000"/>
              </a:spcBef>
              <a:spcAft>
                <a:spcPct val="0"/>
              </a:spcAft>
              <a:buSzPct val="125000"/>
              <a:buFont typeface="Times" panose="00000500000000020000" pitchFamily="18" charset="0"/>
              <a:buChar char="•"/>
              <a:defRPr b="0">
                <a:solidFill>
                  <a:schemeClr val="tx1"/>
                </a:solidFill>
                <a:latin typeface="+mn-lt"/>
              </a:defRPr>
            </a:lvl2pPr>
            <a:lvl3pPr marL="571500" indent="-323850" algn="l" rtl="0" eaLnBrk="0" fontAlgn="base" hangingPunct="0">
              <a:spcBef>
                <a:spcPct val="20000"/>
              </a:spcBef>
              <a:spcAft>
                <a:spcPct val="0"/>
              </a:spcAft>
              <a:buChar char="–"/>
              <a:defRPr sz="1600" b="0">
                <a:solidFill>
                  <a:schemeClr val="tx1"/>
                </a:solidFill>
                <a:latin typeface="+mn-lt"/>
              </a:defRPr>
            </a:lvl3pPr>
            <a:lvl4pPr marL="725805" indent="-152400" algn="l" rtl="0" eaLnBrk="0" fontAlgn="base" hangingPunct="0">
              <a:spcBef>
                <a:spcPct val="20000"/>
              </a:spcBef>
              <a:spcAft>
                <a:spcPct val="0"/>
              </a:spcAft>
              <a:buFont typeface="Times" panose="00000500000000020000" pitchFamily="18" charset="0"/>
              <a:buChar char="•"/>
              <a:defRPr sz="1600" b="0">
                <a:solidFill>
                  <a:schemeClr val="tx1"/>
                </a:solidFill>
                <a:latin typeface="+mn-lt"/>
              </a:defRPr>
            </a:lvl4pPr>
            <a:lvl5pPr marL="1136650" indent="-409575" algn="l" rtl="0" eaLnBrk="0" fontAlgn="base" hangingPunct="0">
              <a:spcBef>
                <a:spcPct val="20000"/>
              </a:spcBef>
              <a:spcAft>
                <a:spcPct val="0"/>
              </a:spcAft>
              <a:buChar char="–"/>
              <a:defRPr sz="1600" b="0">
                <a:solidFill>
                  <a:schemeClr val="tx1"/>
                </a:solidFill>
                <a:latin typeface="+mn-lt"/>
              </a:defRPr>
            </a:lvl5pPr>
            <a:lvl6pPr marL="1593850" indent="-409575" algn="l" rtl="0" fontAlgn="base">
              <a:spcBef>
                <a:spcPct val="20000"/>
              </a:spcBef>
              <a:spcAft>
                <a:spcPct val="0"/>
              </a:spcAft>
              <a:buChar char="–"/>
              <a:defRPr sz="1600" b="1">
                <a:solidFill>
                  <a:schemeClr val="tx1"/>
                </a:solidFill>
                <a:latin typeface="+mn-lt"/>
              </a:defRPr>
            </a:lvl6pPr>
            <a:lvl7pPr marL="2051050" indent="-409575" algn="l" rtl="0" fontAlgn="base">
              <a:spcBef>
                <a:spcPct val="20000"/>
              </a:spcBef>
              <a:spcAft>
                <a:spcPct val="0"/>
              </a:spcAft>
              <a:buChar char="–"/>
              <a:defRPr sz="1600" b="1">
                <a:solidFill>
                  <a:schemeClr val="tx1"/>
                </a:solidFill>
                <a:latin typeface="+mn-lt"/>
              </a:defRPr>
            </a:lvl7pPr>
            <a:lvl8pPr marL="2508250" indent="-409575" algn="l" rtl="0" fontAlgn="base">
              <a:spcBef>
                <a:spcPct val="20000"/>
              </a:spcBef>
              <a:spcAft>
                <a:spcPct val="0"/>
              </a:spcAft>
              <a:buChar char="–"/>
              <a:defRPr sz="1600" b="1">
                <a:solidFill>
                  <a:schemeClr val="tx1"/>
                </a:solidFill>
                <a:latin typeface="+mn-lt"/>
              </a:defRPr>
            </a:lvl8pPr>
            <a:lvl9pPr marL="2965450" indent="-409575" algn="l" rtl="0" fontAlgn="base">
              <a:spcBef>
                <a:spcPct val="20000"/>
              </a:spcBef>
              <a:spcAft>
                <a:spcPct val="0"/>
              </a:spcAft>
              <a:buChar char="–"/>
              <a:defRPr sz="1600" b="1">
                <a:solidFill>
                  <a:schemeClr val="tx1"/>
                </a:solidFill>
                <a:latin typeface="+mn-lt"/>
              </a:defRPr>
            </a:lvl9pPr>
          </a:lstStyle>
          <a:p>
            <a:r>
              <a:rPr lang="en-US" altLang="zh-CN" sz="2000" kern="0" dirty="0"/>
              <a:t>NOT EXISTS:</a:t>
            </a:r>
            <a:endParaRPr lang="en-US" altLang="zh-CN" sz="2000" kern="0" dirty="0"/>
          </a:p>
          <a:p>
            <a:pPr lvl="1"/>
            <a:r>
              <a:rPr lang="en-US" altLang="zh-CN" sz="1800" kern="0" dirty="0">
                <a:solidFill>
                  <a:srgbClr val="FF0000"/>
                </a:solidFill>
              </a:rPr>
              <a:t>W/ Correlated Filter: </a:t>
            </a:r>
            <a:r>
              <a:rPr lang="en-US" altLang="zh-CN" sz="1800" kern="0" dirty="0">
                <a:solidFill>
                  <a:schemeClr val="tx1">
                    <a:lumMod val="50000"/>
                  </a:schemeClr>
                </a:solidFill>
                <a:effectLst>
                  <a:outerShdw blurRad="38100" dist="38100" dir="2700000" algn="tl">
                    <a:srgbClr val="000000">
                      <a:alpha val="43137"/>
                    </a:srgbClr>
                  </a:outerShdw>
                </a:effectLst>
              </a:rPr>
              <a:t>Select a from t1 where not exists (select b from t2 where t2.c = t1.c) </a:t>
            </a:r>
            <a:r>
              <a:rPr lang="en-US" altLang="zh-CN" sz="1800" kern="0" dirty="0">
                <a:sym typeface="Wingdings" panose="05000000000000000000" pitchFamily="2" charset="2"/>
              </a:rPr>
              <a:t> </a:t>
            </a:r>
            <a:r>
              <a:rPr lang="en-US" altLang="zh-CN" dirty="0">
                <a:sym typeface="Wingdings" panose="05000000000000000000" pitchFamily="2" charset="2"/>
              </a:rPr>
              <a:t>select a from ( (select t1._rowid, a from t1) subq2 MINUS (select distinct t1._rowid, a from t1 join (select b as col1, c as col2 from t2) subq1 on subq1.col2 = t1.c) subq3) subq4</a:t>
            </a:r>
            <a:endParaRPr lang="en-US" altLang="zh-CN" dirty="0"/>
          </a:p>
          <a:p>
            <a:pPr lvl="1"/>
            <a:r>
              <a:rPr lang="en-US" altLang="zh-CN" sz="1800" kern="0" dirty="0">
                <a:solidFill>
                  <a:srgbClr val="FF0000"/>
                </a:solidFill>
              </a:rPr>
              <a:t>W/O Correlated Filter: </a:t>
            </a:r>
            <a:r>
              <a:rPr lang="en-US" altLang="zh-CN" sz="1800" kern="0" dirty="0">
                <a:solidFill>
                  <a:schemeClr val="tx1">
                    <a:lumMod val="50000"/>
                  </a:schemeClr>
                </a:solidFill>
                <a:effectLst>
                  <a:outerShdw blurRad="38100" dist="38100" dir="2700000" algn="tl">
                    <a:srgbClr val="000000">
                      <a:alpha val="43137"/>
                    </a:srgbClr>
                  </a:outerShdw>
                </a:effectLst>
              </a:rPr>
              <a:t>Select a from t1 where not exists (select b from t2 where t2.c &gt; 100) </a:t>
            </a:r>
            <a:r>
              <a:rPr lang="en-US" altLang="zh-CN" sz="1800" kern="0" dirty="0">
                <a:sym typeface="Wingdings" panose="05000000000000000000" pitchFamily="2" charset="2"/>
              </a:rPr>
              <a:t></a:t>
            </a:r>
            <a:r>
              <a:rPr lang="en-US" altLang="zh-CN" sz="1800" kern="0" dirty="0"/>
              <a:t> select a from t1 join (select count(*) as count from (select b from t2 where t2.c &gt; 100) subq1) subq2 on subq2=0;</a:t>
            </a:r>
            <a:endParaRPr lang="en-US" altLang="zh-CN" sz="1800" kern="0" dirty="0"/>
          </a:p>
          <a:p>
            <a:endParaRPr lang="zh-CN" altLang="en-US" sz="18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SubQ</a:t>
            </a:r>
            <a:r>
              <a:rPr lang="en-US" altLang="zh-CN" dirty="0"/>
              <a:t> </a:t>
            </a:r>
            <a:r>
              <a:rPr lang="en-US" altLang="zh-CN" dirty="0" err="1"/>
              <a:t>Unnesting</a:t>
            </a:r>
            <a:r>
              <a:rPr lang="en-US" altLang="zh-CN" dirty="0"/>
              <a:t> Specification</a:t>
            </a:r>
            <a:endParaRPr lang="zh-CN" altLang="en-US" dirty="0"/>
          </a:p>
        </p:txBody>
      </p:sp>
      <p:sp>
        <p:nvSpPr>
          <p:cNvPr id="3" name="Content Placeholder 2"/>
          <p:cNvSpPr>
            <a:spLocks noGrp="1"/>
          </p:cNvSpPr>
          <p:nvPr>
            <p:ph idx="1"/>
          </p:nvPr>
        </p:nvSpPr>
        <p:spPr>
          <a:xfrm>
            <a:off x="428625" y="1162749"/>
            <a:ext cx="8237538" cy="3886200"/>
          </a:xfrm>
        </p:spPr>
        <p:txBody>
          <a:bodyPr/>
          <a:lstStyle/>
          <a:p>
            <a:r>
              <a:rPr lang="en-US" altLang="zh-CN" sz="2000" dirty="0"/>
              <a:t>IN:</a:t>
            </a:r>
            <a:endParaRPr lang="en-US" altLang="zh-CN" sz="2000" dirty="0"/>
          </a:p>
          <a:p>
            <a:pPr lvl="1"/>
            <a:r>
              <a:rPr lang="en-US" altLang="zh-CN" dirty="0">
                <a:solidFill>
                  <a:srgbClr val="FF0000"/>
                </a:solidFill>
              </a:rPr>
              <a:t>W/ Correlated Filter:</a:t>
            </a:r>
            <a:r>
              <a:rPr lang="en-US" altLang="zh-CN" dirty="0"/>
              <a:t> </a:t>
            </a:r>
            <a:r>
              <a:rPr lang="en-US" altLang="zh-CN" dirty="0">
                <a:effectLst>
                  <a:outerShdw blurRad="38100" dist="38100" dir="2700000" algn="tl">
                    <a:srgbClr val="000000">
                      <a:alpha val="43137"/>
                    </a:srgbClr>
                  </a:outerShdw>
                </a:effectLst>
              </a:rPr>
              <a:t>Select a from t1 where b in  (select b from t2 where t2.c = t1.c) </a:t>
            </a:r>
            <a:r>
              <a:rPr lang="en-US" altLang="zh-CN" dirty="0">
                <a:sym typeface="Wingdings" panose="05000000000000000000" pitchFamily="2" charset="2"/>
              </a:rPr>
              <a:t> select subq2.col1 from  (select t1._rowid as col0, t1.a as col1, t1.b as col2 from t1 left semi join (select b as col1, c as col2 from t2) subq1 where subq1.col2 = t1.c) subq2</a:t>
            </a:r>
            <a:endParaRPr lang="en-US" altLang="zh-CN" dirty="0"/>
          </a:p>
          <a:p>
            <a:pPr lvl="1"/>
            <a:r>
              <a:rPr lang="en-US" altLang="zh-CN" dirty="0">
                <a:solidFill>
                  <a:srgbClr val="FF0000"/>
                </a:solidFill>
              </a:rPr>
              <a:t>W/O Correlated Filter: </a:t>
            </a:r>
            <a:r>
              <a:rPr lang="en-US" altLang="zh-CN" dirty="0">
                <a:effectLst>
                  <a:outerShdw blurRad="38100" dist="38100" dir="2700000" algn="tl">
                    <a:srgbClr val="000000">
                      <a:alpha val="43137"/>
                    </a:srgbClr>
                  </a:outerShdw>
                </a:effectLst>
              </a:rPr>
              <a:t>Select a from t1 where b in (select b from t2 where t2.c &gt; 100) </a:t>
            </a:r>
            <a:r>
              <a:rPr lang="en-US" altLang="zh-CN" dirty="0">
                <a:sym typeface="Wingdings" panose="05000000000000000000" pitchFamily="2" charset="2"/>
              </a:rPr>
              <a:t></a:t>
            </a:r>
            <a:r>
              <a:rPr lang="en-US" altLang="zh-CN" dirty="0"/>
              <a:t> </a:t>
            </a:r>
            <a:r>
              <a:rPr lang="en-US" altLang="zh-CN" dirty="0">
                <a:sym typeface="Wingdings" panose="05000000000000000000" pitchFamily="2" charset="2"/>
              </a:rPr>
              <a:t>select a from t1 left semi join (</a:t>
            </a:r>
            <a:r>
              <a:rPr lang="en-US" altLang="zh-CN" dirty="0"/>
              <a:t>select b as col0 from t2 where t2.c &gt; 100</a:t>
            </a:r>
            <a:r>
              <a:rPr lang="en-US" altLang="zh-CN" dirty="0">
                <a:sym typeface="Wingdings" panose="05000000000000000000" pitchFamily="2" charset="2"/>
              </a:rPr>
              <a:t>) subq1 on subq1.col0=t1.b </a:t>
            </a:r>
            <a:endParaRPr lang="en-US" altLang="zh-CN" dirty="0">
              <a:solidFill>
                <a:srgbClr val="FF0000"/>
              </a:solidFill>
              <a:effectLst>
                <a:outerShdw blurRad="38100" dist="38100" dir="2700000" algn="tl">
                  <a:srgbClr val="000000">
                    <a:alpha val="43137"/>
                  </a:srgbClr>
                </a:outerShdw>
              </a:effectLst>
            </a:endParaRPr>
          </a:p>
          <a:p>
            <a:endParaRPr lang="zh-CN" altLang="en-US" dirty="0"/>
          </a:p>
        </p:txBody>
      </p:sp>
      <p:sp>
        <p:nvSpPr>
          <p:cNvPr id="4" name="Slide Number Placeholder 3"/>
          <p:cNvSpPr>
            <a:spLocks noGrp="1"/>
          </p:cNvSpPr>
          <p:nvPr>
            <p:ph type="sldNum" sz="quarter" idx="10"/>
          </p:nvPr>
        </p:nvSpPr>
        <p:spPr/>
        <p:txBody>
          <a:bodyPr/>
          <a:lstStyle/>
          <a:p>
            <a:pPr>
              <a:defRPr/>
            </a:pPr>
            <a:fld id="{FEEF9032-4972-42E2-BE36-CE1A164CB45F}"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SubQ</a:t>
            </a:r>
            <a:r>
              <a:rPr lang="en-US" altLang="zh-CN" dirty="0"/>
              <a:t> </a:t>
            </a:r>
            <a:r>
              <a:rPr lang="en-US" altLang="zh-CN" dirty="0" err="1"/>
              <a:t>Unnesting</a:t>
            </a:r>
            <a:r>
              <a:rPr lang="en-US" altLang="zh-CN" dirty="0"/>
              <a:t> Specification</a:t>
            </a:r>
            <a:endParaRPr lang="zh-CN" altLang="en-US" dirty="0"/>
          </a:p>
        </p:txBody>
      </p:sp>
      <p:sp>
        <p:nvSpPr>
          <p:cNvPr id="3" name="Content Placeholder 2"/>
          <p:cNvSpPr>
            <a:spLocks noGrp="1"/>
          </p:cNvSpPr>
          <p:nvPr>
            <p:ph idx="1"/>
          </p:nvPr>
        </p:nvSpPr>
        <p:spPr/>
        <p:txBody>
          <a:bodyPr/>
          <a:lstStyle/>
          <a:p>
            <a:r>
              <a:rPr lang="en-US" altLang="zh-CN" dirty="0"/>
              <a:t>NOT IN:</a:t>
            </a:r>
            <a:endParaRPr lang="en-US" altLang="zh-CN" dirty="0"/>
          </a:p>
          <a:p>
            <a:pPr lvl="1"/>
            <a:r>
              <a:rPr lang="en-US" altLang="zh-CN" dirty="0">
                <a:solidFill>
                  <a:srgbClr val="FF0000"/>
                </a:solidFill>
              </a:rPr>
              <a:t>W/ Correlated Filter:</a:t>
            </a:r>
            <a:r>
              <a:rPr lang="en-US" altLang="zh-CN" dirty="0"/>
              <a:t> </a:t>
            </a:r>
            <a:r>
              <a:rPr lang="en-US" altLang="zh-CN" dirty="0">
                <a:effectLst>
                  <a:outerShdw blurRad="38100" dist="38100" dir="2700000" algn="tl">
                    <a:srgbClr val="000000">
                      <a:alpha val="43137"/>
                    </a:srgbClr>
                  </a:outerShdw>
                </a:effectLst>
              </a:rPr>
              <a:t>Select a from t1 where b not in  (select b from t2 where t2.c = t1.c) </a:t>
            </a:r>
            <a:r>
              <a:rPr lang="en-US" altLang="zh-CN" dirty="0">
                <a:sym typeface="Wingdings" panose="05000000000000000000" pitchFamily="2" charset="2"/>
              </a:rPr>
              <a:t> select a from (select t1._rowid, a from t1 MINUS (select t1_rowid, a from t1 where b in (select b from t2 where t2.c = t1.c)subq1)subq2)subq3</a:t>
            </a:r>
            <a:endParaRPr lang="en-US" altLang="zh-CN" dirty="0">
              <a:sym typeface="Wingdings" panose="05000000000000000000" pitchFamily="2" charset="2"/>
            </a:endParaRPr>
          </a:p>
          <a:p>
            <a:pPr lvl="1"/>
            <a:r>
              <a:rPr lang="en-US" altLang="zh-CN" dirty="0">
                <a:solidFill>
                  <a:srgbClr val="FF0000"/>
                </a:solidFill>
              </a:rPr>
              <a:t>W/O Correlated Filter: </a:t>
            </a:r>
            <a:r>
              <a:rPr lang="en-US" altLang="zh-CN" dirty="0">
                <a:effectLst>
                  <a:outerShdw blurRad="38100" dist="38100" dir="2700000" algn="tl">
                    <a:srgbClr val="000000">
                      <a:alpha val="43137"/>
                    </a:srgbClr>
                  </a:outerShdw>
                </a:effectLst>
              </a:rPr>
              <a:t>Select a from t1 where b not in (select b from t2 where t2.c &gt; 100) </a:t>
            </a:r>
            <a:r>
              <a:rPr lang="en-US" altLang="zh-CN" dirty="0">
                <a:sym typeface="Wingdings" panose="05000000000000000000" pitchFamily="2" charset="2"/>
              </a:rPr>
              <a:t></a:t>
            </a:r>
            <a:r>
              <a:rPr lang="en-US" altLang="zh-CN" dirty="0"/>
              <a:t> select a from t1 from t1 cross join (select </a:t>
            </a:r>
            <a:r>
              <a:rPr lang="en-US" altLang="zh-CN" dirty="0" err="1"/>
              <a:t>collect_set</a:t>
            </a:r>
            <a:r>
              <a:rPr lang="en-US" altLang="zh-CN" dirty="0"/>
              <a:t>(b) as b1 from t2 where t2.c &gt; 100) subq1 where not </a:t>
            </a:r>
            <a:r>
              <a:rPr lang="en-US" altLang="zh-CN" dirty="0" err="1"/>
              <a:t>array_contains</a:t>
            </a:r>
            <a:r>
              <a:rPr lang="en-US" altLang="zh-CN" dirty="0"/>
              <a:t>(subq1.b1, t1.b);</a:t>
            </a:r>
            <a:endParaRPr lang="en-US" altLang="zh-CN" dirty="0"/>
          </a:p>
          <a:p>
            <a:endParaRPr lang="zh-CN" altLang="en-US" dirty="0"/>
          </a:p>
        </p:txBody>
      </p:sp>
      <p:sp>
        <p:nvSpPr>
          <p:cNvPr id="4" name="Slide Number Placeholder 3"/>
          <p:cNvSpPr>
            <a:spLocks noGrp="1"/>
          </p:cNvSpPr>
          <p:nvPr>
            <p:ph type="sldNum" sz="quarter" idx="10"/>
          </p:nvPr>
        </p:nvSpPr>
        <p:spPr/>
        <p:txBody>
          <a:bodyPr/>
          <a:lstStyle/>
          <a:p>
            <a:pPr>
              <a:defRPr/>
            </a:pPr>
            <a:fld id="{FEEF9032-4972-42E2-BE36-CE1A164CB45F}"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US" dirty="0"/>
          </a:p>
        </p:txBody>
      </p:sp>
      <p:sp>
        <p:nvSpPr>
          <p:cNvPr id="3" name="Content Placeholder 2"/>
          <p:cNvSpPr>
            <a:spLocks noGrp="1"/>
          </p:cNvSpPr>
          <p:nvPr>
            <p:ph idx="1"/>
          </p:nvPr>
        </p:nvSpPr>
        <p:spPr/>
        <p:txBody>
          <a:bodyPr/>
          <a:lstStyle/>
          <a:p>
            <a:r>
              <a:rPr lang="en-US" dirty="0">
                <a:solidFill>
                  <a:schemeClr val="tx1"/>
                </a:solidFill>
              </a:rPr>
              <a:t>Introduce of “Project </a:t>
            </a:r>
            <a:r>
              <a:rPr lang="en-US" dirty="0" err="1">
                <a:solidFill>
                  <a:schemeClr val="tx1"/>
                </a:solidFill>
              </a:rPr>
              <a:t>Panthera</a:t>
            </a:r>
            <a:r>
              <a:rPr lang="en-US" dirty="0">
                <a:solidFill>
                  <a:schemeClr val="tx1"/>
                </a:solidFill>
              </a:rPr>
              <a:t> ASE”</a:t>
            </a:r>
            <a:endParaRPr lang="en-US" dirty="0">
              <a:solidFill>
                <a:schemeClr val="tx1"/>
              </a:solidFill>
            </a:endParaRPr>
          </a:p>
          <a:p>
            <a:r>
              <a:rPr lang="en-US" dirty="0"/>
              <a:t>Design and Architecture</a:t>
            </a:r>
            <a:endParaRPr lang="en-US" dirty="0"/>
          </a:p>
          <a:p>
            <a:r>
              <a:rPr lang="en-US" dirty="0"/>
              <a:t>Performance</a:t>
            </a:r>
            <a:endParaRPr lang="en-US" dirty="0"/>
          </a:p>
          <a:p>
            <a:r>
              <a:rPr lang="en-US" dirty="0"/>
              <a:t>Test Suite</a:t>
            </a:r>
            <a:endParaRPr lang="en-US" dirty="0"/>
          </a:p>
          <a:p>
            <a:r>
              <a:rPr lang="en-US" dirty="0"/>
              <a:t>Summary</a:t>
            </a:r>
            <a:endParaRPr lang="en-US" dirty="0"/>
          </a:p>
        </p:txBody>
      </p:sp>
      <p:sp>
        <p:nvSpPr>
          <p:cNvPr id="4" name="Slide Number Placeholder 3"/>
          <p:cNvSpPr>
            <a:spLocks noGrp="1"/>
          </p:cNvSpPr>
          <p:nvPr>
            <p:ph type="sldNum" sz="quarter" idx="10"/>
          </p:nvPr>
        </p:nvSpPr>
        <p:spPr/>
        <p:txBody>
          <a:bodyPr/>
          <a:lstStyle/>
          <a:p>
            <a:pPr>
              <a:defRPr/>
            </a:pPr>
            <a:fld id="{FEEF9032-4972-42E2-BE36-CE1A164CB45F}" type="slidenum">
              <a:rPr lang="zh-CN" altLang="en-US" smtClean="0"/>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SubQ</a:t>
            </a:r>
            <a:r>
              <a:rPr lang="en-US" altLang="zh-CN" dirty="0"/>
              <a:t> </a:t>
            </a:r>
            <a:r>
              <a:rPr lang="en-US" altLang="zh-CN" dirty="0" err="1"/>
              <a:t>Unnesting</a:t>
            </a:r>
            <a:r>
              <a:rPr lang="en-US" altLang="zh-CN" dirty="0"/>
              <a:t> Case Study</a:t>
            </a:r>
            <a:endParaRPr lang="zh-CN" altLang="en-US" dirty="0"/>
          </a:p>
        </p:txBody>
      </p:sp>
      <p:sp>
        <p:nvSpPr>
          <p:cNvPr id="4" name="Slide Number Placeholder 3"/>
          <p:cNvSpPr>
            <a:spLocks noGrp="1"/>
          </p:cNvSpPr>
          <p:nvPr>
            <p:ph type="sldNum" sz="quarter" idx="10"/>
          </p:nvPr>
        </p:nvSpPr>
        <p:spPr/>
        <p:txBody>
          <a:bodyPr/>
          <a:lstStyle/>
          <a:p>
            <a:pPr>
              <a:defRPr/>
            </a:pPr>
            <a:fld id="{FEEF9032-4972-42E2-BE36-CE1A164CB45F}" type="slidenum">
              <a:rPr lang="zh-CN" altLang="en-US" smtClean="0"/>
            </a:fld>
            <a:endParaRPr lang="en-US" altLang="zh-CN"/>
          </a:p>
        </p:txBody>
      </p:sp>
      <p:sp>
        <p:nvSpPr>
          <p:cNvPr id="5" name="Content Placeholder 4"/>
          <p:cNvSpPr txBox="1">
            <a:spLocks noGrp="1"/>
          </p:cNvSpPr>
          <p:nvPr>
            <p:ph idx="1"/>
          </p:nvPr>
        </p:nvSpPr>
        <p:spPr>
          <a:xfrm>
            <a:off x="428625" y="1370013"/>
            <a:ext cx="8237538" cy="3554819"/>
          </a:xfrm>
          <a:prstGeom prst="rect">
            <a:avLst/>
          </a:prstGeom>
          <a:noFill/>
        </p:spPr>
        <p:txBody>
          <a:bodyPr wrap="square" rtlCol="0">
            <a:spAutoFit/>
          </a:bodyPr>
          <a:lstStyle/>
          <a:p>
            <a:pPr algn="l"/>
            <a:r>
              <a:rPr lang="en-US" altLang="zh-CN" sz="1800" dirty="0">
                <a:effectLst>
                  <a:outerShdw blurRad="38100" dist="38100" dir="2700000" algn="tl">
                    <a:srgbClr val="000000">
                      <a:alpha val="43137"/>
                    </a:srgbClr>
                  </a:outerShdw>
                </a:effectLst>
              </a:rPr>
              <a:t>    select </a:t>
            </a:r>
            <a:r>
              <a:rPr lang="en-US" altLang="zh-CN" sz="1800" dirty="0" err="1">
                <a:effectLst>
                  <a:outerShdw blurRad="38100" dist="38100" dir="2700000" algn="tl">
                    <a:srgbClr val="000000">
                      <a:alpha val="43137"/>
                    </a:srgbClr>
                  </a:outerShdw>
                </a:effectLst>
              </a:rPr>
              <a:t>s_grade</a:t>
            </a:r>
            <a:r>
              <a:rPr lang="en-US" altLang="zh-CN" sz="1800" dirty="0">
                <a:effectLst>
                  <a:outerShdw blurRad="38100" dist="38100" dir="2700000" algn="tl">
                    <a:srgbClr val="000000">
                      <a:alpha val="43137"/>
                    </a:srgbClr>
                  </a:outerShdw>
                </a:effectLst>
              </a:rPr>
              <a:t> from staff where </a:t>
            </a:r>
            <a:r>
              <a:rPr lang="en-US" altLang="zh-CN" sz="1800" dirty="0" err="1">
                <a:effectLst>
                  <a:outerShdw blurRad="38100" dist="38100" dir="2700000" algn="tl">
                    <a:srgbClr val="000000">
                      <a:alpha val="43137"/>
                    </a:srgbClr>
                  </a:outerShdw>
                </a:effectLst>
              </a:rPr>
              <a:t>s_city</a:t>
            </a:r>
            <a:r>
              <a:rPr lang="en-US" altLang="zh-CN" sz="1800" dirty="0">
                <a:effectLst>
                  <a:outerShdw blurRad="38100" dist="38100" dir="2700000" algn="tl">
                    <a:srgbClr val="000000">
                      <a:alpha val="43137"/>
                    </a:srgbClr>
                  </a:outerShdw>
                </a:effectLst>
              </a:rPr>
              <a:t> not in (select </a:t>
            </a:r>
            <a:r>
              <a:rPr lang="en-US" altLang="zh-CN" sz="1800" dirty="0" err="1">
                <a:effectLst>
                  <a:outerShdw blurRad="38100" dist="38100" dir="2700000" algn="tl">
                    <a:srgbClr val="000000">
                      <a:alpha val="43137"/>
                    </a:srgbClr>
                  </a:outerShdw>
                </a:effectLst>
              </a:rPr>
              <a:t>p_city</a:t>
            </a:r>
            <a:r>
              <a:rPr lang="en-US" altLang="zh-CN" sz="1800" dirty="0">
                <a:effectLst>
                  <a:outerShdw blurRad="38100" dist="38100" dir="2700000" algn="tl">
                    <a:srgbClr val="000000">
                      <a:alpha val="43137"/>
                    </a:srgbClr>
                  </a:outerShdw>
                </a:effectLst>
              </a:rPr>
              <a:t> from </a:t>
            </a:r>
            <a:r>
              <a:rPr lang="en-US" altLang="zh-CN" sz="1800" dirty="0" err="1">
                <a:effectLst>
                  <a:outerShdw blurRad="38100" dist="38100" dir="2700000" algn="tl">
                    <a:srgbClr val="000000">
                      <a:alpha val="43137"/>
                    </a:srgbClr>
                  </a:outerShdw>
                </a:effectLst>
              </a:rPr>
              <a:t>proj</a:t>
            </a:r>
            <a:r>
              <a:rPr lang="en-US" altLang="zh-CN" sz="1800" dirty="0">
                <a:effectLst>
                  <a:outerShdw blurRad="38100" dist="38100" dir="2700000" algn="tl">
                    <a:srgbClr val="000000">
                      <a:alpha val="43137"/>
                    </a:srgbClr>
                  </a:outerShdw>
                </a:effectLst>
              </a:rPr>
              <a:t> where </a:t>
            </a:r>
            <a:r>
              <a:rPr lang="en-US" altLang="zh-CN" sz="1800" dirty="0" err="1">
                <a:effectLst>
                  <a:outerShdw blurRad="38100" dist="38100" dir="2700000" algn="tl">
                    <a:srgbClr val="000000">
                      <a:alpha val="43137"/>
                    </a:srgbClr>
                  </a:outerShdw>
                </a:effectLst>
              </a:rPr>
              <a:t>s_empname</a:t>
            </a:r>
            <a:r>
              <a:rPr lang="en-US" altLang="zh-CN" sz="1800" dirty="0">
                <a:effectLst>
                  <a:outerShdw blurRad="38100" dist="38100" dir="2700000" algn="tl">
                    <a:srgbClr val="000000">
                      <a:alpha val="43137"/>
                    </a:srgbClr>
                  </a:outerShdw>
                </a:effectLst>
              </a:rPr>
              <a:t>=</a:t>
            </a:r>
            <a:r>
              <a:rPr lang="en-US" altLang="zh-CN" sz="1800" dirty="0" err="1">
                <a:effectLst>
                  <a:outerShdw blurRad="38100" dist="38100" dir="2700000" algn="tl">
                    <a:srgbClr val="000000">
                      <a:alpha val="43137"/>
                    </a:srgbClr>
                  </a:outerShdw>
                </a:effectLst>
              </a:rPr>
              <a:t>p_pname</a:t>
            </a:r>
            <a:r>
              <a:rPr lang="en-US" altLang="zh-CN" sz="1800" dirty="0">
                <a:effectLst>
                  <a:outerShdw blurRad="38100" dist="38100" dir="2700000" algn="tl">
                    <a:srgbClr val="000000">
                      <a:alpha val="43137"/>
                    </a:srgbClr>
                  </a:outerShdw>
                </a:effectLst>
              </a:rPr>
              <a:t>)</a:t>
            </a:r>
            <a:r>
              <a:rPr lang="en-US" altLang="zh-CN" sz="1800" dirty="0">
                <a:effectLst>
                  <a:outerShdw blurRad="38100" dist="38100" dir="2700000" algn="tl">
                    <a:srgbClr val="000000">
                      <a:alpha val="43137"/>
                    </a:srgbClr>
                  </a:outerShdw>
                </a:effectLst>
                <a:sym typeface="Wingdings" panose="05000000000000000000" pitchFamily="2" charset="2"/>
              </a:rPr>
              <a:t> </a:t>
            </a:r>
            <a:r>
              <a:rPr lang="en-US" altLang="zh-CN" dirty="0">
                <a:sym typeface="Wingdings" panose="05000000000000000000" pitchFamily="2" charset="2"/>
              </a:rPr>
              <a:t></a:t>
            </a:r>
            <a:endParaRPr lang="en-US" altLang="zh-CN" dirty="0">
              <a:sym typeface="Wingdings" panose="05000000000000000000" pitchFamily="2" charset="2"/>
            </a:endParaRPr>
          </a:p>
          <a:p>
            <a:pPr algn="l"/>
            <a:r>
              <a:rPr lang="en-US" altLang="zh-CN" sz="1000" dirty="0"/>
              <a:t>        select panthera_10.panthera_1 as </a:t>
            </a:r>
            <a:r>
              <a:rPr lang="en-US" altLang="zh-CN" sz="1000" dirty="0" err="1"/>
              <a:t>s_grade</a:t>
            </a:r>
            <a:r>
              <a:rPr lang="en-US" altLang="zh-CN" sz="1000" dirty="0"/>
              <a:t> from (select panthera_1, panthera_4, panthera_6, </a:t>
            </a:r>
            <a:r>
              <a:rPr lang="en-US" altLang="zh-CN" sz="1000" dirty="0" err="1"/>
              <a:t>s_empname</a:t>
            </a:r>
            <a:r>
              <a:rPr lang="en-US" altLang="zh-CN" sz="1000" dirty="0"/>
              <a:t>, </a:t>
            </a:r>
            <a:r>
              <a:rPr lang="en-US" altLang="zh-CN" sz="1000" dirty="0" err="1"/>
              <a:t>s_city</a:t>
            </a:r>
            <a:r>
              <a:rPr lang="en-US" altLang="zh-CN" sz="1000" dirty="0"/>
              <a:t> from (select </a:t>
            </a:r>
            <a:r>
              <a:rPr lang="en-US" altLang="zh-CN" sz="1000" dirty="0" err="1"/>
              <a:t>s_grade</a:t>
            </a:r>
            <a:r>
              <a:rPr lang="en-US" altLang="zh-CN" sz="1000" dirty="0"/>
              <a:t> as panthera_1, </a:t>
            </a:r>
            <a:r>
              <a:rPr lang="en-US" altLang="zh-CN" sz="1000" dirty="0" err="1"/>
              <a:t>s_city</a:t>
            </a:r>
            <a:r>
              <a:rPr lang="en-US" altLang="zh-CN" sz="1000" dirty="0"/>
              <a:t> as panthera_4, </a:t>
            </a:r>
            <a:r>
              <a:rPr lang="en-US" altLang="zh-CN" sz="1000" dirty="0" err="1"/>
              <a:t>s_empname</a:t>
            </a:r>
            <a:r>
              <a:rPr lang="en-US" altLang="zh-CN" sz="1000" dirty="0"/>
              <a:t> as panthera_6, </a:t>
            </a:r>
            <a:r>
              <a:rPr lang="en-US" altLang="zh-CN" sz="1000" dirty="0" err="1"/>
              <a:t>s_empname</a:t>
            </a:r>
            <a:r>
              <a:rPr lang="en-US" altLang="zh-CN" sz="1000" dirty="0"/>
              <a:t> as </a:t>
            </a:r>
            <a:r>
              <a:rPr lang="en-US" altLang="zh-CN" sz="1000" dirty="0" err="1"/>
              <a:t>s_empname</a:t>
            </a:r>
            <a:r>
              <a:rPr lang="en-US" altLang="zh-CN" sz="1000" dirty="0"/>
              <a:t>, </a:t>
            </a:r>
            <a:r>
              <a:rPr lang="en-US" altLang="zh-CN" sz="1000" dirty="0" err="1"/>
              <a:t>s_city</a:t>
            </a:r>
            <a:r>
              <a:rPr lang="en-US" altLang="zh-CN" sz="1000" dirty="0"/>
              <a:t> as </a:t>
            </a:r>
            <a:r>
              <a:rPr lang="en-US" altLang="zh-CN" sz="1000" dirty="0" err="1"/>
              <a:t>s_city</a:t>
            </a:r>
            <a:r>
              <a:rPr lang="en-US" altLang="zh-CN" sz="1000" dirty="0"/>
              <a:t> from staff) panthera_14 </a:t>
            </a:r>
            <a:r>
              <a:rPr lang="en-US" altLang="zh-CN" sz="1000" dirty="0">
                <a:solidFill>
                  <a:schemeClr val="bg2"/>
                </a:solidFill>
              </a:rPr>
              <a:t>left outer join </a:t>
            </a:r>
            <a:r>
              <a:rPr lang="en-US" altLang="zh-CN" sz="1000" dirty="0"/>
              <a:t>(select panthera_16.panthera_7 as panthera_7, panthera_16.panthera_8 as panthera_8, panthera_16.panthera_9 as panthera_9, panthera_16.panthera_12 as panthera_12, panthera_16.panthera_13 as panthera_13 from (select panthera_0.panthera_1 as panthera_7, panthera_0.panthera_4 as panthera_8, panthera_0.panthera_6 as panthera_9, panthera_0.s_empname as panthera_12, panthera_0.s_city as panthera_13 from (select </a:t>
            </a:r>
            <a:r>
              <a:rPr lang="en-US" altLang="zh-CN" sz="1000" dirty="0" err="1"/>
              <a:t>s_grade</a:t>
            </a:r>
            <a:r>
              <a:rPr lang="en-US" altLang="zh-CN" sz="1000" dirty="0"/>
              <a:t> as panthera_1, </a:t>
            </a:r>
            <a:r>
              <a:rPr lang="en-US" altLang="zh-CN" sz="1000" dirty="0" err="1"/>
              <a:t>s_city</a:t>
            </a:r>
            <a:r>
              <a:rPr lang="en-US" altLang="zh-CN" sz="1000" dirty="0"/>
              <a:t> as panthera_4, </a:t>
            </a:r>
            <a:r>
              <a:rPr lang="en-US" altLang="zh-CN" sz="1000" dirty="0" err="1"/>
              <a:t>s_empname</a:t>
            </a:r>
            <a:r>
              <a:rPr lang="en-US" altLang="zh-CN" sz="1000" dirty="0"/>
              <a:t> as panthera_6, </a:t>
            </a:r>
            <a:r>
              <a:rPr lang="en-US" altLang="zh-CN" sz="1000" dirty="0" err="1"/>
              <a:t>s_empname</a:t>
            </a:r>
            <a:r>
              <a:rPr lang="en-US" altLang="zh-CN" sz="1000" dirty="0"/>
              <a:t>, </a:t>
            </a:r>
            <a:r>
              <a:rPr lang="en-US" altLang="zh-CN" sz="1000" dirty="0" err="1"/>
              <a:t>s_city</a:t>
            </a:r>
            <a:r>
              <a:rPr lang="en-US" altLang="zh-CN" sz="1000" dirty="0"/>
              <a:t> from staff) panthera_0 </a:t>
            </a:r>
            <a:r>
              <a:rPr lang="en-US" altLang="zh-CN" sz="1000" dirty="0">
                <a:solidFill>
                  <a:schemeClr val="bg2"/>
                </a:solidFill>
              </a:rPr>
              <a:t>left semi join </a:t>
            </a:r>
            <a:r>
              <a:rPr lang="en-US" altLang="zh-CN" sz="1000" dirty="0"/>
              <a:t>(select </a:t>
            </a:r>
            <a:r>
              <a:rPr lang="en-US" altLang="zh-CN" sz="1000" dirty="0" err="1"/>
              <a:t>p_city</a:t>
            </a:r>
            <a:r>
              <a:rPr lang="en-US" altLang="zh-CN" sz="1000" dirty="0"/>
              <a:t> as panthera_3, </a:t>
            </a:r>
            <a:r>
              <a:rPr lang="en-US" altLang="zh-CN" sz="1000" dirty="0" err="1"/>
              <a:t>p_pname</a:t>
            </a:r>
            <a:r>
              <a:rPr lang="en-US" altLang="zh-CN" sz="1000" dirty="0"/>
              <a:t> as panthera_5 from </a:t>
            </a:r>
            <a:r>
              <a:rPr lang="en-US" altLang="zh-CN" sz="1000" dirty="0" err="1"/>
              <a:t>proj</a:t>
            </a:r>
            <a:r>
              <a:rPr lang="en-US" altLang="zh-CN" sz="1000" dirty="0"/>
              <a:t>) panthera_2 on (panthera_0.panthera_4 = panthera_2.panthera_3) and (panthera_0.panthera_6 = panthera_2.panthera_5) where true) panthera_16 group by panthera_16.panthera_7, panthera_16.panthera_8, panthera_16.panthera_9, panthera_16.panthera_12, panthera_16.panthera_13) panthera_15 on ((((panthera_14.panthera_1 &lt;=&gt; panthera_15.panthera_7) and (panthera_14.panthera_4 &lt;=&gt; panthera_15.panthera_8)) and (panthera_14.panthera_6 &lt;=&gt; panthera_15.panthera_9)) and (panthera_14.s_empname &lt;=&gt; panthera_15.panthera_12)) and (panthera_14.s_city &lt;=&gt; panthera_15.panthera_13) where ((((panthera_15.panthera_7 is null) and (panthera_15.panthera_8 is null)) and (panthera_15.panthera_9 is null)) and (panthera_15.panthera_12 is null)) and (panthera_15.panthera_13 is null)) panthera_10 ;</a:t>
            </a:r>
            <a:endParaRPr lang="zh-CN" altLang="en-US" sz="1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SubQ</a:t>
            </a:r>
            <a:r>
              <a:rPr lang="en-US" altLang="zh-CN" dirty="0"/>
              <a:t> </a:t>
            </a:r>
            <a:r>
              <a:rPr lang="en-US" altLang="zh-CN" dirty="0" err="1"/>
              <a:t>Unnesting</a:t>
            </a:r>
            <a:r>
              <a:rPr lang="en-US" altLang="zh-CN" dirty="0"/>
              <a:t> Case Study</a:t>
            </a:r>
            <a:endParaRPr lang="zh-CN" altLang="en-US" dirty="0"/>
          </a:p>
        </p:txBody>
      </p:sp>
      <p:pic>
        <p:nvPicPr>
          <p:cNvPr id="5" name="Content Placeholder 4"/>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2524996" y="1440834"/>
            <a:ext cx="3751118" cy="2185268"/>
          </a:xfrm>
        </p:spPr>
      </p:pic>
      <p:sp>
        <p:nvSpPr>
          <p:cNvPr id="4" name="Slide Number Placeholder 3"/>
          <p:cNvSpPr>
            <a:spLocks noGrp="1"/>
          </p:cNvSpPr>
          <p:nvPr>
            <p:ph type="sldNum" sz="quarter" idx="10"/>
          </p:nvPr>
        </p:nvSpPr>
        <p:spPr/>
        <p:txBody>
          <a:bodyPr/>
          <a:lstStyle/>
          <a:p>
            <a:pPr>
              <a:defRPr/>
            </a:pPr>
            <a:fld id="{FEEF9032-4972-42E2-BE36-CE1A164CB45F}" type="slidenum">
              <a:rPr lang="zh-CN" altLang="en-US" smtClean="0"/>
            </a:fld>
            <a:endParaRPr lang="en-US" altLang="zh-CN"/>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016220"/>
            <a:ext cx="9140825" cy="1463840"/>
          </a:xfrm>
          <a:prstGeom prst="rect">
            <a:avLst/>
          </a:prstGeom>
        </p:spPr>
      </p:pic>
      <p:sp>
        <p:nvSpPr>
          <p:cNvPr id="7" name="TextBox 6"/>
          <p:cNvSpPr txBox="1"/>
          <p:nvPr/>
        </p:nvSpPr>
        <p:spPr>
          <a:xfrm>
            <a:off x="116903" y="1295362"/>
            <a:ext cx="2408093" cy="307777"/>
          </a:xfrm>
          <a:prstGeom prst="rect">
            <a:avLst/>
          </a:prstGeom>
          <a:noFill/>
        </p:spPr>
        <p:txBody>
          <a:bodyPr wrap="square" rtlCol="0">
            <a:spAutoFit/>
          </a:bodyPr>
          <a:lstStyle/>
          <a:p>
            <a:r>
              <a:rPr lang="en-US" altLang="zh-CN" sz="1400" dirty="0"/>
              <a:t>Before Transform:</a:t>
            </a:r>
            <a:endParaRPr lang="zh-CN" altLang="en-US" sz="1400" dirty="0"/>
          </a:p>
        </p:txBody>
      </p:sp>
      <p:sp>
        <p:nvSpPr>
          <p:cNvPr id="8" name="TextBox 7"/>
          <p:cNvSpPr txBox="1"/>
          <p:nvPr/>
        </p:nvSpPr>
        <p:spPr>
          <a:xfrm>
            <a:off x="61483" y="3848061"/>
            <a:ext cx="2408093" cy="307777"/>
          </a:xfrm>
          <a:prstGeom prst="rect">
            <a:avLst/>
          </a:prstGeom>
          <a:noFill/>
        </p:spPr>
        <p:txBody>
          <a:bodyPr wrap="square" rtlCol="0">
            <a:spAutoFit/>
          </a:bodyPr>
          <a:lstStyle/>
          <a:p>
            <a:r>
              <a:rPr lang="en-US" altLang="zh-CN" sz="1400" dirty="0"/>
              <a:t>After Transform:</a:t>
            </a:r>
            <a:endParaRPr lang="zh-CN" alt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Translater</a:t>
            </a:r>
            <a:endParaRPr lang="zh-CN" altLang="en-US" dirty="0"/>
          </a:p>
        </p:txBody>
      </p:sp>
      <p:sp>
        <p:nvSpPr>
          <p:cNvPr id="3" name="Content Placeholder 2"/>
          <p:cNvSpPr>
            <a:spLocks noGrp="1"/>
          </p:cNvSpPr>
          <p:nvPr>
            <p:ph idx="1"/>
          </p:nvPr>
        </p:nvSpPr>
        <p:spPr>
          <a:xfrm>
            <a:off x="428625" y="1214148"/>
            <a:ext cx="8237538" cy="3886200"/>
          </a:xfrm>
        </p:spPr>
        <p:txBody>
          <a:bodyPr/>
          <a:lstStyle/>
          <a:p>
            <a:r>
              <a:rPr lang="en-US" altLang="zh-CN" dirty="0"/>
              <a:t>SQL AST </a:t>
            </a:r>
            <a:r>
              <a:rPr lang="en-US" altLang="zh-CN" dirty="0">
                <a:sym typeface="Wingdings" panose="05000000000000000000" pitchFamily="2" charset="2"/>
              </a:rPr>
              <a:t> HIVE AST</a:t>
            </a:r>
            <a:r>
              <a:rPr lang="en-US" altLang="zh-CN" dirty="0"/>
              <a:t>:</a:t>
            </a:r>
            <a:endParaRPr lang="zh-CN" altLang="en-US" dirty="0"/>
          </a:p>
        </p:txBody>
      </p:sp>
      <p:sp>
        <p:nvSpPr>
          <p:cNvPr id="4" name="Slide Number Placeholder 3"/>
          <p:cNvSpPr>
            <a:spLocks noGrp="1"/>
          </p:cNvSpPr>
          <p:nvPr>
            <p:ph type="sldNum" sz="quarter" idx="10"/>
          </p:nvPr>
        </p:nvSpPr>
        <p:spPr/>
        <p:txBody>
          <a:bodyPr/>
          <a:lstStyle/>
          <a:p>
            <a:pPr>
              <a:defRPr/>
            </a:pPr>
            <a:fld id="{FEEF9032-4972-42E2-BE36-CE1A164CB45F}" type="slidenum">
              <a:rPr lang="zh-CN" altLang="en-US" smtClean="0"/>
            </a:fld>
            <a:endParaRPr lang="en-US" altLang="zh-CN"/>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833372"/>
            <a:ext cx="4057650" cy="369570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650" y="2690622"/>
            <a:ext cx="4752975" cy="19812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US" dirty="0"/>
          </a:p>
        </p:txBody>
      </p:sp>
      <p:sp>
        <p:nvSpPr>
          <p:cNvPr id="3" name="Content Placeholder 2"/>
          <p:cNvSpPr>
            <a:spLocks noGrp="1"/>
          </p:cNvSpPr>
          <p:nvPr>
            <p:ph idx="1"/>
          </p:nvPr>
        </p:nvSpPr>
        <p:spPr/>
        <p:txBody>
          <a:bodyPr/>
          <a:lstStyle/>
          <a:p>
            <a:r>
              <a:rPr lang="en-US" altLang="zh-CN" dirty="0"/>
              <a:t>Introduce of “Project </a:t>
            </a:r>
            <a:r>
              <a:rPr lang="en-US" altLang="zh-CN" dirty="0" err="1"/>
              <a:t>Panthera</a:t>
            </a:r>
            <a:r>
              <a:rPr lang="en-US" altLang="zh-CN" dirty="0"/>
              <a:t> ASE”</a:t>
            </a:r>
            <a:endParaRPr lang="en-US" altLang="zh-CN" dirty="0"/>
          </a:p>
          <a:p>
            <a:r>
              <a:rPr lang="en-US" altLang="zh-CN" dirty="0"/>
              <a:t>Design and Architecture</a:t>
            </a:r>
            <a:endParaRPr lang="en-US" altLang="zh-CN" dirty="0"/>
          </a:p>
          <a:p>
            <a:r>
              <a:rPr lang="en-US" altLang="zh-CN" dirty="0"/>
              <a:t>Case study</a:t>
            </a:r>
            <a:endParaRPr lang="en-US" altLang="zh-CN" dirty="0"/>
          </a:p>
          <a:p>
            <a:r>
              <a:rPr lang="en-US" altLang="zh-CN" dirty="0">
                <a:solidFill>
                  <a:schemeClr val="tx1"/>
                </a:solidFill>
              </a:rPr>
              <a:t>Performance</a:t>
            </a:r>
            <a:endParaRPr lang="en-US" altLang="zh-CN" dirty="0">
              <a:solidFill>
                <a:schemeClr val="tx1"/>
              </a:solidFill>
            </a:endParaRPr>
          </a:p>
          <a:p>
            <a:r>
              <a:rPr lang="en-US" altLang="zh-CN" dirty="0"/>
              <a:t>Test Suite</a:t>
            </a:r>
            <a:endParaRPr lang="en-US" altLang="zh-CN" dirty="0"/>
          </a:p>
          <a:p>
            <a:r>
              <a:rPr lang="en-US" altLang="zh-CN" dirty="0"/>
              <a:t>Summary</a:t>
            </a:r>
            <a:endParaRPr lang="en-US" altLang="zh-CN" dirty="0"/>
          </a:p>
        </p:txBody>
      </p:sp>
      <p:sp>
        <p:nvSpPr>
          <p:cNvPr id="4" name="Slide Number Placeholder 3"/>
          <p:cNvSpPr>
            <a:spLocks noGrp="1"/>
          </p:cNvSpPr>
          <p:nvPr>
            <p:ph type="sldNum" sz="quarter" idx="10"/>
          </p:nvPr>
        </p:nvSpPr>
        <p:spPr/>
        <p:txBody>
          <a:bodyPr/>
          <a:lstStyle/>
          <a:p>
            <a:pPr>
              <a:defRPr/>
            </a:pPr>
            <a:fld id="{FEEF9032-4972-42E2-BE36-CE1A164CB45F}" type="slidenum">
              <a:rPr lang="zh-CN" altLang="en-US" smtClean="0"/>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Panthera</a:t>
            </a:r>
            <a:r>
              <a:rPr lang="en-US" altLang="zh-CN" dirty="0"/>
              <a:t> ASE performance</a:t>
            </a:r>
            <a:endParaRPr lang="zh-CN" altLang="en-US" dirty="0"/>
          </a:p>
        </p:txBody>
      </p:sp>
      <p:sp>
        <p:nvSpPr>
          <p:cNvPr id="3" name="Content Placeholder 2"/>
          <p:cNvSpPr>
            <a:spLocks noGrp="1"/>
          </p:cNvSpPr>
          <p:nvPr>
            <p:ph idx="1"/>
          </p:nvPr>
        </p:nvSpPr>
        <p:spPr>
          <a:xfrm>
            <a:off x="428625" y="1113981"/>
            <a:ext cx="8237538" cy="922083"/>
          </a:xfrm>
        </p:spPr>
        <p:txBody>
          <a:bodyPr/>
          <a:lstStyle/>
          <a:p>
            <a:r>
              <a:rPr lang="en-US" altLang="zh-CN" dirty="0"/>
              <a:t>HIVE-600 (</a:t>
            </a:r>
            <a:r>
              <a:rPr lang="en-US" altLang="zh-CN" dirty="0">
                <a:hlinkClick r:id="rId1"/>
              </a:rPr>
              <a:t>https://issues.apache.org/jira/browse/HIVE-600</a:t>
            </a:r>
            <a:r>
              <a:rPr lang="en-US" altLang="zh-CN" dirty="0"/>
              <a:t>) </a:t>
            </a:r>
            <a:endParaRPr lang="en-US" altLang="zh-CN" dirty="0"/>
          </a:p>
          <a:p>
            <a:pPr lvl="2"/>
            <a:r>
              <a:rPr lang="en-US" altLang="zh-CN" dirty="0"/>
              <a:t>Facebook manually transformed TPC-H queries</a:t>
            </a:r>
            <a:endParaRPr lang="en-US" altLang="zh-CN" dirty="0"/>
          </a:p>
          <a:p>
            <a:pPr lvl="2"/>
            <a:r>
              <a:rPr lang="en-US" altLang="zh-CN" dirty="0"/>
              <a:t>Can run directly on HIVE</a:t>
            </a:r>
            <a:endParaRPr lang="en-US" altLang="zh-CN" dirty="0"/>
          </a:p>
        </p:txBody>
      </p:sp>
      <p:sp>
        <p:nvSpPr>
          <p:cNvPr id="4" name="Slide Number Placeholder 3"/>
          <p:cNvSpPr>
            <a:spLocks noGrp="1"/>
          </p:cNvSpPr>
          <p:nvPr>
            <p:ph type="sldNum" sz="quarter" idx="10"/>
          </p:nvPr>
        </p:nvSpPr>
        <p:spPr/>
        <p:txBody>
          <a:bodyPr/>
          <a:lstStyle/>
          <a:p>
            <a:pPr>
              <a:defRPr/>
            </a:pPr>
            <a:fld id="{FEEF9032-4972-42E2-BE36-CE1A164CB45F}" type="slidenum">
              <a:rPr lang="zh-CN" altLang="en-US" smtClean="0"/>
            </a:fld>
            <a:endParaRPr lang="en-US" altLang="zh-CN"/>
          </a:p>
        </p:txBody>
      </p:sp>
      <p:pic>
        <p:nvPicPr>
          <p:cNvPr id="6" name="Picture 5"/>
          <p:cNvPicPr>
            <a:picLocks noChangeAspect="1"/>
          </p:cNvPicPr>
          <p:nvPr/>
        </p:nvPicPr>
        <p:blipFill>
          <a:blip r:embed="rId2"/>
          <a:stretch>
            <a:fillRect/>
          </a:stretch>
        </p:blipFill>
        <p:spPr>
          <a:xfrm>
            <a:off x="1412463" y="2075554"/>
            <a:ext cx="6442459" cy="378879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US" dirty="0"/>
          </a:p>
        </p:txBody>
      </p:sp>
      <p:sp>
        <p:nvSpPr>
          <p:cNvPr id="3" name="Content Placeholder 2"/>
          <p:cNvSpPr>
            <a:spLocks noGrp="1"/>
          </p:cNvSpPr>
          <p:nvPr>
            <p:ph idx="1"/>
          </p:nvPr>
        </p:nvSpPr>
        <p:spPr/>
        <p:txBody>
          <a:bodyPr/>
          <a:lstStyle/>
          <a:p>
            <a:r>
              <a:rPr lang="en-US" altLang="zh-CN" dirty="0"/>
              <a:t>Introduce of “Project </a:t>
            </a:r>
            <a:r>
              <a:rPr lang="en-US" altLang="zh-CN" dirty="0" err="1"/>
              <a:t>Panthera</a:t>
            </a:r>
            <a:r>
              <a:rPr lang="en-US" altLang="zh-CN" dirty="0"/>
              <a:t> ASE”</a:t>
            </a:r>
            <a:endParaRPr lang="en-US" altLang="zh-CN" dirty="0"/>
          </a:p>
          <a:p>
            <a:r>
              <a:rPr lang="en-US" altLang="zh-CN" dirty="0"/>
              <a:t>Design and Architecture</a:t>
            </a:r>
            <a:endParaRPr lang="en-US" altLang="zh-CN" dirty="0"/>
          </a:p>
          <a:p>
            <a:r>
              <a:rPr lang="en-US" altLang="zh-CN" dirty="0"/>
              <a:t>Case study</a:t>
            </a:r>
            <a:endParaRPr lang="en-US" altLang="zh-CN" dirty="0"/>
          </a:p>
          <a:p>
            <a:r>
              <a:rPr lang="en-US" altLang="zh-CN" dirty="0"/>
              <a:t>Performance</a:t>
            </a:r>
            <a:endParaRPr lang="en-US" altLang="zh-CN" dirty="0"/>
          </a:p>
          <a:p>
            <a:r>
              <a:rPr lang="en-US" altLang="zh-CN" dirty="0">
                <a:solidFill>
                  <a:schemeClr val="tx1"/>
                </a:solidFill>
              </a:rPr>
              <a:t>Test Suite</a:t>
            </a:r>
            <a:endParaRPr lang="en-US" altLang="zh-CN" dirty="0">
              <a:solidFill>
                <a:schemeClr val="tx1"/>
              </a:solidFill>
            </a:endParaRPr>
          </a:p>
          <a:p>
            <a:r>
              <a:rPr lang="en-US" altLang="zh-CN" dirty="0"/>
              <a:t>Summary</a:t>
            </a:r>
            <a:endParaRPr lang="en-US" altLang="zh-CN" dirty="0"/>
          </a:p>
        </p:txBody>
      </p:sp>
      <p:sp>
        <p:nvSpPr>
          <p:cNvPr id="4" name="Slide Number Placeholder 3"/>
          <p:cNvSpPr>
            <a:spLocks noGrp="1"/>
          </p:cNvSpPr>
          <p:nvPr>
            <p:ph type="sldNum" sz="quarter" idx="10"/>
          </p:nvPr>
        </p:nvSpPr>
        <p:spPr/>
        <p:txBody>
          <a:bodyPr/>
          <a:lstStyle/>
          <a:p>
            <a:pPr>
              <a:defRPr/>
            </a:pPr>
            <a:fld id="{FEEF9032-4972-42E2-BE36-CE1A164CB45F}" type="slidenum">
              <a:rPr lang="zh-CN" altLang="en-US" smtClean="0"/>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Test suite</a:t>
            </a:r>
            <a:endParaRPr lang="en-US" dirty="0"/>
          </a:p>
        </p:txBody>
      </p:sp>
      <p:sp>
        <p:nvSpPr>
          <p:cNvPr id="4" name="Content Placeholder 3"/>
          <p:cNvSpPr>
            <a:spLocks noGrp="1"/>
          </p:cNvSpPr>
          <p:nvPr>
            <p:ph idx="1"/>
          </p:nvPr>
        </p:nvSpPr>
        <p:spPr/>
        <p:txBody>
          <a:bodyPr>
            <a:normAutofit fontScale="85000" lnSpcReduction="20000"/>
          </a:bodyPr>
          <a:lstStyle/>
          <a:p>
            <a:r>
              <a:rPr lang="en-US" altLang="zh-CN" sz="2600" dirty="0">
                <a:latin typeface="Intel Clear" panose="020B0604020203020204" pitchFamily="34" charset="0"/>
              </a:rPr>
              <a:t>Consists of</a:t>
            </a:r>
            <a:r>
              <a:rPr lang="en-US" sz="2600" dirty="0">
                <a:latin typeface="Intel Clear" panose="020B0604020203020204" pitchFamily="34" charset="0"/>
              </a:rPr>
              <a:t> 1048 DQL queries</a:t>
            </a:r>
            <a:endParaRPr lang="en-US" sz="2600" dirty="0">
              <a:latin typeface="Intel Clear" panose="020B0604020203020204" pitchFamily="34" charset="0"/>
            </a:endParaRPr>
          </a:p>
          <a:p>
            <a:pPr lvl="1"/>
            <a:endParaRPr lang="en-US" sz="2300" dirty="0">
              <a:solidFill>
                <a:srgbClr val="FF0000"/>
              </a:solidFill>
              <a:latin typeface="Intel Clear" panose="020B0604020203020204" pitchFamily="34" charset="0"/>
            </a:endParaRPr>
          </a:p>
          <a:p>
            <a:pPr lvl="1"/>
            <a:r>
              <a:rPr lang="en-US" sz="2300" dirty="0">
                <a:solidFill>
                  <a:srgbClr val="FF0000"/>
                </a:solidFill>
                <a:latin typeface="Intel Clear" panose="020B0604020203020204" pitchFamily="34" charset="0"/>
              </a:rPr>
              <a:t>1026</a:t>
            </a:r>
            <a:r>
              <a:rPr lang="en-US" sz="2300" dirty="0">
                <a:latin typeface="Intel Clear" panose="020B0604020203020204" pitchFamily="34" charset="0"/>
              </a:rPr>
              <a:t> </a:t>
            </a:r>
            <a:r>
              <a:rPr lang="en-US" sz="2300" dirty="0">
                <a:solidFill>
                  <a:srgbClr val="FF0000"/>
                </a:solidFill>
                <a:latin typeface="Intel Clear" panose="020B0604020203020204" pitchFamily="34" charset="0"/>
              </a:rPr>
              <a:t>NIST</a:t>
            </a:r>
            <a:r>
              <a:rPr lang="en-US" sz="2300" dirty="0">
                <a:latin typeface="Intel Clear" panose="020B0604020203020204" pitchFamily="34" charset="0"/>
              </a:rPr>
              <a:t> SQL queries </a:t>
            </a:r>
            <a:r>
              <a:rPr lang="en-US" sz="2000" dirty="0">
                <a:latin typeface="Intel Clear" panose="020B0604020203020204" pitchFamily="34" charset="0"/>
              </a:rPr>
              <a:t>(</a:t>
            </a:r>
            <a:r>
              <a:rPr lang="en-US" altLang="zh-CN" dirty="0">
                <a:latin typeface="Intel Clear" panose="020B0604020203020204" pitchFamily="34" charset="0"/>
                <a:hlinkClick r:id="rId1"/>
              </a:rPr>
              <a:t>http://www.itl.nist.gov/div897/ctg/sql_form.htm</a:t>
            </a:r>
            <a:r>
              <a:rPr lang="en-US" sz="2000" dirty="0">
                <a:latin typeface="Intel Clear" panose="020B0604020203020204" pitchFamily="34" charset="0"/>
              </a:rPr>
              <a:t>)</a:t>
            </a:r>
            <a:endParaRPr lang="en-US" sz="2000" dirty="0">
              <a:latin typeface="Intel Clear" panose="020B0604020203020204" pitchFamily="34" charset="0"/>
            </a:endParaRPr>
          </a:p>
          <a:p>
            <a:pPr lvl="2">
              <a:buFont typeface="Calibri" panose="020F0502020204030204" pitchFamily="34" charset="0"/>
              <a:buChar char="─"/>
            </a:pPr>
            <a:r>
              <a:rPr lang="en-US" altLang="zh-CN" dirty="0">
                <a:latin typeface="Intel Clear" panose="020B0604020203020204" pitchFamily="34" charset="0"/>
              </a:rPr>
              <a:t>A SQL test suite developed jointly by U.S. National Institute of Standards and Technology, National Computing Centre Limited (NCC) in the U.K, and Computer Logic R&amp;D in Greece</a:t>
            </a:r>
            <a:endParaRPr lang="en-US" altLang="zh-CN" dirty="0">
              <a:latin typeface="Intel Clear" panose="020B0604020203020204" pitchFamily="34" charset="0"/>
            </a:endParaRPr>
          </a:p>
          <a:p>
            <a:pPr lvl="2">
              <a:buFont typeface="Calibri" panose="020F0502020204030204" pitchFamily="34" charset="0"/>
              <a:buChar char="─"/>
            </a:pPr>
            <a:r>
              <a:rPr lang="en-US" altLang="zh-CN" dirty="0">
                <a:latin typeface="Intel Clear" panose="020B0604020203020204" pitchFamily="34" charset="0"/>
              </a:rPr>
              <a:t>Help evaluate SQ</a:t>
            </a:r>
            <a:r>
              <a:rPr lang="en-US" altLang="zh-CN" sz="1700" dirty="0">
                <a:latin typeface="Intel Clear" panose="020B0604020203020204" pitchFamily="34" charset="0"/>
              </a:rPr>
              <a:t>L implementation's conformance, as specified in ANSI X3.135-1992 and ISO/IEC 9075:1992</a:t>
            </a:r>
            <a:endParaRPr lang="en-US" altLang="zh-CN" sz="1700" dirty="0">
              <a:latin typeface="Intel Clear" panose="020B0604020203020204" pitchFamily="34" charset="0"/>
            </a:endParaRPr>
          </a:p>
          <a:p>
            <a:pPr lvl="2">
              <a:buFont typeface="Calibri" panose="020F0502020204030204" pitchFamily="34" charset="0"/>
              <a:buChar char="─"/>
            </a:pPr>
            <a:r>
              <a:rPr lang="en-US" altLang="zh-CN" dirty="0">
                <a:latin typeface="Intel Clear" panose="020B0604020203020204" pitchFamily="34" charset="0"/>
              </a:rPr>
              <a:t>Used among RDBMS (e.g. Oracle, Derby) </a:t>
            </a:r>
            <a:endParaRPr lang="en-US" altLang="zh-CN" dirty="0">
              <a:latin typeface="Intel Clear" panose="020B0604020203020204" pitchFamily="34" charset="0"/>
            </a:endParaRPr>
          </a:p>
          <a:p>
            <a:pPr lvl="2">
              <a:buFont typeface="Calibri" panose="020F0502020204030204" pitchFamily="34" charset="0"/>
              <a:buChar char="─"/>
            </a:pPr>
            <a:endParaRPr lang="en-US" sz="1700" dirty="0">
              <a:latin typeface="Intel Clear" panose="020B0604020203020204" pitchFamily="34" charset="0"/>
            </a:endParaRPr>
          </a:p>
          <a:p>
            <a:pPr lvl="1"/>
            <a:r>
              <a:rPr lang="en-US" sz="2300" dirty="0">
                <a:solidFill>
                  <a:srgbClr val="FF0000"/>
                </a:solidFill>
                <a:latin typeface="Intel Clear" panose="020B0604020203020204" pitchFamily="34" charset="0"/>
              </a:rPr>
              <a:t>All 22 TPC-H</a:t>
            </a:r>
            <a:r>
              <a:rPr lang="en-US" sz="2300" dirty="0">
                <a:latin typeface="Intel Clear" panose="020B0604020203020204" pitchFamily="34" charset="0"/>
              </a:rPr>
              <a:t> queries (</a:t>
            </a:r>
            <a:r>
              <a:rPr lang="en-US" altLang="zh-CN" dirty="0">
                <a:latin typeface="Intel Clear" panose="020B0604020203020204" pitchFamily="34" charset="0"/>
                <a:hlinkClick r:id="rId2"/>
              </a:rPr>
              <a:t>http://www.tpc.org/tpch/</a:t>
            </a:r>
            <a:r>
              <a:rPr lang="en-US" sz="2300" dirty="0">
                <a:latin typeface="Intel Clear" panose="020B0604020203020204" pitchFamily="34" charset="0"/>
              </a:rPr>
              <a:t>)</a:t>
            </a:r>
            <a:endParaRPr lang="en-US" sz="2300" dirty="0">
              <a:latin typeface="Intel Clear" panose="020B0604020203020204" pitchFamily="34" charset="0"/>
            </a:endParaRPr>
          </a:p>
          <a:p>
            <a:pPr lvl="2">
              <a:buFont typeface="Calibri" panose="020F0502020204030204" pitchFamily="34" charset="0"/>
              <a:buChar char="─"/>
            </a:pPr>
            <a:r>
              <a:rPr lang="en-US" sz="1700" dirty="0">
                <a:latin typeface="Intel Clear" panose="020B0604020203020204" pitchFamily="34" charset="0"/>
              </a:rPr>
              <a:t>A decision support benchmark. It consists of a suite of business oriented ad-hoc queries and concurrent data modifications. </a:t>
            </a:r>
            <a:endParaRPr lang="en-US" sz="1700" dirty="0">
              <a:latin typeface="Intel Clear" panose="020B0604020203020204" pitchFamily="34" charset="0"/>
            </a:endParaRPr>
          </a:p>
          <a:p>
            <a:pPr lvl="2">
              <a:buFont typeface="Calibri" panose="020F0502020204030204" pitchFamily="34" charset="0"/>
              <a:buChar char="─"/>
            </a:pPr>
            <a:r>
              <a:rPr lang="en-US" sz="1700" dirty="0">
                <a:latin typeface="Intel Clear" panose="020B0604020203020204" pitchFamily="34" charset="0"/>
              </a:rPr>
              <a:t>The queries and the data populating the database have been chosen to have broad industry-wide relevance. </a:t>
            </a:r>
            <a:endParaRPr lang="en-US" sz="1700" dirty="0">
              <a:latin typeface="Intel Clear" panose="020B0604020203020204" pitchFamily="34" charset="0"/>
            </a:endParaRPr>
          </a:p>
          <a:p>
            <a:pPr lvl="2">
              <a:buFont typeface="Calibri" panose="020F0502020204030204" pitchFamily="34" charset="0"/>
              <a:buChar char="─"/>
            </a:pPr>
            <a:r>
              <a:rPr lang="en-US" sz="1700" dirty="0">
                <a:latin typeface="Intel Clear" panose="020B0604020203020204" pitchFamily="34" charset="0"/>
              </a:rPr>
              <a:t>Used by Hive, Impala and etc.</a:t>
            </a:r>
            <a:endParaRPr lang="en-US" sz="1700" dirty="0">
              <a:latin typeface="Intel Clear" panose="020B0604020203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NIST Test</a:t>
            </a:r>
            <a:endParaRPr lang="en-US" dirty="0"/>
          </a:p>
        </p:txBody>
      </p:sp>
      <p:sp>
        <p:nvSpPr>
          <p:cNvPr id="3" name="Content Placeholder 2"/>
          <p:cNvSpPr>
            <a:spLocks noGrp="1"/>
          </p:cNvSpPr>
          <p:nvPr>
            <p:ph idx="1"/>
          </p:nvPr>
        </p:nvSpPr>
        <p:spPr/>
        <p:txBody>
          <a:bodyPr/>
          <a:lstStyle/>
          <a:p>
            <a:r>
              <a:rPr lang="en-US" sz="1600" dirty="0"/>
              <a:t>NIST SQL Test Suite Version 6.0 </a:t>
            </a:r>
            <a:endParaRPr lang="en-US" sz="1600" dirty="0"/>
          </a:p>
          <a:p>
            <a:pPr lvl="1"/>
            <a:r>
              <a:rPr lang="en-US" sz="1600" dirty="0">
                <a:hlinkClick r:id="rId1"/>
              </a:rPr>
              <a:t>http://www.itl.nist.gov/div897/ctg/sql_form.htm</a:t>
            </a:r>
            <a:endParaRPr lang="en-US" sz="1600" dirty="0"/>
          </a:p>
          <a:p>
            <a:pPr lvl="1"/>
            <a:r>
              <a:rPr lang="en-US" sz="1600" dirty="0"/>
              <a:t>A widely used SQL-92 conformance test suite</a:t>
            </a:r>
            <a:endParaRPr lang="en-US" sz="1600" dirty="0"/>
          </a:p>
          <a:p>
            <a:pPr lvl="1"/>
            <a:r>
              <a:rPr lang="en-US" sz="1600" dirty="0"/>
              <a:t>Ported to run under both Hive and the SQL engine</a:t>
            </a:r>
            <a:endParaRPr lang="en-US" sz="1600" dirty="0"/>
          </a:p>
          <a:p>
            <a:pPr lvl="2"/>
            <a:r>
              <a:rPr lang="en-US" sz="1400" dirty="0"/>
              <a:t>SELECT statements only</a:t>
            </a:r>
            <a:endParaRPr lang="en-US" sz="1400" dirty="0"/>
          </a:p>
          <a:p>
            <a:pPr lvl="2"/>
            <a:r>
              <a:rPr lang="en-US" sz="1400" dirty="0"/>
              <a:t>Run against Hive/SQL engine and a RDBMS to verify the results</a:t>
            </a:r>
            <a:endParaRPr lang="en-US" sz="1400" dirty="0"/>
          </a:p>
          <a:p>
            <a:pPr lvl="2"/>
            <a:endParaRPr lang="en-US" sz="1400" dirty="0"/>
          </a:p>
          <a:p>
            <a:pPr lvl="1"/>
            <a:endParaRPr lang="en-US" sz="1600" dirty="0"/>
          </a:p>
        </p:txBody>
      </p:sp>
      <p:sp>
        <p:nvSpPr>
          <p:cNvPr id="4" name="Slide Number Placeholder 3"/>
          <p:cNvSpPr>
            <a:spLocks noGrp="1"/>
          </p:cNvSpPr>
          <p:nvPr>
            <p:ph type="sldNum" sz="quarter" idx="10"/>
          </p:nvPr>
        </p:nvSpPr>
        <p:spPr/>
        <p:txBody>
          <a:bodyPr/>
          <a:lstStyle/>
          <a:p>
            <a:pPr>
              <a:defRPr/>
            </a:pPr>
            <a:fld id="{FEEF9032-4972-42E2-BE36-CE1A164CB45F}" type="slidenum">
              <a:rPr lang="zh-CN" altLang="en-US" smtClean="0"/>
            </a:fld>
            <a:endParaRPr lang="en-US" altLang="zh-CN"/>
          </a:p>
        </p:txBody>
      </p:sp>
      <p:graphicFrame>
        <p:nvGraphicFramePr>
          <p:cNvPr id="5" name="Table 4"/>
          <p:cNvGraphicFramePr>
            <a:graphicFrameLocks noGrp="1"/>
          </p:cNvGraphicFramePr>
          <p:nvPr/>
        </p:nvGraphicFramePr>
        <p:xfrm>
          <a:off x="759641" y="3443980"/>
          <a:ext cx="7597549" cy="1833339"/>
        </p:xfrm>
        <a:graphic>
          <a:graphicData uri="http://schemas.openxmlformats.org/drawingml/2006/table">
            <a:tbl>
              <a:tblPr firstRow="1" firstCol="1" bandRow="1">
                <a:tableStyleId>{073A0DAA-6AF3-43AB-8588-CEC1D06C72B9}</a:tableStyleId>
              </a:tblPr>
              <a:tblGrid>
                <a:gridCol w="1590154"/>
                <a:gridCol w="1371079"/>
                <a:gridCol w="1236351"/>
                <a:gridCol w="1159079"/>
                <a:gridCol w="1159079"/>
                <a:gridCol w="1081807"/>
              </a:tblGrid>
              <a:tr h="213049">
                <a:tc rowSpan="2">
                  <a:txBody>
                    <a:bodyPr/>
                    <a:lstStyle/>
                    <a:p>
                      <a:pPr marL="0" marR="0" algn="ctr">
                        <a:lnSpc>
                          <a:spcPct val="115000"/>
                        </a:lnSpc>
                        <a:spcBef>
                          <a:spcPts val="0"/>
                        </a:spcBef>
                        <a:spcAft>
                          <a:spcPts val="0"/>
                        </a:spcAft>
                      </a:pPr>
                      <a:r>
                        <a:rPr lang="en-US" sz="1200" dirty="0">
                          <a:effectLst/>
                        </a:rPr>
                        <a:t> </a:t>
                      </a:r>
                      <a:endParaRPr lang="en-US" sz="1200" dirty="0">
                        <a:effectLst/>
                        <a:latin typeface="Calibri"/>
                        <a:ea typeface="宋体" panose="02010600030101010101" pitchFamily="2" charset="-122"/>
                        <a:cs typeface="Times New Roman" panose="02020603050405020304"/>
                      </a:endParaRPr>
                    </a:p>
                  </a:txBody>
                  <a:tcPr marL="18415" marR="1841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marL="0" marR="0" algn="ctr">
                        <a:lnSpc>
                          <a:spcPct val="115000"/>
                        </a:lnSpc>
                        <a:spcBef>
                          <a:spcPts val="0"/>
                        </a:spcBef>
                        <a:spcAft>
                          <a:spcPts val="0"/>
                        </a:spcAft>
                      </a:pPr>
                      <a:r>
                        <a:rPr lang="en-US" sz="1200" b="1" dirty="0">
                          <a:solidFill>
                            <a:schemeClr val="bg1"/>
                          </a:solidFill>
                          <a:effectLst/>
                        </a:rPr>
                        <a:t>Ported Query# From NIST</a:t>
                      </a:r>
                      <a:endParaRPr lang="en-US" sz="1200" b="1" dirty="0">
                        <a:solidFill>
                          <a:schemeClr val="bg1"/>
                        </a:solidFill>
                        <a:effectLst/>
                        <a:latin typeface="Calibri"/>
                        <a:ea typeface="宋体" panose="02010600030101010101" pitchFamily="2" charset="-122"/>
                        <a:cs typeface="Times New Roman" panose="02020603050405020304"/>
                      </a:endParaRPr>
                    </a:p>
                  </a:txBody>
                  <a:tcPr marL="18415" marR="1841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marL="0" marR="0" algn="ctr">
                        <a:lnSpc>
                          <a:spcPct val="115000"/>
                        </a:lnSpc>
                        <a:spcBef>
                          <a:spcPts val="0"/>
                        </a:spcBef>
                        <a:spcAft>
                          <a:spcPts val="0"/>
                        </a:spcAft>
                      </a:pPr>
                      <a:r>
                        <a:rPr lang="en-US" sz="1200" b="1" dirty="0">
                          <a:solidFill>
                            <a:schemeClr val="bg1"/>
                          </a:solidFill>
                          <a:effectLst/>
                        </a:rPr>
                        <a:t>Hive 0.9</a:t>
                      </a:r>
                      <a:endParaRPr lang="en-US" sz="1200" b="1" dirty="0">
                        <a:solidFill>
                          <a:schemeClr val="bg1"/>
                        </a:solidFill>
                        <a:effectLst/>
                        <a:latin typeface="Calibri"/>
                        <a:ea typeface="宋体" panose="02010600030101010101" pitchFamily="2" charset="-122"/>
                        <a:cs typeface="Times New Roman" panose="02020603050405020304"/>
                      </a:endParaRPr>
                    </a:p>
                  </a:txBody>
                  <a:tcPr marL="18415" marR="1841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cPr/>
                </a:tc>
                <a:tc gridSpan="2">
                  <a:txBody>
                    <a:bodyPr/>
                    <a:lstStyle/>
                    <a:p>
                      <a:pPr marL="0" marR="0" algn="ctr">
                        <a:lnSpc>
                          <a:spcPct val="115000"/>
                        </a:lnSpc>
                        <a:spcBef>
                          <a:spcPts val="0"/>
                        </a:spcBef>
                        <a:spcAft>
                          <a:spcPts val="0"/>
                        </a:spcAft>
                      </a:pPr>
                      <a:r>
                        <a:rPr lang="en-US" sz="1200" b="1" dirty="0" err="1">
                          <a:solidFill>
                            <a:schemeClr val="bg1"/>
                          </a:solidFill>
                          <a:effectLst/>
                        </a:rPr>
                        <a:t>Panthera</a:t>
                      </a:r>
                      <a:r>
                        <a:rPr lang="en-US" sz="1200" b="1" dirty="0">
                          <a:solidFill>
                            <a:schemeClr val="bg1"/>
                          </a:solidFill>
                          <a:effectLst/>
                        </a:rPr>
                        <a:t> AES</a:t>
                      </a:r>
                      <a:endParaRPr lang="en-US" sz="1200" b="1" dirty="0">
                        <a:solidFill>
                          <a:schemeClr val="bg1"/>
                        </a:solidFill>
                        <a:effectLst/>
                        <a:latin typeface="Calibri"/>
                        <a:ea typeface="宋体" panose="02010600030101010101" pitchFamily="2" charset="-122"/>
                        <a:cs typeface="Times New Roman" panose="02020603050405020304"/>
                      </a:endParaRPr>
                    </a:p>
                  </a:txBody>
                  <a:tcPr marL="18415" marR="1841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cPr/>
                </a:tc>
              </a:tr>
              <a:tr h="456888">
                <a:tc vMerge="1">
                  <a:tcPr/>
                </a:tc>
                <a:tc vMerge="1">
                  <a:tcPr/>
                </a:tc>
                <a:tc>
                  <a:txBody>
                    <a:bodyPr/>
                    <a:lstStyle/>
                    <a:p>
                      <a:pPr marL="0" marR="0" algn="ctr">
                        <a:lnSpc>
                          <a:spcPct val="115000"/>
                        </a:lnSpc>
                        <a:spcBef>
                          <a:spcPts val="0"/>
                        </a:spcBef>
                        <a:spcAft>
                          <a:spcPts val="0"/>
                        </a:spcAft>
                      </a:pPr>
                      <a:r>
                        <a:rPr lang="en-US" sz="1200" b="1" dirty="0">
                          <a:solidFill>
                            <a:schemeClr val="bg1"/>
                          </a:solidFill>
                          <a:effectLst/>
                        </a:rPr>
                        <a:t>Passed Query#</a:t>
                      </a:r>
                      <a:endParaRPr lang="en-US" sz="1200" b="1" dirty="0">
                        <a:solidFill>
                          <a:schemeClr val="bg1"/>
                        </a:solidFill>
                        <a:effectLst/>
                        <a:latin typeface="Calibri"/>
                        <a:ea typeface="宋体" panose="02010600030101010101" pitchFamily="2" charset="-122"/>
                        <a:cs typeface="Times New Roman" panose="02020603050405020304"/>
                      </a:endParaRPr>
                    </a:p>
                  </a:txBody>
                  <a:tcPr marL="18415" marR="1841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860A8"/>
                    </a:solidFill>
                  </a:tcPr>
                </a:tc>
                <a:tc>
                  <a:txBody>
                    <a:bodyPr/>
                    <a:lstStyle/>
                    <a:p>
                      <a:pPr marL="0" marR="0" algn="ctr">
                        <a:lnSpc>
                          <a:spcPct val="115000"/>
                        </a:lnSpc>
                        <a:spcBef>
                          <a:spcPts val="0"/>
                        </a:spcBef>
                        <a:spcAft>
                          <a:spcPts val="0"/>
                        </a:spcAft>
                      </a:pPr>
                      <a:r>
                        <a:rPr lang="en-US" sz="1200" b="1" dirty="0">
                          <a:solidFill>
                            <a:schemeClr val="bg1"/>
                          </a:solidFill>
                          <a:effectLst/>
                        </a:rPr>
                        <a:t>Pass Rate</a:t>
                      </a:r>
                      <a:endParaRPr lang="en-US" sz="1200" b="1" dirty="0">
                        <a:solidFill>
                          <a:schemeClr val="bg1"/>
                        </a:solidFill>
                        <a:effectLst/>
                        <a:latin typeface="Calibri"/>
                        <a:ea typeface="宋体" panose="02010600030101010101" pitchFamily="2" charset="-122"/>
                        <a:cs typeface="Times New Roman" panose="02020603050405020304"/>
                      </a:endParaRPr>
                    </a:p>
                  </a:txBody>
                  <a:tcPr marL="18415" marR="1841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860A8"/>
                    </a:solidFill>
                  </a:tcPr>
                </a:tc>
                <a:tc>
                  <a:txBody>
                    <a:bodyPr/>
                    <a:lstStyle/>
                    <a:p>
                      <a:pPr marL="0" marR="0" algn="ctr">
                        <a:lnSpc>
                          <a:spcPct val="115000"/>
                        </a:lnSpc>
                        <a:spcBef>
                          <a:spcPts val="0"/>
                        </a:spcBef>
                        <a:spcAft>
                          <a:spcPts val="0"/>
                        </a:spcAft>
                      </a:pPr>
                      <a:r>
                        <a:rPr lang="en-US" sz="1200" b="1" dirty="0">
                          <a:solidFill>
                            <a:schemeClr val="bg1"/>
                          </a:solidFill>
                          <a:effectLst/>
                        </a:rPr>
                        <a:t>Passed Query#</a:t>
                      </a:r>
                      <a:endParaRPr lang="en-US" sz="1200" b="1" dirty="0">
                        <a:solidFill>
                          <a:schemeClr val="bg1"/>
                        </a:solidFill>
                        <a:effectLst/>
                        <a:latin typeface="Calibri"/>
                        <a:ea typeface="宋体" panose="02010600030101010101" pitchFamily="2" charset="-122"/>
                        <a:cs typeface="Times New Roman" panose="02020603050405020304"/>
                      </a:endParaRPr>
                    </a:p>
                  </a:txBody>
                  <a:tcPr marL="18415" marR="1841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860A8"/>
                    </a:solidFill>
                  </a:tcPr>
                </a:tc>
                <a:tc>
                  <a:txBody>
                    <a:bodyPr/>
                    <a:lstStyle/>
                    <a:p>
                      <a:pPr marL="0" marR="0" algn="ctr">
                        <a:lnSpc>
                          <a:spcPct val="115000"/>
                        </a:lnSpc>
                        <a:spcBef>
                          <a:spcPts val="0"/>
                        </a:spcBef>
                        <a:spcAft>
                          <a:spcPts val="0"/>
                        </a:spcAft>
                      </a:pPr>
                      <a:r>
                        <a:rPr lang="en-US" sz="1200" b="1" dirty="0">
                          <a:solidFill>
                            <a:schemeClr val="bg1"/>
                          </a:solidFill>
                          <a:effectLst/>
                        </a:rPr>
                        <a:t>Pass Rate</a:t>
                      </a:r>
                      <a:endParaRPr lang="en-US" sz="1200" b="1" dirty="0">
                        <a:solidFill>
                          <a:schemeClr val="bg1"/>
                        </a:solidFill>
                        <a:effectLst/>
                        <a:latin typeface="Calibri"/>
                        <a:ea typeface="宋体" panose="02010600030101010101" pitchFamily="2" charset="-122"/>
                        <a:cs typeface="Times New Roman" panose="02020603050405020304"/>
                      </a:endParaRPr>
                    </a:p>
                  </a:txBody>
                  <a:tcPr marL="18415" marR="1841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860A8"/>
                    </a:solidFill>
                  </a:tcPr>
                </a:tc>
              </a:tr>
              <a:tr h="213049">
                <a:tc>
                  <a:txBody>
                    <a:bodyPr/>
                    <a:lstStyle/>
                    <a:p>
                      <a:pPr marL="0" marR="0">
                        <a:lnSpc>
                          <a:spcPct val="115000"/>
                        </a:lnSpc>
                        <a:spcBef>
                          <a:spcPts val="0"/>
                        </a:spcBef>
                        <a:spcAft>
                          <a:spcPts val="0"/>
                        </a:spcAft>
                      </a:pPr>
                      <a:r>
                        <a:rPr lang="en-US" sz="1200">
                          <a:effectLst/>
                        </a:rPr>
                        <a:t>All queries</a:t>
                      </a:r>
                      <a:endParaRPr lang="en-US" sz="1200">
                        <a:effectLst/>
                        <a:latin typeface="Calibri"/>
                        <a:ea typeface="宋体" panose="02010600030101010101" pitchFamily="2" charset="-122"/>
                        <a:cs typeface="Times New Roman" panose="02020603050405020304"/>
                      </a:endParaRPr>
                    </a:p>
                  </a:txBody>
                  <a:tcPr marL="18415" marR="1841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solidFill>
                            <a:schemeClr val="tx1">
                              <a:lumMod val="50000"/>
                            </a:schemeClr>
                          </a:solidFill>
                          <a:effectLst/>
                        </a:rPr>
                        <a:t>1026</a:t>
                      </a:r>
                      <a:endParaRPr lang="en-US" sz="1600" b="1" dirty="0">
                        <a:solidFill>
                          <a:schemeClr val="tx1">
                            <a:lumMod val="50000"/>
                          </a:schemeClr>
                        </a:solidFill>
                        <a:effectLst/>
                        <a:latin typeface="Calibri"/>
                        <a:ea typeface="宋体" panose="02010600030101010101" pitchFamily="2" charset="-122"/>
                        <a:cs typeface="Times New Roman" panose="02020603050405020304"/>
                      </a:endParaRPr>
                    </a:p>
                  </a:txBody>
                  <a:tcPr marL="18415" marR="1841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chemeClr val="tx1">
                              <a:lumMod val="50000"/>
                            </a:schemeClr>
                          </a:solidFill>
                          <a:effectLst/>
                        </a:rPr>
                        <a:t>777</a:t>
                      </a:r>
                      <a:endParaRPr lang="en-US" sz="1600" b="1">
                        <a:solidFill>
                          <a:schemeClr val="tx1">
                            <a:lumMod val="50000"/>
                          </a:schemeClr>
                        </a:solidFill>
                        <a:effectLst/>
                        <a:latin typeface="Calibri"/>
                        <a:ea typeface="宋体" panose="02010600030101010101" pitchFamily="2" charset="-122"/>
                        <a:cs typeface="Times New Roman" panose="02020603050405020304"/>
                      </a:endParaRPr>
                    </a:p>
                  </a:txBody>
                  <a:tcPr marL="18415" marR="1841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solidFill>
                            <a:schemeClr val="tx1">
                              <a:lumMod val="50000"/>
                            </a:schemeClr>
                          </a:solidFill>
                          <a:effectLst/>
                        </a:rPr>
                        <a:t>75.7%</a:t>
                      </a:r>
                      <a:endParaRPr lang="en-US" sz="1600" b="1" dirty="0">
                        <a:solidFill>
                          <a:schemeClr val="tx1">
                            <a:lumMod val="50000"/>
                          </a:schemeClr>
                        </a:solidFill>
                        <a:effectLst/>
                        <a:latin typeface="Calibri"/>
                        <a:ea typeface="宋体" panose="02010600030101010101" pitchFamily="2" charset="-122"/>
                        <a:cs typeface="Times New Roman" panose="02020603050405020304"/>
                      </a:endParaRPr>
                    </a:p>
                  </a:txBody>
                  <a:tcPr marL="18415" marR="1841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chemeClr val="tx1">
                              <a:lumMod val="50000"/>
                            </a:schemeClr>
                          </a:solidFill>
                          <a:effectLst/>
                          <a:latin typeface="Calibri"/>
                          <a:ea typeface="宋体" panose="02010600030101010101" pitchFamily="2" charset="-122"/>
                          <a:cs typeface="Times New Roman" panose="02020603050405020304"/>
                        </a:rPr>
                        <a:t>973</a:t>
                      </a:r>
                      <a:endParaRPr lang="en-US" sz="1600" b="1" dirty="0">
                        <a:solidFill>
                          <a:schemeClr val="tx1">
                            <a:lumMod val="50000"/>
                          </a:schemeClr>
                        </a:solidFill>
                        <a:effectLst/>
                        <a:latin typeface="Calibri"/>
                        <a:ea typeface="宋体" panose="02010600030101010101" pitchFamily="2" charset="-122"/>
                        <a:cs typeface="Times New Roman" panose="02020603050405020304"/>
                      </a:endParaRPr>
                    </a:p>
                  </a:txBody>
                  <a:tcPr marL="18415" marR="1841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solidFill>
                            <a:schemeClr val="tx1">
                              <a:lumMod val="50000"/>
                            </a:schemeClr>
                          </a:solidFill>
                          <a:effectLst/>
                        </a:rPr>
                        <a:t>94.8%</a:t>
                      </a:r>
                      <a:endParaRPr lang="en-US" sz="1600" b="1" dirty="0">
                        <a:solidFill>
                          <a:schemeClr val="tx1">
                            <a:lumMod val="50000"/>
                          </a:schemeClr>
                        </a:solidFill>
                        <a:effectLst/>
                        <a:latin typeface="Calibri"/>
                        <a:ea typeface="宋体" panose="02010600030101010101" pitchFamily="2" charset="-122"/>
                        <a:cs typeface="Times New Roman" panose="02020603050405020304"/>
                      </a:endParaRPr>
                    </a:p>
                  </a:txBody>
                  <a:tcPr marL="18415" marR="1841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41493">
                <a:tc>
                  <a:txBody>
                    <a:bodyPr/>
                    <a:lstStyle/>
                    <a:p>
                      <a:pPr marL="0" marR="0">
                        <a:lnSpc>
                          <a:spcPct val="115000"/>
                        </a:lnSpc>
                        <a:spcBef>
                          <a:spcPts val="0"/>
                        </a:spcBef>
                        <a:spcAft>
                          <a:spcPts val="0"/>
                        </a:spcAft>
                      </a:pPr>
                      <a:r>
                        <a:rPr lang="en-US" sz="1200" dirty="0" err="1">
                          <a:effectLst/>
                        </a:rPr>
                        <a:t>Subquery</a:t>
                      </a:r>
                      <a:r>
                        <a:rPr lang="en-US" sz="1200" dirty="0">
                          <a:effectLst/>
                        </a:rPr>
                        <a:t> related queries</a:t>
                      </a:r>
                      <a:endParaRPr lang="en-US" sz="1200" dirty="0">
                        <a:effectLst/>
                        <a:latin typeface="Calibri"/>
                        <a:ea typeface="宋体" panose="02010600030101010101" pitchFamily="2" charset="-122"/>
                        <a:cs typeface="Times New Roman" panose="02020603050405020304"/>
                      </a:endParaRPr>
                    </a:p>
                  </a:txBody>
                  <a:tcPr marL="18415" marR="1841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chemeClr val="tx1">
                              <a:lumMod val="50000"/>
                            </a:schemeClr>
                          </a:solidFill>
                          <a:effectLst/>
                        </a:rPr>
                        <a:t>87</a:t>
                      </a:r>
                      <a:endParaRPr lang="en-US" sz="1600" b="1">
                        <a:solidFill>
                          <a:schemeClr val="tx1">
                            <a:lumMod val="50000"/>
                          </a:schemeClr>
                        </a:solidFill>
                        <a:effectLst/>
                        <a:latin typeface="Calibri"/>
                        <a:ea typeface="宋体" panose="02010600030101010101" pitchFamily="2" charset="-122"/>
                        <a:cs typeface="Times New Roman" panose="02020603050405020304"/>
                      </a:endParaRPr>
                    </a:p>
                  </a:txBody>
                  <a:tcPr marL="18415" marR="1841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solidFill>
                            <a:schemeClr val="tx1">
                              <a:lumMod val="50000"/>
                            </a:schemeClr>
                          </a:solidFill>
                          <a:effectLst/>
                        </a:rPr>
                        <a:t>0</a:t>
                      </a:r>
                      <a:endParaRPr lang="en-US" sz="1600" b="1" dirty="0">
                        <a:solidFill>
                          <a:schemeClr val="tx1">
                            <a:lumMod val="50000"/>
                          </a:schemeClr>
                        </a:solidFill>
                        <a:effectLst/>
                        <a:latin typeface="Calibri"/>
                        <a:ea typeface="宋体" panose="02010600030101010101" pitchFamily="2" charset="-122"/>
                        <a:cs typeface="Times New Roman" panose="02020603050405020304"/>
                      </a:endParaRPr>
                    </a:p>
                  </a:txBody>
                  <a:tcPr marL="18415" marR="1841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chemeClr val="tx1">
                              <a:lumMod val="50000"/>
                            </a:schemeClr>
                          </a:solidFill>
                          <a:effectLst/>
                        </a:rPr>
                        <a:t>0%</a:t>
                      </a:r>
                      <a:endParaRPr lang="en-US" sz="1600" b="1">
                        <a:solidFill>
                          <a:schemeClr val="tx1">
                            <a:lumMod val="50000"/>
                          </a:schemeClr>
                        </a:solidFill>
                        <a:effectLst/>
                        <a:latin typeface="Calibri"/>
                        <a:ea typeface="宋体" panose="02010600030101010101" pitchFamily="2" charset="-122"/>
                        <a:cs typeface="Times New Roman" panose="02020603050405020304"/>
                      </a:endParaRPr>
                    </a:p>
                  </a:txBody>
                  <a:tcPr marL="18415" marR="1841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solidFill>
                            <a:schemeClr val="tx1">
                              <a:lumMod val="50000"/>
                            </a:schemeClr>
                          </a:solidFill>
                          <a:effectLst/>
                          <a:latin typeface="+mn-lt"/>
                          <a:ea typeface="+mn-ea"/>
                          <a:cs typeface="+mn-cs"/>
                        </a:rPr>
                        <a:t>78</a:t>
                      </a:r>
                      <a:endParaRPr lang="en-US" sz="1600" b="1" dirty="0">
                        <a:solidFill>
                          <a:schemeClr val="tx1">
                            <a:lumMod val="50000"/>
                          </a:schemeClr>
                        </a:solidFill>
                        <a:effectLst/>
                        <a:latin typeface="Calibri"/>
                        <a:ea typeface="宋体" panose="02010600030101010101" pitchFamily="2" charset="-122"/>
                        <a:cs typeface="Times New Roman" panose="02020603050405020304"/>
                      </a:endParaRPr>
                    </a:p>
                  </a:txBody>
                  <a:tcPr marL="18415" marR="1841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solidFill>
                            <a:schemeClr val="tx1">
                              <a:lumMod val="50000"/>
                            </a:schemeClr>
                          </a:solidFill>
                          <a:effectLst/>
                        </a:rPr>
                        <a:t>89.7%</a:t>
                      </a:r>
                      <a:endParaRPr lang="en-US" sz="1600" b="1" dirty="0">
                        <a:solidFill>
                          <a:schemeClr val="tx1">
                            <a:lumMod val="50000"/>
                          </a:schemeClr>
                        </a:solidFill>
                        <a:effectLst/>
                        <a:latin typeface="Calibri"/>
                        <a:ea typeface="宋体" panose="02010600030101010101" pitchFamily="2" charset="-122"/>
                        <a:cs typeface="Times New Roman" panose="02020603050405020304"/>
                      </a:endParaRPr>
                    </a:p>
                  </a:txBody>
                  <a:tcPr marL="18415" marR="1841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41493">
                <a:tc>
                  <a:txBody>
                    <a:bodyPr/>
                    <a:lstStyle/>
                    <a:p>
                      <a:pPr marL="0" marR="0">
                        <a:lnSpc>
                          <a:spcPct val="115000"/>
                        </a:lnSpc>
                        <a:spcBef>
                          <a:spcPts val="0"/>
                        </a:spcBef>
                        <a:spcAft>
                          <a:spcPts val="0"/>
                        </a:spcAft>
                      </a:pPr>
                      <a:r>
                        <a:rPr lang="en-US" sz="1200" dirty="0">
                          <a:effectLst/>
                        </a:rPr>
                        <a:t>Multiple-table select queries</a:t>
                      </a:r>
                      <a:endParaRPr lang="en-US" sz="1200" dirty="0">
                        <a:effectLst/>
                        <a:latin typeface="Calibri"/>
                        <a:ea typeface="宋体" panose="02010600030101010101" pitchFamily="2" charset="-122"/>
                        <a:cs typeface="Times New Roman" panose="02020603050405020304"/>
                      </a:endParaRPr>
                    </a:p>
                  </a:txBody>
                  <a:tcPr marL="18415" marR="1841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chemeClr val="tx1">
                              <a:lumMod val="50000"/>
                            </a:schemeClr>
                          </a:solidFill>
                          <a:effectLst/>
                        </a:rPr>
                        <a:t>31</a:t>
                      </a:r>
                      <a:endParaRPr lang="en-US" sz="1600" b="1">
                        <a:solidFill>
                          <a:schemeClr val="tx1">
                            <a:lumMod val="50000"/>
                          </a:schemeClr>
                        </a:solidFill>
                        <a:effectLst/>
                        <a:latin typeface="Calibri"/>
                        <a:ea typeface="宋体" panose="02010600030101010101" pitchFamily="2" charset="-122"/>
                        <a:cs typeface="Times New Roman" panose="02020603050405020304"/>
                      </a:endParaRPr>
                    </a:p>
                  </a:txBody>
                  <a:tcPr marL="18415" marR="1841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solidFill>
                            <a:schemeClr val="tx1">
                              <a:lumMod val="50000"/>
                            </a:schemeClr>
                          </a:solidFill>
                          <a:effectLst/>
                        </a:rPr>
                        <a:t>0</a:t>
                      </a:r>
                      <a:endParaRPr lang="en-US" sz="1600" b="1" dirty="0">
                        <a:solidFill>
                          <a:schemeClr val="tx1">
                            <a:lumMod val="50000"/>
                          </a:schemeClr>
                        </a:solidFill>
                        <a:effectLst/>
                        <a:latin typeface="Calibri"/>
                        <a:ea typeface="宋体" panose="02010600030101010101" pitchFamily="2" charset="-122"/>
                        <a:cs typeface="Times New Roman" panose="02020603050405020304"/>
                      </a:endParaRPr>
                    </a:p>
                  </a:txBody>
                  <a:tcPr marL="18415" marR="1841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chemeClr val="tx1">
                              <a:lumMod val="50000"/>
                            </a:schemeClr>
                          </a:solidFill>
                          <a:effectLst/>
                        </a:rPr>
                        <a:t>0%</a:t>
                      </a:r>
                      <a:endParaRPr lang="en-US" sz="1600" b="1">
                        <a:solidFill>
                          <a:schemeClr val="tx1">
                            <a:lumMod val="50000"/>
                          </a:schemeClr>
                        </a:solidFill>
                        <a:effectLst/>
                        <a:latin typeface="Calibri"/>
                        <a:ea typeface="宋体" panose="02010600030101010101" pitchFamily="2" charset="-122"/>
                        <a:cs typeface="Times New Roman" panose="02020603050405020304"/>
                      </a:endParaRPr>
                    </a:p>
                  </a:txBody>
                  <a:tcPr marL="18415" marR="1841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solidFill>
                            <a:schemeClr val="tx1">
                              <a:lumMod val="50000"/>
                            </a:schemeClr>
                          </a:solidFill>
                          <a:effectLst/>
                          <a:latin typeface="+mn-lt"/>
                          <a:ea typeface="+mn-ea"/>
                          <a:cs typeface="+mn-cs"/>
                        </a:rPr>
                        <a:t>27</a:t>
                      </a:r>
                      <a:endParaRPr lang="en-US" sz="1600" b="1" dirty="0">
                        <a:solidFill>
                          <a:schemeClr val="tx1">
                            <a:lumMod val="50000"/>
                          </a:schemeClr>
                        </a:solidFill>
                        <a:effectLst/>
                        <a:latin typeface="Calibri"/>
                        <a:ea typeface="宋体" panose="02010600030101010101" pitchFamily="2" charset="-122"/>
                        <a:cs typeface="Times New Roman" panose="02020603050405020304"/>
                      </a:endParaRPr>
                    </a:p>
                  </a:txBody>
                  <a:tcPr marL="18415" marR="1841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solidFill>
                            <a:schemeClr val="tx1">
                              <a:lumMod val="50000"/>
                            </a:schemeClr>
                          </a:solidFill>
                          <a:effectLst/>
                        </a:rPr>
                        <a:t>87.1%</a:t>
                      </a:r>
                      <a:endParaRPr lang="en-US" sz="1600" b="1" dirty="0">
                        <a:solidFill>
                          <a:schemeClr val="tx1">
                            <a:lumMod val="50000"/>
                          </a:schemeClr>
                        </a:solidFill>
                        <a:effectLst/>
                        <a:latin typeface="Calibri"/>
                        <a:ea typeface="宋体" panose="02010600030101010101" pitchFamily="2" charset="-122"/>
                        <a:cs typeface="Times New Roman" panose="02020603050405020304"/>
                      </a:endParaRPr>
                    </a:p>
                  </a:txBody>
                  <a:tcPr marL="18415" marR="1841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Nightly Test Report Sample (</a:t>
            </a:r>
            <a:r>
              <a:rPr lang="en-US" altLang="zh-CN" dirty="0" err="1"/>
              <a:t>Panthera</a:t>
            </a:r>
            <a:r>
              <a:rPr lang="en-US" altLang="zh-CN" dirty="0"/>
              <a:t> ASE) </a:t>
            </a:r>
            <a:endParaRPr lang="zh-CN" altLang="en-US" dirty="0"/>
          </a:p>
        </p:txBody>
      </p:sp>
      <p:graphicFrame>
        <p:nvGraphicFramePr>
          <p:cNvPr id="14" name="Content Placeholder 13"/>
          <p:cNvGraphicFramePr>
            <a:graphicFrameLocks noGrp="1"/>
          </p:cNvGraphicFramePr>
          <p:nvPr>
            <p:ph idx="1"/>
          </p:nvPr>
        </p:nvGraphicFramePr>
        <p:xfrm>
          <a:off x="1158238" y="3683323"/>
          <a:ext cx="6542280" cy="1903871"/>
        </p:xfrm>
        <a:graphic>
          <a:graphicData uri="http://schemas.openxmlformats.org/drawingml/2006/table">
            <a:tbl>
              <a:tblPr firstRow="1" firstCol="1" bandRow="1"/>
              <a:tblGrid>
                <a:gridCol w="1090380"/>
                <a:gridCol w="1415581"/>
                <a:gridCol w="765179"/>
                <a:gridCol w="1090380"/>
                <a:gridCol w="1090380"/>
                <a:gridCol w="1090380"/>
              </a:tblGrid>
              <a:tr h="206501">
                <a:tc>
                  <a:txBody>
                    <a:bodyPr/>
                    <a:lstStyle/>
                    <a:p>
                      <a:pPr>
                        <a:spcAft>
                          <a:spcPts val="0"/>
                        </a:spcAft>
                      </a:pPr>
                      <a:r>
                        <a:rPr lang="en-US" sz="800" b="1" dirty="0">
                          <a:solidFill>
                            <a:srgbClr val="000000"/>
                          </a:solidFill>
                          <a:effectLst/>
                          <a:latin typeface="Verdana" panose="020B0604030504040204" pitchFamily="34" charset="0"/>
                          <a:ea typeface="Times New Roman" panose="02020603050405020304" pitchFamily="18" charset="0"/>
                        </a:rPr>
                        <a:t>Test Group</a:t>
                      </a:r>
                      <a:endParaRPr lang="zh-CN" sz="900" dirty="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A6CAF0"/>
                    </a:solidFill>
                  </a:tcPr>
                </a:tc>
                <a:tc>
                  <a:txBody>
                    <a:bodyPr/>
                    <a:lstStyle/>
                    <a:p>
                      <a:pPr>
                        <a:spcAft>
                          <a:spcPts val="0"/>
                        </a:spcAft>
                      </a:pPr>
                      <a:r>
                        <a:rPr lang="en-US" sz="800" b="1">
                          <a:solidFill>
                            <a:srgbClr val="000000"/>
                          </a:solidFill>
                          <a:effectLst/>
                          <a:latin typeface="Verdana" panose="020B0604030504040204" pitchFamily="34" charset="0"/>
                          <a:ea typeface="Times New Roman" panose="02020603050405020304" pitchFamily="18" charset="0"/>
                        </a:rPr>
                        <a:t>Tests</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A6CAF0"/>
                    </a:solidFill>
                  </a:tcPr>
                </a:tc>
                <a:tc>
                  <a:txBody>
                    <a:bodyPr/>
                    <a:lstStyle/>
                    <a:p>
                      <a:pPr>
                        <a:spcAft>
                          <a:spcPts val="0"/>
                        </a:spcAft>
                      </a:pPr>
                      <a:r>
                        <a:rPr lang="en-US" sz="800" b="1">
                          <a:solidFill>
                            <a:srgbClr val="000000"/>
                          </a:solidFill>
                          <a:effectLst/>
                          <a:latin typeface="Verdana" panose="020B0604030504040204" pitchFamily="34" charset="0"/>
                          <a:ea typeface="Times New Roman" panose="02020603050405020304" pitchFamily="18" charset="0"/>
                        </a:rPr>
                        <a:t>Failures</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A6CAF0"/>
                    </a:solidFill>
                  </a:tcPr>
                </a:tc>
                <a:tc>
                  <a:txBody>
                    <a:bodyPr/>
                    <a:lstStyle/>
                    <a:p>
                      <a:pPr>
                        <a:spcAft>
                          <a:spcPts val="0"/>
                        </a:spcAft>
                      </a:pPr>
                      <a:r>
                        <a:rPr lang="en-US" sz="800" b="1">
                          <a:solidFill>
                            <a:srgbClr val="000000"/>
                          </a:solidFill>
                          <a:effectLst/>
                          <a:latin typeface="Verdana" panose="020B0604030504040204" pitchFamily="34" charset="0"/>
                          <a:ea typeface="Times New Roman" panose="02020603050405020304" pitchFamily="18" charset="0"/>
                        </a:rPr>
                        <a:t>Errors</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A6CAF0"/>
                    </a:solidFill>
                  </a:tcPr>
                </a:tc>
                <a:tc>
                  <a:txBody>
                    <a:bodyPr/>
                    <a:lstStyle/>
                    <a:p>
                      <a:pPr>
                        <a:spcAft>
                          <a:spcPts val="0"/>
                        </a:spcAft>
                      </a:pPr>
                      <a:r>
                        <a:rPr lang="en-US" sz="800" b="1">
                          <a:solidFill>
                            <a:srgbClr val="000000"/>
                          </a:solidFill>
                          <a:effectLst/>
                          <a:latin typeface="Verdana" panose="020B0604030504040204" pitchFamily="34" charset="0"/>
                          <a:ea typeface="Times New Roman" panose="02020603050405020304" pitchFamily="18" charset="0"/>
                        </a:rPr>
                        <a:t>Success rate</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A6CAF0"/>
                    </a:solidFill>
                  </a:tcPr>
                </a:tc>
                <a:tc>
                  <a:txBody>
                    <a:bodyPr/>
                    <a:lstStyle/>
                    <a:p>
                      <a:pPr>
                        <a:spcAft>
                          <a:spcPts val="0"/>
                        </a:spcAft>
                      </a:pPr>
                      <a:r>
                        <a:rPr lang="en-US" sz="800" b="1">
                          <a:solidFill>
                            <a:srgbClr val="000000"/>
                          </a:solidFill>
                          <a:effectLst/>
                          <a:latin typeface="Verdana" panose="020B0604030504040204" pitchFamily="34" charset="0"/>
                          <a:ea typeface="Times New Roman" panose="02020603050405020304" pitchFamily="18" charset="0"/>
                        </a:rPr>
                        <a:t>Time (s)</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A6CAF0"/>
                    </a:solidFill>
                  </a:tcPr>
                </a:tc>
              </a:tr>
              <a:tr h="206501">
                <a:tc>
                  <a:txBody>
                    <a:bodyPr/>
                    <a:lstStyle/>
                    <a:p>
                      <a:pPr>
                        <a:spcAft>
                          <a:spcPts val="0"/>
                        </a:spcAft>
                      </a:pPr>
                      <a:r>
                        <a:rPr lang="en-US" sz="800" b="1" dirty="0">
                          <a:solidFill>
                            <a:srgbClr val="000000"/>
                          </a:solidFill>
                          <a:effectLst/>
                          <a:latin typeface="Verdana" panose="020B0604030504040204" pitchFamily="34" charset="0"/>
                          <a:ea typeface="Times New Roman" panose="02020603050405020304" pitchFamily="18" charset="0"/>
                        </a:rPr>
                        <a:t>NIST(TPC-H)</a:t>
                      </a:r>
                      <a:endParaRPr lang="zh-CN" sz="900" dirty="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u="sng" dirty="0">
                          <a:solidFill>
                            <a:srgbClr val="000000"/>
                          </a:solidFill>
                          <a:effectLst/>
                          <a:latin typeface="Verdana" panose="020B0604030504040204" pitchFamily="34" charset="0"/>
                          <a:ea typeface="Times New Roman" panose="02020603050405020304" pitchFamily="18" charset="0"/>
                          <a:hlinkClick r:id="rId1" tooltip="Display all tests"/>
                        </a:rPr>
                        <a:t>22</a:t>
                      </a:r>
                      <a:endParaRPr lang="zh-CN" sz="900" dirty="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a:solidFill>
                            <a:srgbClr val="000000"/>
                          </a:solidFill>
                          <a:effectLst/>
                          <a:latin typeface="Verdana" panose="020B0604030504040204" pitchFamily="34" charset="0"/>
                          <a:ea typeface="Times New Roman" panose="02020603050405020304" pitchFamily="18" charset="0"/>
                        </a:rPr>
                        <a:t>0</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a:solidFill>
                            <a:srgbClr val="000000"/>
                          </a:solidFill>
                          <a:effectLst/>
                          <a:latin typeface="Verdana" panose="020B0604030504040204" pitchFamily="34" charset="0"/>
                          <a:ea typeface="Times New Roman" panose="02020603050405020304" pitchFamily="18" charset="0"/>
                        </a:rPr>
                        <a:t>0</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a:solidFill>
                            <a:srgbClr val="000000"/>
                          </a:solidFill>
                          <a:effectLst/>
                          <a:latin typeface="Verdana" panose="020B0604030504040204" pitchFamily="34" charset="0"/>
                          <a:ea typeface="Times New Roman" panose="02020603050405020304" pitchFamily="18" charset="0"/>
                        </a:rPr>
                        <a:t>100.00%</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a:solidFill>
                            <a:srgbClr val="000000"/>
                          </a:solidFill>
                          <a:effectLst/>
                          <a:latin typeface="Verdana" panose="020B0604030504040204" pitchFamily="34" charset="0"/>
                          <a:ea typeface="Times New Roman" panose="02020603050405020304" pitchFamily="18" charset="0"/>
                        </a:rPr>
                        <a:t>2451.706</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r>
              <a:tr h="359289">
                <a:tc>
                  <a:txBody>
                    <a:bodyPr/>
                    <a:lstStyle/>
                    <a:p>
                      <a:pPr>
                        <a:spcAft>
                          <a:spcPts val="0"/>
                        </a:spcAft>
                      </a:pPr>
                      <a:r>
                        <a:rPr lang="en-US" sz="800" b="1">
                          <a:solidFill>
                            <a:srgbClr val="800080"/>
                          </a:solidFill>
                          <a:effectLst/>
                          <a:latin typeface="Verdana" panose="020B0604030504040204" pitchFamily="34" charset="0"/>
                          <a:ea typeface="Times New Roman" panose="02020603050405020304" pitchFamily="18" charset="0"/>
                        </a:rPr>
                        <a:t>NIST(SubQuery)</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u="sng" dirty="0">
                          <a:solidFill>
                            <a:srgbClr val="800080"/>
                          </a:solidFill>
                          <a:effectLst/>
                          <a:latin typeface="Verdana" panose="020B0604030504040204" pitchFamily="34" charset="0"/>
                          <a:ea typeface="Times New Roman" panose="02020603050405020304" pitchFamily="18" charset="0"/>
                          <a:hlinkClick r:id="rId2" tooltip="Display all tests"/>
                        </a:rPr>
                        <a:t>87</a:t>
                      </a:r>
                      <a:endParaRPr lang="zh-CN" sz="900" dirty="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u="sng" dirty="0">
                          <a:solidFill>
                            <a:srgbClr val="800080"/>
                          </a:solidFill>
                          <a:effectLst/>
                          <a:latin typeface="Verdana" panose="020B0604030504040204" pitchFamily="34" charset="0"/>
                          <a:ea typeface="Times New Roman" panose="02020603050405020304" pitchFamily="18" charset="0"/>
                          <a:hlinkClick r:id="rId3" tooltip="Display all tests"/>
                        </a:rPr>
                        <a:t>9</a:t>
                      </a:r>
                      <a:endParaRPr lang="zh-CN" sz="900" dirty="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a:solidFill>
                            <a:srgbClr val="800080"/>
                          </a:solidFill>
                          <a:effectLst/>
                          <a:latin typeface="Verdana" panose="020B0604030504040204" pitchFamily="34" charset="0"/>
                          <a:ea typeface="Times New Roman" panose="02020603050405020304" pitchFamily="18" charset="0"/>
                        </a:rPr>
                        <a:t>0</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a:solidFill>
                            <a:srgbClr val="800080"/>
                          </a:solidFill>
                          <a:effectLst/>
                          <a:latin typeface="Verdana" panose="020B0604030504040204" pitchFamily="34" charset="0"/>
                          <a:ea typeface="Times New Roman" panose="02020603050405020304" pitchFamily="18" charset="0"/>
                        </a:rPr>
                        <a:t>89.66%</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dirty="0">
                          <a:solidFill>
                            <a:srgbClr val="800080"/>
                          </a:solidFill>
                          <a:effectLst/>
                          <a:latin typeface="Verdana" panose="020B0604030504040204" pitchFamily="34" charset="0"/>
                          <a:ea typeface="Times New Roman" panose="02020603050405020304" pitchFamily="18" charset="0"/>
                        </a:rPr>
                        <a:t>1543.257</a:t>
                      </a:r>
                      <a:endParaRPr lang="zh-CN" sz="900" dirty="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r>
              <a:tr h="359289">
                <a:tc>
                  <a:txBody>
                    <a:bodyPr/>
                    <a:lstStyle/>
                    <a:p>
                      <a:pPr>
                        <a:spcAft>
                          <a:spcPts val="0"/>
                        </a:spcAft>
                      </a:pPr>
                      <a:r>
                        <a:rPr lang="en-US" sz="800" b="1">
                          <a:solidFill>
                            <a:srgbClr val="800080"/>
                          </a:solidFill>
                          <a:effectLst/>
                          <a:latin typeface="Verdana" panose="020B0604030504040204" pitchFamily="34" charset="0"/>
                          <a:ea typeface="Times New Roman" panose="02020603050405020304" pitchFamily="18" charset="0"/>
                        </a:rPr>
                        <a:t>NIST(Multi Table Query)</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u="sng">
                          <a:solidFill>
                            <a:srgbClr val="800080"/>
                          </a:solidFill>
                          <a:effectLst/>
                          <a:latin typeface="Verdana" panose="020B0604030504040204" pitchFamily="34" charset="0"/>
                          <a:ea typeface="Times New Roman" panose="02020603050405020304" pitchFamily="18" charset="0"/>
                          <a:hlinkClick r:id="rId4" tooltip="Display all tests"/>
                        </a:rPr>
                        <a:t>31</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u="sng" dirty="0">
                          <a:solidFill>
                            <a:srgbClr val="800080"/>
                          </a:solidFill>
                          <a:effectLst/>
                          <a:latin typeface="Verdana" panose="020B0604030504040204" pitchFamily="34" charset="0"/>
                          <a:ea typeface="Times New Roman" panose="02020603050405020304" pitchFamily="18" charset="0"/>
                          <a:hlinkClick r:id="rId5" tooltip="Display all tests"/>
                        </a:rPr>
                        <a:t>4</a:t>
                      </a:r>
                      <a:endParaRPr lang="zh-CN" sz="900" dirty="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dirty="0">
                          <a:solidFill>
                            <a:srgbClr val="800080"/>
                          </a:solidFill>
                          <a:effectLst/>
                          <a:latin typeface="Verdana" panose="020B0604030504040204" pitchFamily="34" charset="0"/>
                          <a:ea typeface="Times New Roman" panose="02020603050405020304" pitchFamily="18" charset="0"/>
                        </a:rPr>
                        <a:t>0</a:t>
                      </a:r>
                      <a:endParaRPr lang="zh-CN" sz="900" dirty="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a:solidFill>
                            <a:srgbClr val="800080"/>
                          </a:solidFill>
                          <a:effectLst/>
                          <a:latin typeface="Verdana" panose="020B0604030504040204" pitchFamily="34" charset="0"/>
                          <a:ea typeface="Times New Roman" panose="02020603050405020304" pitchFamily="18" charset="0"/>
                        </a:rPr>
                        <a:t>87.10%</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a:solidFill>
                            <a:srgbClr val="800080"/>
                          </a:solidFill>
                          <a:effectLst/>
                          <a:latin typeface="Verdana" panose="020B0604030504040204" pitchFamily="34" charset="0"/>
                          <a:ea typeface="Times New Roman" panose="02020603050405020304" pitchFamily="18" charset="0"/>
                        </a:rPr>
                        <a:t>480.142</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r>
              <a:tr h="206501">
                <a:tc>
                  <a:txBody>
                    <a:bodyPr/>
                    <a:lstStyle/>
                    <a:p>
                      <a:pPr>
                        <a:spcAft>
                          <a:spcPts val="0"/>
                        </a:spcAft>
                      </a:pPr>
                      <a:r>
                        <a:rPr lang="en-US" sz="800" b="1">
                          <a:solidFill>
                            <a:srgbClr val="800080"/>
                          </a:solidFill>
                          <a:effectLst/>
                          <a:latin typeface="Verdana" panose="020B0604030504040204" pitchFamily="34" charset="0"/>
                          <a:ea typeface="Times New Roman" panose="02020603050405020304" pitchFamily="18" charset="0"/>
                        </a:rPr>
                        <a:t>NIST(All)</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u="sng">
                          <a:solidFill>
                            <a:srgbClr val="800080"/>
                          </a:solidFill>
                          <a:effectLst/>
                          <a:latin typeface="Verdana" panose="020B0604030504040204" pitchFamily="34" charset="0"/>
                          <a:ea typeface="Times New Roman" panose="02020603050405020304" pitchFamily="18" charset="0"/>
                          <a:hlinkClick r:id="rId6" tooltip="Display all tests"/>
                        </a:rPr>
                        <a:t>1048</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u="sng">
                          <a:solidFill>
                            <a:srgbClr val="800080"/>
                          </a:solidFill>
                          <a:effectLst/>
                          <a:latin typeface="Verdana" panose="020B0604030504040204" pitchFamily="34" charset="0"/>
                          <a:ea typeface="Times New Roman" panose="02020603050405020304" pitchFamily="18" charset="0"/>
                          <a:hlinkClick r:id="rId7" tooltip="Display all tests"/>
                        </a:rPr>
                        <a:t>53</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dirty="0">
                          <a:solidFill>
                            <a:srgbClr val="800080"/>
                          </a:solidFill>
                          <a:effectLst/>
                          <a:latin typeface="Verdana" panose="020B0604030504040204" pitchFamily="34" charset="0"/>
                          <a:ea typeface="Times New Roman" panose="02020603050405020304" pitchFamily="18" charset="0"/>
                        </a:rPr>
                        <a:t>0</a:t>
                      </a:r>
                      <a:endParaRPr lang="zh-CN" sz="900" dirty="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a:solidFill>
                            <a:srgbClr val="800080"/>
                          </a:solidFill>
                          <a:effectLst/>
                          <a:latin typeface="Verdana" panose="020B0604030504040204" pitchFamily="34" charset="0"/>
                          <a:ea typeface="Times New Roman" panose="02020603050405020304" pitchFamily="18" charset="0"/>
                        </a:rPr>
                        <a:t>94.94%</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a:solidFill>
                            <a:srgbClr val="800080"/>
                          </a:solidFill>
                          <a:effectLst/>
                          <a:latin typeface="Verdana" panose="020B0604030504040204" pitchFamily="34" charset="0"/>
                          <a:ea typeface="Times New Roman" panose="02020603050405020304" pitchFamily="18" charset="0"/>
                        </a:rPr>
                        <a:t>9619.403</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r>
              <a:tr h="206501">
                <a:tc>
                  <a:txBody>
                    <a:bodyPr/>
                    <a:lstStyle/>
                    <a:p>
                      <a:pPr>
                        <a:spcAft>
                          <a:spcPts val="0"/>
                        </a:spcAft>
                      </a:pPr>
                      <a:r>
                        <a:rPr lang="en-US" sz="800" b="1">
                          <a:solidFill>
                            <a:srgbClr val="800080"/>
                          </a:solidFill>
                          <a:effectLst/>
                          <a:latin typeface="Verdana" panose="020B0604030504040204" pitchFamily="34" charset="0"/>
                          <a:ea typeface="Times New Roman" panose="02020603050405020304" pitchFamily="18" charset="0"/>
                        </a:rPr>
                        <a:t>Hive-SQL92</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u="sng">
                          <a:solidFill>
                            <a:srgbClr val="800080"/>
                          </a:solidFill>
                          <a:effectLst/>
                          <a:latin typeface="Verdana" panose="020B0604030504040204" pitchFamily="34" charset="0"/>
                          <a:ea typeface="Times New Roman" panose="02020603050405020304" pitchFamily="18" charset="0"/>
                          <a:hlinkClick r:id="rId8" tooltip="Display all tests"/>
                        </a:rPr>
                        <a:t>424</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u="sng">
                          <a:solidFill>
                            <a:srgbClr val="800080"/>
                          </a:solidFill>
                          <a:effectLst/>
                          <a:latin typeface="Verdana" panose="020B0604030504040204" pitchFamily="34" charset="0"/>
                          <a:ea typeface="Times New Roman" panose="02020603050405020304" pitchFamily="18" charset="0"/>
                          <a:hlinkClick r:id="rId9" tooltip="Display all tests"/>
                        </a:rPr>
                        <a:t>15</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dirty="0">
                          <a:solidFill>
                            <a:srgbClr val="800080"/>
                          </a:solidFill>
                          <a:effectLst/>
                          <a:latin typeface="Verdana" panose="020B0604030504040204" pitchFamily="34" charset="0"/>
                          <a:ea typeface="Times New Roman" panose="02020603050405020304" pitchFamily="18" charset="0"/>
                        </a:rPr>
                        <a:t>0</a:t>
                      </a:r>
                      <a:endParaRPr lang="zh-CN" sz="900" dirty="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dirty="0">
                          <a:solidFill>
                            <a:srgbClr val="800080"/>
                          </a:solidFill>
                          <a:effectLst/>
                          <a:latin typeface="Verdana" panose="020B0604030504040204" pitchFamily="34" charset="0"/>
                          <a:ea typeface="Times New Roman" panose="02020603050405020304" pitchFamily="18" charset="0"/>
                        </a:rPr>
                        <a:t>96.46%</a:t>
                      </a:r>
                      <a:endParaRPr lang="zh-CN" sz="900" dirty="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a:solidFill>
                            <a:srgbClr val="800080"/>
                          </a:solidFill>
                          <a:effectLst/>
                          <a:latin typeface="Verdana" panose="020B0604030504040204" pitchFamily="34" charset="0"/>
                          <a:ea typeface="Times New Roman" panose="02020603050405020304" pitchFamily="18" charset="0"/>
                        </a:rPr>
                        <a:t>12362.811</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r>
              <a:tr h="359289">
                <a:tc>
                  <a:txBody>
                    <a:bodyPr/>
                    <a:lstStyle/>
                    <a:p>
                      <a:pPr>
                        <a:spcAft>
                          <a:spcPts val="0"/>
                        </a:spcAft>
                      </a:pPr>
                      <a:r>
                        <a:rPr lang="en-US" sz="800" b="1" dirty="0">
                          <a:solidFill>
                            <a:srgbClr val="800080"/>
                          </a:solidFill>
                          <a:effectLst/>
                          <a:latin typeface="Verdana" panose="020B0604030504040204" pitchFamily="34" charset="0"/>
                          <a:ea typeface="Times New Roman" panose="02020603050405020304" pitchFamily="18" charset="0"/>
                        </a:rPr>
                        <a:t>Hive</a:t>
                      </a:r>
                      <a:endParaRPr lang="zh-CN" sz="900" dirty="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u="sng" dirty="0">
                          <a:solidFill>
                            <a:srgbClr val="800080"/>
                          </a:solidFill>
                          <a:effectLst/>
                          <a:latin typeface="Verdana" panose="020B0604030504040204" pitchFamily="34" charset="0"/>
                          <a:ea typeface="Times New Roman" panose="02020603050405020304" pitchFamily="18" charset="0"/>
                          <a:hlinkClick r:id="rId10" tooltip="Display all tests"/>
                        </a:rPr>
                        <a:t>2745</a:t>
                      </a:r>
                      <a:r>
                        <a:rPr lang="en-US" sz="800" b="1" dirty="0">
                          <a:solidFill>
                            <a:srgbClr val="800080"/>
                          </a:solidFill>
                          <a:effectLst/>
                          <a:latin typeface="Verdana" panose="020B0604030504040204" pitchFamily="34" charset="0"/>
                          <a:ea typeface="Times New Roman" panose="02020603050405020304" pitchFamily="18" charset="0"/>
                        </a:rPr>
                        <a:t>  ( </a:t>
                      </a:r>
                      <a:r>
                        <a:rPr lang="en-US" sz="800" b="1" u="sng" dirty="0">
                          <a:solidFill>
                            <a:srgbClr val="800080"/>
                          </a:solidFill>
                          <a:effectLst/>
                          <a:latin typeface="Verdana" panose="020B0604030504040204" pitchFamily="34" charset="0"/>
                          <a:ea typeface="Times New Roman" panose="02020603050405020304" pitchFamily="18" charset="0"/>
                          <a:hlinkClick r:id="rId11" tooltip="Added Tests"/>
                        </a:rPr>
                        <a:t> +882</a:t>
                      </a:r>
                      <a:r>
                        <a:rPr lang="en-US" sz="800" b="1" dirty="0">
                          <a:solidFill>
                            <a:srgbClr val="800080"/>
                          </a:solidFill>
                          <a:effectLst/>
                          <a:latin typeface="Verdana" panose="020B0604030504040204" pitchFamily="34" charset="0"/>
                          <a:ea typeface="Times New Roman" panose="02020603050405020304" pitchFamily="18" charset="0"/>
                        </a:rPr>
                        <a:t> </a:t>
                      </a:r>
                      <a:r>
                        <a:rPr lang="en-US" sz="800" b="1" u="sng" dirty="0">
                          <a:solidFill>
                            <a:srgbClr val="008000"/>
                          </a:solidFill>
                          <a:effectLst/>
                          <a:latin typeface="Verdana" panose="020B0604030504040204" pitchFamily="34" charset="0"/>
                          <a:ea typeface="Times New Roman" panose="02020603050405020304" pitchFamily="18" charset="0"/>
                          <a:hlinkClick r:id="rId12" tooltip="New Passed"/>
                        </a:rPr>
                        <a:t>878</a:t>
                      </a:r>
                      <a:r>
                        <a:rPr lang="en-US" sz="800" b="1" dirty="0">
                          <a:solidFill>
                            <a:srgbClr val="800080"/>
                          </a:solidFill>
                          <a:effectLst/>
                          <a:latin typeface="Verdana" panose="020B0604030504040204" pitchFamily="34" charset="0"/>
                          <a:ea typeface="Times New Roman" panose="02020603050405020304" pitchFamily="18" charset="0"/>
                        </a:rPr>
                        <a:t> </a:t>
                      </a:r>
                      <a:r>
                        <a:rPr lang="en-US" sz="800" b="1" u="sng" dirty="0">
                          <a:solidFill>
                            <a:srgbClr val="FF0000"/>
                          </a:solidFill>
                          <a:effectLst/>
                          <a:latin typeface="Verdana" panose="020B0604030504040204" pitchFamily="34" charset="0"/>
                          <a:ea typeface="Times New Roman" panose="02020603050405020304" pitchFamily="18" charset="0"/>
                          <a:hlinkClick r:id="rId13" tooltip="New Failed"/>
                        </a:rPr>
                        <a:t>4</a:t>
                      </a:r>
                      <a:r>
                        <a:rPr lang="en-US" sz="800" b="1" dirty="0">
                          <a:solidFill>
                            <a:srgbClr val="800080"/>
                          </a:solidFill>
                          <a:effectLst/>
                          <a:latin typeface="Verdana" panose="020B0604030504040204" pitchFamily="34" charset="0"/>
                          <a:ea typeface="Times New Roman" panose="02020603050405020304" pitchFamily="18" charset="0"/>
                        </a:rPr>
                        <a:t> )</a:t>
                      </a:r>
                      <a:endParaRPr lang="zh-CN" sz="900" dirty="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u="sng">
                          <a:solidFill>
                            <a:srgbClr val="800080"/>
                          </a:solidFill>
                          <a:effectLst/>
                          <a:latin typeface="Verdana" panose="020B0604030504040204" pitchFamily="34" charset="0"/>
                          <a:ea typeface="Times New Roman" panose="02020603050405020304" pitchFamily="18" charset="0"/>
                          <a:hlinkClick r:id="rId14" tooltip="Display all tests"/>
                        </a:rPr>
                        <a:t>57</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a:solidFill>
                            <a:srgbClr val="800080"/>
                          </a:solidFill>
                          <a:effectLst/>
                          <a:latin typeface="Verdana" panose="020B0604030504040204" pitchFamily="34" charset="0"/>
                          <a:ea typeface="Times New Roman" panose="02020603050405020304" pitchFamily="18" charset="0"/>
                        </a:rPr>
                        <a:t>0</a:t>
                      </a:r>
                      <a:endParaRPr lang="zh-CN" sz="90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dirty="0">
                          <a:solidFill>
                            <a:srgbClr val="800080"/>
                          </a:solidFill>
                          <a:effectLst/>
                          <a:latin typeface="Verdana" panose="020B0604030504040204" pitchFamily="34" charset="0"/>
                          <a:ea typeface="Times New Roman" panose="02020603050405020304" pitchFamily="18" charset="0"/>
                        </a:rPr>
                        <a:t>97.92%</a:t>
                      </a:r>
                      <a:endParaRPr lang="zh-CN" sz="900" dirty="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c>
                  <a:txBody>
                    <a:bodyPr/>
                    <a:lstStyle/>
                    <a:p>
                      <a:pPr>
                        <a:spcAft>
                          <a:spcPts val="0"/>
                        </a:spcAft>
                      </a:pPr>
                      <a:r>
                        <a:rPr lang="en-US" sz="800" b="1" dirty="0">
                          <a:solidFill>
                            <a:srgbClr val="800080"/>
                          </a:solidFill>
                          <a:effectLst/>
                          <a:latin typeface="Verdana" panose="020B0604030504040204" pitchFamily="34" charset="0"/>
                          <a:ea typeface="Times New Roman" panose="02020603050405020304" pitchFamily="18" charset="0"/>
                        </a:rPr>
                        <a:t>39660.275</a:t>
                      </a:r>
                      <a:endParaRPr lang="zh-CN" sz="900" dirty="0">
                        <a:effectLst/>
                        <a:latin typeface="Times New Roman" panose="02020603050405020304" pitchFamily="18" charset="0"/>
                        <a:ea typeface="Times New Roman" panose="02020603050405020304" pitchFamily="18" charset="0"/>
                      </a:endParaRPr>
                    </a:p>
                  </a:txBody>
                  <a:tcPr marL="35719" marR="35719" marT="21431" marB="21431">
                    <a:lnL>
                      <a:noFill/>
                    </a:lnL>
                    <a:lnR>
                      <a:noFill/>
                    </a:lnR>
                    <a:lnT>
                      <a:noFill/>
                    </a:lnT>
                    <a:lnB>
                      <a:noFill/>
                    </a:lnB>
                    <a:solidFill>
                      <a:srgbClr val="EEEEE0"/>
                    </a:solidFill>
                  </a:tcPr>
                </a:tc>
              </a:tr>
            </a:tbl>
          </a:graphicData>
        </a:graphic>
      </p:graphicFrame>
      <p:sp>
        <p:nvSpPr>
          <p:cNvPr id="15" name="Rectangle 6"/>
          <p:cNvSpPr>
            <a:spLocks noChangeArrowheads="1"/>
          </p:cNvSpPr>
          <p:nvPr/>
        </p:nvSpPr>
        <p:spPr bwMode="auto">
          <a:xfrm>
            <a:off x="1762972" y="3066978"/>
            <a:ext cx="5200650" cy="48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425" tIns="85698" rIns="28566" bIns="28566" numCol="1" anchor="ctr" anchorCtr="0" compatLnSpc="1">
            <a:spAutoFit/>
          </a:bodyPr>
          <a:lstStyle/>
          <a:p>
            <a:pPr defTabSz="685800"/>
            <a:r>
              <a:rPr lang="en-US" altLang="zh-CN" sz="1200" dirty="0">
                <a:latin typeface="Arial" panose="020B0604020202090204" pitchFamily="34" charset="0"/>
                <a:ea typeface="Times New Roman" panose="02020603050405020304" pitchFamily="18" charset="0"/>
              </a:rPr>
              <a:t>The following result is compared against </a:t>
            </a:r>
            <a:r>
              <a:rPr lang="en-US" altLang="zh-CN" sz="1200" dirty="0">
                <a:latin typeface="Arial" panose="020B0604020202090204" pitchFamily="34" charset="0"/>
                <a:ea typeface="Times New Roman" panose="02020603050405020304" pitchFamily="18" charset="0"/>
                <a:hlinkClick r:id="rId15"/>
              </a:rPr>
              <a:t>Last Nightly Report</a:t>
            </a:r>
            <a:endParaRPr lang="en-US" altLang="zh-CN" sz="1200" dirty="0">
              <a:latin typeface="Arial" panose="020B0604020202090204" pitchFamily="34" charset="0"/>
              <a:ea typeface="Times New Roman" panose="02020603050405020304" pitchFamily="18" charset="0"/>
            </a:endParaRPr>
          </a:p>
          <a:p>
            <a:pPr defTabSz="685800"/>
            <a:r>
              <a:rPr lang="en-US" altLang="zh-CN" sz="1200" b="1" dirty="0" err="1">
                <a:solidFill>
                  <a:srgbClr val="000000"/>
                </a:solidFill>
                <a:cs typeface="Times New Roman" panose="02020603050405020304" pitchFamily="18" charset="0"/>
              </a:rPr>
              <a:t>JUnit</a:t>
            </a:r>
            <a:r>
              <a:rPr lang="en-US" altLang="zh-CN" sz="1200" b="1" dirty="0">
                <a:solidFill>
                  <a:srgbClr val="000000"/>
                </a:solidFill>
                <a:cs typeface="Times New Roman" panose="02020603050405020304" pitchFamily="18" charset="0"/>
              </a:rPr>
              <a:t> Test Summary</a:t>
            </a:r>
            <a:endParaRPr lang="en-US" altLang="zh-CN" sz="1200" b="1" dirty="0">
              <a:latin typeface="Times New Roman" panose="02020603050405020304" pitchFamily="18" charset="0"/>
              <a:cs typeface="Times New Roman" panose="02020603050405020304" pitchFamily="18" charset="0"/>
            </a:endParaRPr>
          </a:p>
        </p:txBody>
      </p:sp>
      <p:sp>
        <p:nvSpPr>
          <p:cNvPr id="17" name="Rectangle 16"/>
          <p:cNvSpPr/>
          <p:nvPr/>
        </p:nvSpPr>
        <p:spPr>
          <a:xfrm>
            <a:off x="1451432" y="5658661"/>
            <a:ext cx="2877840" cy="276999"/>
          </a:xfrm>
          <a:prstGeom prst="rect">
            <a:avLst/>
          </a:prstGeom>
        </p:spPr>
        <p:txBody>
          <a:bodyPr wrap="none">
            <a:spAutoFit/>
          </a:bodyPr>
          <a:lstStyle/>
          <a:p>
            <a:pPr lvl="0" eaLnBrk="0" fontAlgn="base" hangingPunct="0">
              <a:spcBef>
                <a:spcPct val="0"/>
              </a:spcBef>
              <a:spcAft>
                <a:spcPct val="0"/>
              </a:spcAft>
            </a:pPr>
            <a:r>
              <a:rPr lang="en-US" altLang="zh-CN" sz="1200" dirty="0">
                <a:solidFill>
                  <a:srgbClr val="000000"/>
                </a:solidFill>
                <a:ea typeface="Times New Roman" panose="02020603050405020304" pitchFamily="18" charset="0"/>
                <a:hlinkClick r:id="rId16" tooltip="testdetail"/>
              </a:rPr>
              <a:t>detailed info...</a:t>
            </a:r>
            <a:r>
              <a:rPr lang="en-US" altLang="zh-CN" sz="1200" dirty="0">
                <a:solidFill>
                  <a:srgbClr val="000000"/>
                </a:solidFill>
                <a:ea typeface="Times New Roman" panose="02020603050405020304" pitchFamily="18" charset="0"/>
              </a:rPr>
              <a:t>  </a:t>
            </a:r>
            <a:r>
              <a:rPr lang="en-US" altLang="zh-CN" sz="1200" dirty="0">
                <a:solidFill>
                  <a:srgbClr val="000000"/>
                </a:solidFill>
                <a:ea typeface="Times New Roman" panose="02020603050405020304" pitchFamily="18" charset="0"/>
                <a:hlinkClick r:id="rId17" tooltip="diffDetail"/>
              </a:rPr>
              <a:t>compare results...</a:t>
            </a:r>
            <a:r>
              <a:rPr lang="en-US" altLang="zh-CN" sz="1200" dirty="0">
                <a:solidFill>
                  <a:srgbClr val="000000"/>
                </a:solidFill>
                <a:ea typeface="Times New Roman" panose="02020603050405020304" pitchFamily="18" charset="0"/>
              </a:rPr>
              <a:t> </a:t>
            </a:r>
            <a:endParaRPr lang="en-US" altLang="zh-CN" sz="1200" dirty="0">
              <a:solidFill>
                <a:prstClr val="black"/>
              </a:solidFill>
              <a:latin typeface="Arial" panose="020B0604020202090204" pitchFamily="34" charset="0"/>
            </a:endParaRPr>
          </a:p>
        </p:txBody>
      </p:sp>
      <p:graphicFrame>
        <p:nvGraphicFramePr>
          <p:cNvPr id="18" name="Object 17"/>
          <p:cNvGraphicFramePr>
            <a:graphicFrameLocks noChangeAspect="1"/>
          </p:cNvGraphicFramePr>
          <p:nvPr/>
        </p:nvGraphicFramePr>
        <p:xfrm>
          <a:off x="1949643" y="997271"/>
          <a:ext cx="5428041" cy="2199321"/>
        </p:xfrm>
        <a:graphic>
          <a:graphicData uri="http://schemas.openxmlformats.org/presentationml/2006/ole">
            <mc:AlternateContent xmlns:mc="http://schemas.openxmlformats.org/markup-compatibility/2006">
              <mc:Choice xmlns:v="urn:schemas-microsoft-com:vml" Requires="v">
                <p:oleObj spid="_x0000_s2079" name="Document" r:id="rId18" imgW="4329430" imgH="1706880" progId="Word.Document.12">
                  <p:embed/>
                </p:oleObj>
              </mc:Choice>
              <mc:Fallback>
                <p:oleObj name="Document" r:id="rId18" imgW="4329430" imgH="1706880" progId="Word.Document.12">
                  <p:embed/>
                  <p:pic>
                    <p:nvPicPr>
                      <p:cNvPr id="0" name="Picture 2078"/>
                      <p:cNvPicPr/>
                      <p:nvPr/>
                    </p:nvPicPr>
                    <p:blipFill>
                      <a:blip r:embed="rId19"/>
                      <a:stretch>
                        <a:fillRect/>
                      </a:stretch>
                    </p:blipFill>
                    <p:spPr>
                      <a:xfrm>
                        <a:off x="1949643" y="997271"/>
                        <a:ext cx="5428041" cy="2199321"/>
                      </a:xfrm>
                      <a:prstGeom prst="rect">
                        <a:avLst/>
                      </a:prstGeom>
                    </p:spPr>
                  </p:pic>
                </p:oleObj>
              </mc:Fallback>
            </mc:AlternateContent>
          </a:graphicData>
        </a:graphic>
      </p:graphicFrame>
      <p:sp>
        <p:nvSpPr>
          <p:cNvPr id="3" name="Rectangle 2"/>
          <p:cNvSpPr/>
          <p:nvPr/>
        </p:nvSpPr>
        <p:spPr>
          <a:xfrm>
            <a:off x="1074678" y="3901763"/>
            <a:ext cx="6728202" cy="114734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zh-CN" altLang="en-US" dirty="0"/>
          </a:p>
        </p:txBody>
      </p:sp>
      <p:sp>
        <p:nvSpPr>
          <p:cNvPr id="3" name="Content Placeholder 2"/>
          <p:cNvSpPr>
            <a:spLocks noGrp="1"/>
          </p:cNvSpPr>
          <p:nvPr>
            <p:ph idx="1"/>
          </p:nvPr>
        </p:nvSpPr>
        <p:spPr/>
        <p:txBody>
          <a:bodyPr/>
          <a:lstStyle/>
          <a:p>
            <a:r>
              <a:rPr lang="en-US" altLang="zh-CN" dirty="0"/>
              <a:t>Panther ASE can perfectly support standard SQL</a:t>
            </a:r>
            <a:endParaRPr lang="en-US" altLang="zh-CN" dirty="0"/>
          </a:p>
          <a:p>
            <a:r>
              <a:rPr lang="en-US" altLang="zh-CN" dirty="0"/>
              <a:t>Nearly no performance loss</a:t>
            </a:r>
            <a:endParaRPr lang="en-US" altLang="zh-CN" dirty="0"/>
          </a:p>
          <a:p>
            <a:r>
              <a:rPr lang="en-US" altLang="zh-CN" dirty="0"/>
              <a:t>Integrated into IDH 2.5, 2.6, 3.1</a:t>
            </a:r>
            <a:endParaRPr lang="en-US" altLang="zh-CN" dirty="0"/>
          </a:p>
          <a:p>
            <a:r>
              <a:rPr lang="en-US" altLang="zh-CN" dirty="0"/>
              <a:t>Open source URL: </a:t>
            </a:r>
            <a:r>
              <a:rPr lang="en-US" altLang="zh-CN" sz="1400" i="1" dirty="0">
                <a:solidFill>
                  <a:schemeClr val="tx2">
                    <a:lumMod val="50000"/>
                  </a:schemeClr>
                </a:solidFill>
              </a:rPr>
              <a:t>https://github.com/intel-hadoop/project-panthera-ase</a:t>
            </a:r>
            <a:endParaRPr lang="zh-CN" altLang="en-US" sz="1400" i="1" dirty="0">
              <a:solidFill>
                <a:schemeClr val="tx2">
                  <a:lumMod val="50000"/>
                </a:schemeClr>
              </a:solidFill>
            </a:endParaRPr>
          </a:p>
        </p:txBody>
      </p:sp>
      <p:sp>
        <p:nvSpPr>
          <p:cNvPr id="4" name="Slide Number Placeholder 3"/>
          <p:cNvSpPr>
            <a:spLocks noGrp="1"/>
          </p:cNvSpPr>
          <p:nvPr>
            <p:ph type="sldNum" sz="quarter" idx="10"/>
          </p:nvPr>
        </p:nvSpPr>
        <p:spPr/>
        <p:txBody>
          <a:bodyPr/>
          <a:lstStyle/>
          <a:p>
            <a:pPr>
              <a:defRPr/>
            </a:pPr>
            <a:fld id="{FEEF9032-4972-42E2-BE36-CE1A164CB45F}" type="slidenum">
              <a:rPr lang="zh-CN" altLang="en-US" smtClean="0"/>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of “project </a:t>
            </a:r>
            <a:r>
              <a:rPr lang="en-US" altLang="zh-CN" dirty="0" err="1"/>
              <a:t>Panthera</a:t>
            </a:r>
            <a:r>
              <a:rPr lang="en-US" altLang="zh-CN" dirty="0"/>
              <a:t> ASE”</a:t>
            </a:r>
            <a:endParaRPr lang="zh-CN" altLang="en-US" dirty="0"/>
          </a:p>
        </p:txBody>
      </p:sp>
      <p:sp>
        <p:nvSpPr>
          <p:cNvPr id="3" name="Content Placeholder 2"/>
          <p:cNvSpPr>
            <a:spLocks noGrp="1"/>
          </p:cNvSpPr>
          <p:nvPr>
            <p:ph idx="1"/>
          </p:nvPr>
        </p:nvSpPr>
        <p:spPr/>
        <p:txBody>
          <a:bodyPr/>
          <a:lstStyle/>
          <a:p>
            <a:r>
              <a:rPr lang="en-US" altLang="zh-CN" dirty="0"/>
              <a:t>Project started from : July 2012</a:t>
            </a:r>
            <a:endParaRPr lang="en-US" altLang="zh-CN" dirty="0"/>
          </a:p>
          <a:p>
            <a:r>
              <a:rPr lang="en-US" altLang="zh-CN" dirty="0"/>
              <a:t>Project contributors: </a:t>
            </a:r>
            <a:endParaRPr lang="en-US" altLang="zh-CN" dirty="0"/>
          </a:p>
          <a:p>
            <a:pPr marL="2555875" lvl="8" indent="0">
              <a:buNone/>
            </a:pPr>
            <a:r>
              <a:rPr lang="en-US" altLang="zh-CN" dirty="0"/>
              <a:t>Shane Huang</a:t>
            </a:r>
            <a:endParaRPr lang="en-US" altLang="zh-CN" dirty="0"/>
          </a:p>
          <a:p>
            <a:pPr marL="2555875" lvl="8" indent="0">
              <a:buNone/>
            </a:pPr>
            <a:r>
              <a:rPr lang="en-US" altLang="zh-CN" dirty="0"/>
              <a:t>Jason Dai</a:t>
            </a:r>
            <a:endParaRPr lang="en-US" altLang="zh-CN" dirty="0"/>
          </a:p>
          <a:p>
            <a:pPr marL="2555875" lvl="8" indent="0">
              <a:buNone/>
            </a:pPr>
            <a:r>
              <a:rPr lang="en-US" altLang="zh-CN" dirty="0"/>
              <a:t>Zhihui Li</a:t>
            </a:r>
            <a:endParaRPr lang="en-US" altLang="zh-CN" dirty="0"/>
          </a:p>
          <a:p>
            <a:pPr marL="2555875" lvl="8" indent="0">
              <a:buNone/>
            </a:pPr>
            <a:r>
              <a:rPr lang="en-US" altLang="zh-CN" dirty="0"/>
              <a:t>Rui Sun</a:t>
            </a:r>
            <a:endParaRPr lang="en-US" altLang="zh-CN" dirty="0"/>
          </a:p>
          <a:p>
            <a:pPr marL="2555875" lvl="8" indent="0">
              <a:buNone/>
            </a:pPr>
            <a:r>
              <a:rPr lang="en-US" altLang="zh-CN" dirty="0"/>
              <a:t>Daoyuan Wang</a:t>
            </a:r>
            <a:endParaRPr lang="en-US" altLang="zh-CN" dirty="0"/>
          </a:p>
          <a:p>
            <a:pPr marL="2555875" lvl="8" indent="0">
              <a:buNone/>
            </a:pPr>
            <a:r>
              <a:rPr lang="en-US" altLang="zh-CN" dirty="0"/>
              <a:t>Liye Zhang</a:t>
            </a:r>
            <a:endParaRPr lang="en-US" altLang="zh-CN" dirty="0"/>
          </a:p>
        </p:txBody>
      </p:sp>
      <p:sp>
        <p:nvSpPr>
          <p:cNvPr id="4" name="Slide Number Placeholder 3"/>
          <p:cNvSpPr>
            <a:spLocks noGrp="1"/>
          </p:cNvSpPr>
          <p:nvPr>
            <p:ph type="sldNum" sz="quarter" idx="10"/>
          </p:nvPr>
        </p:nvSpPr>
        <p:spPr/>
        <p:txBody>
          <a:bodyPr/>
          <a:lstStyle/>
          <a:p>
            <a:pPr>
              <a:defRPr/>
            </a:pPr>
            <a:fld id="{FEEF9032-4972-42E2-BE36-CE1A164CB45F}" type="slidenum">
              <a:rPr lang="zh-CN" altLang="en-US" smtClean="0"/>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0"/>
          </p:nvPr>
        </p:nvSpPr>
        <p:spPr>
          <a:noFill/>
        </p:spPr>
        <p:txBody>
          <a:bodyPr/>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algn="ctr" eaLnBrk="0" fontAlgn="base" hangingPunct="0">
              <a:spcBef>
                <a:spcPct val="0"/>
              </a:spcBef>
              <a:spcAft>
                <a:spcPct val="0"/>
              </a:spcAft>
              <a:defRPr sz="2000">
                <a:solidFill>
                  <a:schemeClr val="tx1"/>
                </a:solidFill>
                <a:latin typeface="Verdana" panose="020B0604030504040204" pitchFamily="34" charset="0"/>
              </a:defRPr>
            </a:lvl6pPr>
            <a:lvl7pPr marL="2971800" indent="-228600" algn="ctr" eaLnBrk="0" fontAlgn="base" hangingPunct="0">
              <a:spcBef>
                <a:spcPct val="0"/>
              </a:spcBef>
              <a:spcAft>
                <a:spcPct val="0"/>
              </a:spcAft>
              <a:defRPr sz="2000">
                <a:solidFill>
                  <a:schemeClr val="tx1"/>
                </a:solidFill>
                <a:latin typeface="Verdana" panose="020B0604030504040204" pitchFamily="34" charset="0"/>
              </a:defRPr>
            </a:lvl7pPr>
            <a:lvl8pPr marL="3429000" indent="-228600" algn="ctr" eaLnBrk="0" fontAlgn="base" hangingPunct="0">
              <a:spcBef>
                <a:spcPct val="0"/>
              </a:spcBef>
              <a:spcAft>
                <a:spcPct val="0"/>
              </a:spcAft>
              <a:defRPr sz="2000">
                <a:solidFill>
                  <a:schemeClr val="tx1"/>
                </a:solidFill>
                <a:latin typeface="Verdana" panose="020B0604030504040204" pitchFamily="34" charset="0"/>
              </a:defRPr>
            </a:lvl8pPr>
            <a:lvl9pPr marL="3886200" indent="-228600" algn="ctr" eaLnBrk="0" fontAlgn="base" hangingPunct="0">
              <a:spcBef>
                <a:spcPct val="0"/>
              </a:spcBef>
              <a:spcAft>
                <a:spcPct val="0"/>
              </a:spcAft>
              <a:defRPr sz="2000">
                <a:solidFill>
                  <a:schemeClr val="tx1"/>
                </a:solidFill>
                <a:latin typeface="Verdana" panose="020B0604030504040204" pitchFamily="34" charset="0"/>
              </a:defRPr>
            </a:lvl9pPr>
          </a:lstStyle>
          <a:p>
            <a:fld id="{BC159F63-BDE5-4AD3-A14C-328E8EC3B6AC}" type="slidenum">
              <a:rPr lang="zh-CN" altLang="en-US" sz="800" smtClean="0">
                <a:solidFill>
                  <a:srgbClr val="FFFFFF"/>
                </a:solidFill>
              </a:rPr>
            </a:fld>
            <a:endParaRPr lang="en-US" altLang="zh-CN" sz="800">
              <a:solidFill>
                <a:srgbClr val="FFFFFF"/>
              </a:solidFill>
            </a:endParaRPr>
          </a:p>
        </p:txBody>
      </p:sp>
      <p:pic>
        <p:nvPicPr>
          <p:cNvPr id="1741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04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288362" y="2143857"/>
            <a:ext cx="4567276" cy="1754326"/>
          </a:xfrm>
          <a:prstGeom prst="rect">
            <a:avLst/>
          </a:prstGeom>
        </p:spPr>
        <p:txBody>
          <a:bodyPr wrap="none">
            <a:spAutoFit/>
          </a:bodyPr>
          <a:lstStyle/>
          <a:p>
            <a:r>
              <a:rPr lang="en-US" altLang="zh-CN" sz="5400" b="1" dirty="0">
                <a:solidFill>
                  <a:srgbClr val="FF9900"/>
                </a:solidFill>
              </a:rPr>
              <a:t>Thank You!</a:t>
            </a:r>
            <a:endParaRPr lang="en-US" altLang="zh-CN" sz="5400" b="1" dirty="0">
              <a:solidFill>
                <a:srgbClr val="FF9900"/>
              </a:solidFill>
            </a:endParaRPr>
          </a:p>
          <a:p>
            <a:r>
              <a:rPr lang="en-US" altLang="zh-CN" sz="5400" b="1" dirty="0">
                <a:solidFill>
                  <a:srgbClr val="FF9900"/>
                </a:solidFill>
              </a:rPr>
              <a:t>Q&amp;A</a:t>
            </a:r>
            <a:endParaRPr lang="en-US" altLang="zh-CN" sz="5400" b="1" dirty="0">
              <a:solidFill>
                <a:srgbClr val="FF99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SQL in Hadoop Eco-system</a:t>
            </a:r>
            <a:endParaRPr lang="zh-CN" altLang="en-US" dirty="0"/>
          </a:p>
        </p:txBody>
      </p:sp>
      <p:sp>
        <p:nvSpPr>
          <p:cNvPr id="3" name="Content Placeholder 2"/>
          <p:cNvSpPr>
            <a:spLocks noGrp="1"/>
          </p:cNvSpPr>
          <p:nvPr>
            <p:ph idx="1"/>
          </p:nvPr>
        </p:nvSpPr>
        <p:spPr/>
        <p:txBody>
          <a:bodyPr/>
          <a:lstStyle/>
          <a:p>
            <a:r>
              <a:rPr lang="en-US" altLang="zh-CN" dirty="0"/>
              <a:t>Hive</a:t>
            </a:r>
            <a:endParaRPr lang="en-US" altLang="zh-CN" dirty="0"/>
          </a:p>
          <a:p>
            <a:r>
              <a:rPr lang="en-US" altLang="zh-CN" dirty="0"/>
              <a:t>Impala</a:t>
            </a:r>
            <a:endParaRPr lang="en-US" altLang="zh-CN" dirty="0"/>
          </a:p>
          <a:p>
            <a:r>
              <a:rPr lang="en-US" altLang="zh-CN" dirty="0"/>
              <a:t>Presto</a:t>
            </a:r>
            <a:endParaRPr lang="en-US" altLang="zh-CN" dirty="0"/>
          </a:p>
          <a:p>
            <a:r>
              <a:rPr lang="en-US" altLang="zh-CN" dirty="0"/>
              <a:t>Phoenix</a:t>
            </a:r>
            <a:endParaRPr lang="en-US" altLang="zh-CN" dirty="0"/>
          </a:p>
          <a:p>
            <a:r>
              <a:rPr lang="en-US" altLang="zh-CN" dirty="0"/>
              <a:t>Shark</a:t>
            </a:r>
            <a:endParaRPr lang="en-US" altLang="zh-CN" dirty="0"/>
          </a:p>
          <a:p>
            <a:r>
              <a:rPr lang="en-US" altLang="zh-CN" dirty="0"/>
              <a:t>…</a:t>
            </a:r>
            <a:endParaRPr lang="zh-CN" altLang="en-US" dirty="0"/>
          </a:p>
        </p:txBody>
      </p:sp>
      <p:sp>
        <p:nvSpPr>
          <p:cNvPr id="4" name="Slide Number Placeholder 3"/>
          <p:cNvSpPr>
            <a:spLocks noGrp="1"/>
          </p:cNvSpPr>
          <p:nvPr>
            <p:ph type="sldNum" sz="quarter" idx="10"/>
          </p:nvPr>
        </p:nvSpPr>
        <p:spPr/>
        <p:txBody>
          <a:bodyPr/>
          <a:lstStyle/>
          <a:p>
            <a:pPr>
              <a:defRPr/>
            </a:pPr>
            <a:fld id="{FEEF9032-4972-42E2-BE36-CE1A164CB45F}" type="slidenum">
              <a:rPr lang="zh-CN" altLang="en-US" smtClean="0"/>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4" y="292100"/>
            <a:ext cx="8471535" cy="889000"/>
          </a:xfrm>
        </p:spPr>
        <p:txBody>
          <a:bodyPr/>
          <a:lstStyle/>
          <a:p>
            <a:r>
              <a:rPr lang="en-US" dirty="0"/>
              <a:t>Full Analytic SQL Support for Hadoop Needed </a:t>
            </a:r>
            <a:endParaRPr lang="en-US" dirty="0"/>
          </a:p>
        </p:txBody>
      </p:sp>
      <p:sp>
        <p:nvSpPr>
          <p:cNvPr id="3" name="Content Placeholder 2"/>
          <p:cNvSpPr>
            <a:spLocks noGrp="1"/>
          </p:cNvSpPr>
          <p:nvPr>
            <p:ph idx="1"/>
          </p:nvPr>
        </p:nvSpPr>
        <p:spPr/>
        <p:txBody>
          <a:bodyPr/>
          <a:lstStyle/>
          <a:p>
            <a:r>
              <a:rPr lang="en-US" sz="1600" dirty="0"/>
              <a:t>Full SQL support for OLAP</a:t>
            </a:r>
            <a:endParaRPr lang="en-US" sz="1600" dirty="0"/>
          </a:p>
          <a:p>
            <a:pPr lvl="1"/>
            <a:r>
              <a:rPr lang="en-US" sz="1600" dirty="0"/>
              <a:t>Required in modern business application environment</a:t>
            </a:r>
            <a:endParaRPr lang="en-US" sz="1600" dirty="0"/>
          </a:p>
          <a:p>
            <a:pPr lvl="2"/>
            <a:r>
              <a:rPr lang="en-US" sz="1400" dirty="0"/>
              <a:t>Business users</a:t>
            </a:r>
            <a:endParaRPr lang="en-US" sz="1400" dirty="0"/>
          </a:p>
          <a:p>
            <a:pPr lvl="2"/>
            <a:r>
              <a:rPr lang="en-US" sz="1400" dirty="0"/>
              <a:t>Enterprise analytics applications </a:t>
            </a:r>
            <a:endParaRPr lang="en-US" sz="1400" dirty="0"/>
          </a:p>
          <a:p>
            <a:pPr lvl="2"/>
            <a:r>
              <a:rPr lang="en-US" sz="1400" dirty="0"/>
              <a:t>Third-party tools (such as query builders and BI applications)</a:t>
            </a:r>
            <a:endParaRPr lang="en-US" sz="1400" dirty="0"/>
          </a:p>
          <a:p>
            <a:r>
              <a:rPr lang="en-US" sz="1600" dirty="0"/>
              <a:t>Hive – </a:t>
            </a:r>
            <a:r>
              <a:rPr lang="en-US" sz="1600" i="1" dirty="0"/>
              <a:t>THE </a:t>
            </a:r>
            <a:r>
              <a:rPr lang="en-US" sz="1600" dirty="0"/>
              <a:t>Data Warehouse for Hadoop</a:t>
            </a:r>
            <a:endParaRPr lang="en-US" sz="1600" dirty="0"/>
          </a:p>
          <a:p>
            <a:pPr lvl="1"/>
            <a:r>
              <a:rPr lang="en-US" sz="1600" dirty="0" err="1"/>
              <a:t>HiveQL</a:t>
            </a:r>
            <a:r>
              <a:rPr lang="en-US" sz="1600" dirty="0"/>
              <a:t>: a SQL-like query language (subset of SQL with extensions)</a:t>
            </a:r>
            <a:endParaRPr lang="en-US" sz="1600" dirty="0"/>
          </a:p>
          <a:p>
            <a:pPr lvl="2"/>
            <a:r>
              <a:rPr lang="en-US" sz="1400" dirty="0"/>
              <a:t>Significantly lowers the barrier to MapReduce</a:t>
            </a:r>
            <a:endParaRPr lang="en-US" sz="1400" dirty="0"/>
          </a:p>
          <a:p>
            <a:pPr lvl="1"/>
            <a:r>
              <a:rPr lang="en-US" sz="1600" dirty="0"/>
              <a:t>Still large gaps with full analytic SQL support</a:t>
            </a:r>
            <a:endParaRPr lang="en-US" sz="1600" dirty="0"/>
          </a:p>
          <a:p>
            <a:pPr lvl="2"/>
            <a:r>
              <a:rPr lang="en-US" sz="1400" dirty="0"/>
              <a:t>Multiple-table SELECT statement, </a:t>
            </a:r>
            <a:r>
              <a:rPr lang="en-US" sz="1400" dirty="0" err="1"/>
              <a:t>subquery</a:t>
            </a:r>
            <a:r>
              <a:rPr lang="en-US" sz="1400" dirty="0"/>
              <a:t> in WHERE and HAVING clauses, etc.</a:t>
            </a:r>
            <a:endParaRPr lang="en-US" sz="1400" dirty="0"/>
          </a:p>
          <a:p>
            <a:pPr lvl="2"/>
            <a:r>
              <a:rPr lang="en-US" sz="1400" dirty="0"/>
              <a:t>INTERSECT, MINUS, UNION, Natural Join, etc. </a:t>
            </a:r>
            <a:endParaRPr lang="en-US" sz="1600" dirty="0"/>
          </a:p>
        </p:txBody>
      </p:sp>
      <p:sp>
        <p:nvSpPr>
          <p:cNvPr id="4" name="Slide Number Placeholder 3"/>
          <p:cNvSpPr>
            <a:spLocks noGrp="1"/>
          </p:cNvSpPr>
          <p:nvPr>
            <p:ph type="sldNum" sz="quarter" idx="10"/>
          </p:nvPr>
        </p:nvSpPr>
        <p:spPr/>
        <p:txBody>
          <a:bodyPr/>
          <a:lstStyle/>
          <a:p>
            <a:pPr>
              <a:defRPr/>
            </a:pPr>
            <a:fld id="{FEEF9032-4972-42E2-BE36-CE1A164CB45F}" type="slidenum">
              <a:rPr lang="zh-CN" altLang="en-US"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err="1"/>
              <a:t>Panthera</a:t>
            </a:r>
            <a:r>
              <a:rPr lang="en-US" dirty="0"/>
              <a:t> ASE</a:t>
            </a:r>
            <a:endParaRPr lang="en-US" dirty="0"/>
          </a:p>
        </p:txBody>
      </p:sp>
      <p:sp>
        <p:nvSpPr>
          <p:cNvPr id="3" name="Content Placeholder 2"/>
          <p:cNvSpPr>
            <a:spLocks noGrp="1"/>
          </p:cNvSpPr>
          <p:nvPr>
            <p:ph idx="1"/>
          </p:nvPr>
        </p:nvSpPr>
        <p:spPr>
          <a:xfrm>
            <a:off x="428624" y="1370013"/>
            <a:ext cx="8465993" cy="2181261"/>
          </a:xfrm>
        </p:spPr>
        <p:txBody>
          <a:bodyPr/>
          <a:lstStyle/>
          <a:p>
            <a:pPr marL="0" indent="0"/>
            <a:r>
              <a:rPr lang="en-US" dirty="0"/>
              <a:t>Our open source efforts to enable better </a:t>
            </a:r>
            <a:r>
              <a:rPr lang="en-US" i="1" dirty="0"/>
              <a:t>analytics capabilities </a:t>
            </a:r>
            <a:r>
              <a:rPr lang="en-US" dirty="0"/>
              <a:t>on Hadoop</a:t>
            </a:r>
            <a:endParaRPr lang="en-US" dirty="0"/>
          </a:p>
          <a:p>
            <a:pPr lvl="1"/>
            <a:r>
              <a:rPr lang="en-US" altLang="zh-CN" dirty="0"/>
              <a:t>Built on top of Hive</a:t>
            </a:r>
            <a:endParaRPr lang="en-US" altLang="zh-CN" dirty="0"/>
          </a:p>
          <a:p>
            <a:pPr lvl="1"/>
            <a:r>
              <a:rPr lang="en-US" altLang="zh-CN" dirty="0"/>
              <a:t>Provide full SQL support for OLAP</a:t>
            </a:r>
            <a:endParaRPr lang="en-US" altLang="zh-CN" dirty="0"/>
          </a:p>
          <a:p>
            <a:pPr lvl="1"/>
            <a:r>
              <a:rPr lang="en-US" dirty="0"/>
              <a:t>Better integration with existing infrastructure using SQL</a:t>
            </a:r>
            <a:endParaRPr lang="en-US" dirty="0"/>
          </a:p>
          <a:p>
            <a:pPr lvl="1"/>
            <a:r>
              <a:rPr lang="en-US" dirty="0"/>
              <a:t>Etc.</a:t>
            </a:r>
            <a:endParaRPr lang="en-US" dirty="0"/>
          </a:p>
        </p:txBody>
      </p:sp>
      <p:sp>
        <p:nvSpPr>
          <p:cNvPr id="4" name="Slide Number Placeholder 3"/>
          <p:cNvSpPr>
            <a:spLocks noGrp="1"/>
          </p:cNvSpPr>
          <p:nvPr>
            <p:ph type="sldNum" sz="quarter" idx="10"/>
          </p:nvPr>
        </p:nvSpPr>
        <p:spPr/>
        <p:txBody>
          <a:bodyPr/>
          <a:lstStyle/>
          <a:p>
            <a:pPr>
              <a:defRPr/>
            </a:pPr>
            <a:fld id="{FEEF9032-4972-42E2-BE36-CE1A164CB45F}" type="slidenum">
              <a:rPr lang="zh-CN" altLang="en-US" smtClean="0"/>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US" dirty="0"/>
          </a:p>
        </p:txBody>
      </p:sp>
      <p:sp>
        <p:nvSpPr>
          <p:cNvPr id="3" name="Content Placeholder 2"/>
          <p:cNvSpPr>
            <a:spLocks noGrp="1"/>
          </p:cNvSpPr>
          <p:nvPr>
            <p:ph idx="1"/>
          </p:nvPr>
        </p:nvSpPr>
        <p:spPr/>
        <p:txBody>
          <a:bodyPr/>
          <a:lstStyle/>
          <a:p>
            <a:r>
              <a:rPr lang="en-US" altLang="zh-CN" dirty="0"/>
              <a:t>Introduce of “Project </a:t>
            </a:r>
            <a:r>
              <a:rPr lang="en-US" altLang="zh-CN" dirty="0" err="1"/>
              <a:t>Panthera</a:t>
            </a:r>
            <a:r>
              <a:rPr lang="en-US" altLang="zh-CN" dirty="0"/>
              <a:t> ASE”</a:t>
            </a:r>
            <a:endParaRPr lang="en-US" altLang="zh-CN" dirty="0"/>
          </a:p>
          <a:p>
            <a:r>
              <a:rPr lang="en-US" altLang="zh-CN" dirty="0">
                <a:solidFill>
                  <a:schemeClr val="tx1"/>
                </a:solidFill>
              </a:rPr>
              <a:t>Design and Architecture</a:t>
            </a:r>
            <a:endParaRPr lang="en-US" altLang="zh-CN" dirty="0">
              <a:solidFill>
                <a:schemeClr val="tx1"/>
              </a:solidFill>
            </a:endParaRPr>
          </a:p>
          <a:p>
            <a:r>
              <a:rPr lang="en-US" altLang="zh-CN" dirty="0"/>
              <a:t>Performance</a:t>
            </a:r>
            <a:endParaRPr lang="en-US" altLang="zh-CN" dirty="0"/>
          </a:p>
          <a:p>
            <a:r>
              <a:rPr lang="en-US" altLang="zh-CN" dirty="0"/>
              <a:t>Test Suite</a:t>
            </a:r>
            <a:endParaRPr lang="en-US" altLang="zh-CN" dirty="0"/>
          </a:p>
          <a:p>
            <a:r>
              <a:rPr lang="en-US" altLang="zh-CN" dirty="0"/>
              <a:t>Summary</a:t>
            </a:r>
            <a:endParaRPr lang="en-US" altLang="zh-CN" dirty="0"/>
          </a:p>
        </p:txBody>
      </p:sp>
      <p:sp>
        <p:nvSpPr>
          <p:cNvPr id="4" name="Slide Number Placeholder 3"/>
          <p:cNvSpPr>
            <a:spLocks noGrp="1"/>
          </p:cNvSpPr>
          <p:nvPr>
            <p:ph type="sldNum" sz="quarter" idx="10"/>
          </p:nvPr>
        </p:nvSpPr>
        <p:spPr/>
        <p:txBody>
          <a:bodyPr/>
          <a:lstStyle/>
          <a:p>
            <a:pPr>
              <a:defRPr/>
            </a:pPr>
            <a:fld id="{FEEF9032-4972-42E2-BE36-CE1A164CB45F}" type="slidenum">
              <a:rPr lang="zh-CN" altLang="en-US" smtClean="0"/>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Hive Architecture</a:t>
            </a:r>
            <a:endParaRPr lang="zh-CN" altLang="en-US" dirty="0"/>
          </a:p>
        </p:txBody>
      </p:sp>
      <p:sp>
        <p:nvSpPr>
          <p:cNvPr id="4" name="Slide Number Placeholder 3"/>
          <p:cNvSpPr>
            <a:spLocks noGrp="1"/>
          </p:cNvSpPr>
          <p:nvPr>
            <p:ph type="sldNum" sz="quarter" idx="10"/>
          </p:nvPr>
        </p:nvSpPr>
        <p:spPr/>
        <p:txBody>
          <a:bodyPr/>
          <a:lstStyle/>
          <a:p>
            <a:pPr>
              <a:defRPr/>
            </a:pPr>
            <a:fld id="{FEEF9032-4972-42E2-BE36-CE1A164CB45F}" type="slidenum">
              <a:rPr lang="zh-CN" altLang="en-US" smtClean="0"/>
            </a:fld>
            <a:endParaRPr lang="en-US" altLang="zh-CN"/>
          </a:p>
        </p:txBody>
      </p:sp>
      <p:pic>
        <p:nvPicPr>
          <p:cNvPr id="5" name="Picture 4"/>
          <p:cNvPicPr>
            <a:picLocks noChangeAspect="1"/>
          </p:cNvPicPr>
          <p:nvPr/>
        </p:nvPicPr>
        <p:blipFill>
          <a:blip r:embed="rId1"/>
          <a:stretch>
            <a:fillRect/>
          </a:stretch>
        </p:blipFill>
        <p:spPr>
          <a:xfrm>
            <a:off x="2358735" y="1013394"/>
            <a:ext cx="4446443" cy="4907692"/>
          </a:xfrm>
          <a:prstGeom prst="rect">
            <a:avLst/>
          </a:prstGeom>
        </p:spPr>
      </p:pic>
      <p:sp>
        <p:nvSpPr>
          <p:cNvPr id="6" name="Oval 5"/>
          <p:cNvSpPr/>
          <p:nvPr/>
        </p:nvSpPr>
        <p:spPr bwMode="auto">
          <a:xfrm>
            <a:off x="2867891" y="2275609"/>
            <a:ext cx="3179618" cy="665018"/>
          </a:xfrm>
          <a:prstGeom prst="ellipse">
            <a:avLst/>
          </a:prstGeom>
          <a:noFill/>
          <a:ln w="50800"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Verdana" panose="020B060403050404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analytical SQL engine for MapReduce</a:t>
            </a:r>
            <a:endParaRPr lang="en-US" dirty="0"/>
          </a:p>
        </p:txBody>
      </p:sp>
      <p:sp>
        <p:nvSpPr>
          <p:cNvPr id="3" name="Content Placeholder 2"/>
          <p:cNvSpPr>
            <a:spLocks noGrp="1"/>
          </p:cNvSpPr>
          <p:nvPr>
            <p:ph idx="1"/>
          </p:nvPr>
        </p:nvSpPr>
        <p:spPr>
          <a:xfrm>
            <a:off x="428625" y="1370013"/>
            <a:ext cx="8237538" cy="394992"/>
          </a:xfrm>
        </p:spPr>
        <p:txBody>
          <a:bodyPr/>
          <a:lstStyle/>
          <a:p>
            <a:r>
              <a:rPr lang="en-US" sz="1600" dirty="0"/>
              <a:t>The anatomy of a query processing engine</a:t>
            </a:r>
            <a:endParaRPr lang="en-US" sz="1600" dirty="0"/>
          </a:p>
        </p:txBody>
      </p:sp>
      <p:sp>
        <p:nvSpPr>
          <p:cNvPr id="4" name="Slide Number Placeholder 3"/>
          <p:cNvSpPr>
            <a:spLocks noGrp="1"/>
          </p:cNvSpPr>
          <p:nvPr>
            <p:ph type="sldNum" sz="quarter" idx="10"/>
          </p:nvPr>
        </p:nvSpPr>
        <p:spPr/>
        <p:txBody>
          <a:bodyPr/>
          <a:lstStyle/>
          <a:p>
            <a:pPr>
              <a:defRPr/>
            </a:pPr>
            <a:fld id="{FEEF9032-4972-42E2-BE36-CE1A164CB45F}" type="slidenum">
              <a:rPr lang="zh-CN" altLang="en-US" smtClean="0"/>
            </a:fld>
            <a:endParaRPr lang="en-US" altLang="zh-CN"/>
          </a:p>
        </p:txBody>
      </p:sp>
      <p:sp>
        <p:nvSpPr>
          <p:cNvPr id="5" name="Rounded Rectangle 4"/>
          <p:cNvSpPr/>
          <p:nvPr/>
        </p:nvSpPr>
        <p:spPr bwMode="auto">
          <a:xfrm>
            <a:off x="1584258" y="1871327"/>
            <a:ext cx="980898" cy="712379"/>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dirty="0">
                <a:ln>
                  <a:noFill/>
                </a:ln>
                <a:effectLst/>
                <a:latin typeface="Verdana" panose="020B0604030504040204" pitchFamily="34" charset="0"/>
              </a:rPr>
              <a:t>Parser</a:t>
            </a:r>
            <a:endParaRPr kumimoji="0" lang="en-US" sz="1800" b="1" i="0" u="none" strike="noStrike" cap="none" normalizeH="0" baseline="0" dirty="0">
              <a:ln>
                <a:noFill/>
              </a:ln>
              <a:effectLst/>
              <a:latin typeface="Verdana" panose="020B0604030504040204" pitchFamily="34" charset="0"/>
            </a:endParaRPr>
          </a:p>
        </p:txBody>
      </p:sp>
      <p:sp>
        <p:nvSpPr>
          <p:cNvPr id="7" name="Rounded Rectangle 6"/>
          <p:cNvSpPr/>
          <p:nvPr/>
        </p:nvSpPr>
        <p:spPr bwMode="auto">
          <a:xfrm>
            <a:off x="3891497" y="1874408"/>
            <a:ext cx="2256772" cy="712381"/>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dirty="0">
                <a:ln>
                  <a:noFill/>
                </a:ln>
                <a:effectLst/>
                <a:latin typeface="Verdana" panose="020B0604030504040204" pitchFamily="34" charset="0"/>
              </a:rPr>
              <a:t>Semantic Analyzer (Optimizer)</a:t>
            </a:r>
            <a:endParaRPr kumimoji="0" lang="en-US" sz="1800" b="1" i="0" u="none" strike="noStrike" cap="none" normalizeH="0" baseline="0" dirty="0">
              <a:ln>
                <a:noFill/>
              </a:ln>
              <a:effectLst/>
              <a:latin typeface="Verdana" panose="020B0604030504040204" pitchFamily="34" charset="0"/>
            </a:endParaRPr>
          </a:p>
        </p:txBody>
      </p:sp>
      <p:sp>
        <p:nvSpPr>
          <p:cNvPr id="8" name="Rounded Rectangle 7"/>
          <p:cNvSpPr/>
          <p:nvPr/>
        </p:nvSpPr>
        <p:spPr bwMode="auto">
          <a:xfrm>
            <a:off x="7559749" y="1871330"/>
            <a:ext cx="1158948" cy="712379"/>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dirty="0">
                <a:ln>
                  <a:noFill/>
                </a:ln>
                <a:effectLst/>
                <a:latin typeface="Verdana" panose="020B0604030504040204" pitchFamily="34" charset="0"/>
              </a:rPr>
              <a:t>Execution</a:t>
            </a:r>
            <a:endParaRPr kumimoji="0" lang="en-US" sz="1800" b="1" i="0" u="none" strike="noStrike" cap="none" normalizeH="0" baseline="0" dirty="0">
              <a:ln>
                <a:noFill/>
              </a:ln>
              <a:effectLst/>
              <a:latin typeface="Verdana" panose="020B0604030504040204" pitchFamily="34" charset="0"/>
            </a:endParaRPr>
          </a:p>
        </p:txBody>
      </p:sp>
      <p:sp>
        <p:nvSpPr>
          <p:cNvPr id="12" name="Rectangle 11"/>
          <p:cNvSpPr/>
          <p:nvPr/>
        </p:nvSpPr>
        <p:spPr>
          <a:xfrm>
            <a:off x="255185" y="2071117"/>
            <a:ext cx="871871" cy="276999"/>
          </a:xfrm>
          <a:prstGeom prst="rect">
            <a:avLst/>
          </a:prstGeom>
        </p:spPr>
        <p:txBody>
          <a:bodyPr wrap="square">
            <a:spAutoFit/>
          </a:bodyPr>
          <a:lstStyle/>
          <a:p>
            <a:r>
              <a:rPr lang="en-US" sz="1200" dirty="0"/>
              <a:t>Query</a:t>
            </a:r>
            <a:endParaRPr lang="en-US" sz="1200" dirty="0"/>
          </a:p>
        </p:txBody>
      </p:sp>
      <p:cxnSp>
        <p:nvCxnSpPr>
          <p:cNvPr id="14" name="Straight Arrow Connector 13"/>
          <p:cNvCxnSpPr>
            <a:endCxn id="5" idx="1"/>
          </p:cNvCxnSpPr>
          <p:nvPr/>
        </p:nvCxnSpPr>
        <p:spPr bwMode="auto">
          <a:xfrm flipV="1">
            <a:off x="1020726" y="2227517"/>
            <a:ext cx="563532" cy="3082"/>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a:stCxn id="5" idx="3"/>
            <a:endCxn id="7" idx="1"/>
          </p:cNvCxnSpPr>
          <p:nvPr/>
        </p:nvCxnSpPr>
        <p:spPr bwMode="auto">
          <a:xfrm>
            <a:off x="2565156" y="2227517"/>
            <a:ext cx="1326341" cy="3082"/>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a:stCxn id="7" idx="3"/>
            <a:endCxn id="8" idx="1"/>
          </p:cNvCxnSpPr>
          <p:nvPr/>
        </p:nvCxnSpPr>
        <p:spPr bwMode="auto">
          <a:xfrm flipV="1">
            <a:off x="6148269" y="2227520"/>
            <a:ext cx="1411480" cy="3079"/>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21"/>
          <p:cNvSpPr/>
          <p:nvPr/>
        </p:nvSpPr>
        <p:spPr>
          <a:xfrm>
            <a:off x="2642198" y="1783774"/>
            <a:ext cx="1121772" cy="461665"/>
          </a:xfrm>
          <a:prstGeom prst="rect">
            <a:avLst/>
          </a:prstGeom>
          <a:noFill/>
        </p:spPr>
        <p:txBody>
          <a:bodyPr wrap="square" lIns="0" rIns="0">
            <a:spAutoFit/>
          </a:bodyPr>
          <a:lstStyle/>
          <a:p>
            <a:r>
              <a:rPr lang="en-US" sz="1200" dirty="0"/>
              <a:t>AST (Abstract Syntax Tree)</a:t>
            </a:r>
            <a:endParaRPr lang="en-US" sz="1200" dirty="0"/>
          </a:p>
        </p:txBody>
      </p:sp>
      <p:sp>
        <p:nvSpPr>
          <p:cNvPr id="25" name="Rectangle 24"/>
          <p:cNvSpPr/>
          <p:nvPr/>
        </p:nvSpPr>
        <p:spPr>
          <a:xfrm>
            <a:off x="6148269" y="1877491"/>
            <a:ext cx="1355663" cy="276999"/>
          </a:xfrm>
          <a:prstGeom prst="rect">
            <a:avLst/>
          </a:prstGeom>
          <a:noFill/>
        </p:spPr>
        <p:txBody>
          <a:bodyPr wrap="square" lIns="0" rIns="0">
            <a:spAutoFit/>
          </a:bodyPr>
          <a:lstStyle/>
          <a:p>
            <a:r>
              <a:rPr lang="en-US" sz="1200" dirty="0"/>
              <a:t>Execution Plan</a:t>
            </a:r>
            <a:endParaRPr lang="en-US" sz="1200" dirty="0"/>
          </a:p>
        </p:txBody>
      </p:sp>
      <p:grpSp>
        <p:nvGrpSpPr>
          <p:cNvPr id="63" name="Group 62"/>
          <p:cNvGrpSpPr/>
          <p:nvPr/>
        </p:nvGrpSpPr>
        <p:grpSpPr>
          <a:xfrm>
            <a:off x="35043" y="3923203"/>
            <a:ext cx="5872369" cy="1982854"/>
            <a:chOff x="35043" y="3923203"/>
            <a:chExt cx="5872369" cy="1982854"/>
          </a:xfrm>
        </p:grpSpPr>
        <p:cxnSp>
          <p:nvCxnSpPr>
            <p:cNvPr id="31" name="Straight Arrow Connector 30"/>
            <p:cNvCxnSpPr>
              <a:stCxn id="45" idx="3"/>
            </p:cNvCxnSpPr>
            <p:nvPr/>
          </p:nvCxnSpPr>
          <p:spPr bwMode="auto">
            <a:xfrm flipV="1">
              <a:off x="3011723" y="4704607"/>
              <a:ext cx="2895689" cy="791431"/>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Rounded Rectangle 44"/>
            <p:cNvSpPr/>
            <p:nvPr/>
          </p:nvSpPr>
          <p:spPr bwMode="auto">
            <a:xfrm>
              <a:off x="2033523" y="5086018"/>
              <a:ext cx="978200" cy="820039"/>
            </a:xfrm>
            <a:prstGeom prst="roundRect">
              <a:avLst/>
            </a:prstGeom>
            <a:solidFill>
              <a:schemeClr val="tx1"/>
            </a:solidFill>
            <a:ln w="508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dirty="0">
                  <a:ln>
                    <a:noFill/>
                  </a:ln>
                  <a:solidFill>
                    <a:schemeClr val="bg1"/>
                  </a:solidFill>
                  <a:effectLst/>
                  <a:latin typeface="Verdana" panose="020B0604030504040204" pitchFamily="34" charset="0"/>
                </a:rPr>
                <a:t>Hive Parser</a:t>
              </a:r>
              <a:endParaRPr kumimoji="0" lang="en-US" sz="1800" b="1" i="0" u="none" strike="noStrike" cap="none" normalizeH="0" baseline="0" dirty="0">
                <a:ln>
                  <a:noFill/>
                </a:ln>
                <a:solidFill>
                  <a:schemeClr val="bg1"/>
                </a:solidFill>
                <a:effectLst/>
                <a:latin typeface="Verdana" panose="020B0604030504040204" pitchFamily="34" charset="0"/>
              </a:endParaRPr>
            </a:p>
          </p:txBody>
        </p:sp>
        <p:sp>
          <p:nvSpPr>
            <p:cNvPr id="48" name="Rectangle 47"/>
            <p:cNvSpPr/>
            <p:nvPr/>
          </p:nvSpPr>
          <p:spPr>
            <a:xfrm>
              <a:off x="3704893" y="5297553"/>
              <a:ext cx="758898" cy="276999"/>
            </a:xfrm>
            <a:prstGeom prst="rect">
              <a:avLst/>
            </a:prstGeom>
            <a:noFill/>
          </p:spPr>
          <p:txBody>
            <a:bodyPr wrap="square" lIns="0" rIns="0">
              <a:spAutoFit/>
            </a:bodyPr>
            <a:lstStyle/>
            <a:p>
              <a:r>
                <a:rPr lang="en-US" sz="1200" dirty="0"/>
                <a:t>Hive-AST</a:t>
              </a:r>
              <a:endParaRPr lang="en-US" sz="1200" dirty="0"/>
            </a:p>
          </p:txBody>
        </p:sp>
        <p:sp>
          <p:nvSpPr>
            <p:cNvPr id="58" name="Rectangle 57"/>
            <p:cNvSpPr/>
            <p:nvPr/>
          </p:nvSpPr>
          <p:spPr>
            <a:xfrm>
              <a:off x="1011414" y="4741347"/>
              <a:ext cx="797437" cy="276999"/>
            </a:xfrm>
            <a:prstGeom prst="rect">
              <a:avLst/>
            </a:prstGeom>
          </p:spPr>
          <p:txBody>
            <a:bodyPr wrap="square">
              <a:spAutoFit/>
            </a:bodyPr>
            <a:lstStyle/>
            <a:p>
              <a:r>
                <a:rPr lang="en-US" sz="1200" dirty="0" err="1"/>
                <a:t>HiveQL</a:t>
              </a:r>
              <a:endParaRPr lang="en-US" sz="1200" dirty="0"/>
            </a:p>
          </p:txBody>
        </p:sp>
        <p:sp>
          <p:nvSpPr>
            <p:cNvPr id="60" name="Rounded Rectangle 59"/>
            <p:cNvSpPr/>
            <p:nvPr/>
          </p:nvSpPr>
          <p:spPr bwMode="auto">
            <a:xfrm>
              <a:off x="677769" y="3923203"/>
              <a:ext cx="751763" cy="515239"/>
            </a:xfrm>
            <a:prstGeom prst="roundRect">
              <a:avLst/>
            </a:prstGeom>
            <a:solidFill>
              <a:schemeClr val="tx1">
                <a:lumMod val="50000"/>
              </a:schemeClr>
            </a:solidFill>
            <a:ln w="508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dirty="0">
                  <a:ln>
                    <a:noFill/>
                  </a:ln>
                  <a:solidFill>
                    <a:schemeClr val="bg1"/>
                  </a:solidFill>
                  <a:effectLst/>
                  <a:latin typeface="Verdana" panose="020B0604030504040204" pitchFamily="34" charset="0"/>
                </a:rPr>
                <a:t>Driver</a:t>
              </a:r>
              <a:endParaRPr kumimoji="0" lang="en-US" sz="1800" b="1" i="0" u="none" strike="noStrike" cap="none" normalizeH="0" baseline="0" dirty="0">
                <a:ln>
                  <a:noFill/>
                </a:ln>
                <a:solidFill>
                  <a:schemeClr val="bg1"/>
                </a:solidFill>
                <a:effectLst/>
                <a:latin typeface="Verdana" panose="020B0604030504040204" pitchFamily="34" charset="0"/>
              </a:endParaRPr>
            </a:p>
          </p:txBody>
        </p:sp>
        <p:cxnSp>
          <p:nvCxnSpPr>
            <p:cNvPr id="64" name="Straight Arrow Connector 63"/>
            <p:cNvCxnSpPr/>
            <p:nvPr/>
          </p:nvCxnSpPr>
          <p:spPr bwMode="auto">
            <a:xfrm>
              <a:off x="1429532" y="4177840"/>
              <a:ext cx="645175" cy="939776"/>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Rectangle 66"/>
            <p:cNvSpPr/>
            <p:nvPr/>
          </p:nvSpPr>
          <p:spPr>
            <a:xfrm>
              <a:off x="35043" y="4042323"/>
              <a:ext cx="510367" cy="276999"/>
            </a:xfrm>
            <a:prstGeom prst="rect">
              <a:avLst/>
            </a:prstGeom>
          </p:spPr>
          <p:txBody>
            <a:bodyPr wrap="square" lIns="0" rIns="0">
              <a:spAutoFit/>
            </a:bodyPr>
            <a:lstStyle/>
            <a:p>
              <a:r>
                <a:rPr lang="en-US" sz="1200" dirty="0"/>
                <a:t>Query</a:t>
              </a:r>
              <a:endParaRPr lang="en-US" sz="1200" dirty="0"/>
            </a:p>
          </p:txBody>
        </p:sp>
        <p:cxnSp>
          <p:nvCxnSpPr>
            <p:cNvPr id="68" name="Straight Arrow Connector 67"/>
            <p:cNvCxnSpPr>
              <a:stCxn id="67" idx="3"/>
              <a:endCxn id="60" idx="1"/>
            </p:cNvCxnSpPr>
            <p:nvPr/>
          </p:nvCxnSpPr>
          <p:spPr bwMode="auto">
            <a:xfrm>
              <a:off x="545410" y="4180823"/>
              <a:ext cx="132359"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7" name="Content Placeholder 2"/>
          <p:cNvSpPr txBox="1"/>
          <p:nvPr/>
        </p:nvSpPr>
        <p:spPr bwMode="auto">
          <a:xfrm>
            <a:off x="428625" y="3138576"/>
            <a:ext cx="8106009" cy="394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lstStyle>
            <a:lvl1pPr marL="342900" indent="-342900" algn="l" rtl="0" eaLnBrk="0" fontAlgn="base" hangingPunct="0">
              <a:spcBef>
                <a:spcPts val="1800"/>
              </a:spcBef>
              <a:spcAft>
                <a:spcPct val="0"/>
              </a:spcAft>
              <a:defRPr b="1">
                <a:solidFill>
                  <a:schemeClr val="tx1">
                    <a:lumMod val="50000"/>
                  </a:schemeClr>
                </a:solidFill>
                <a:latin typeface="+mn-lt"/>
                <a:ea typeface="+mn-ea"/>
                <a:cs typeface="+mn-cs"/>
              </a:defRPr>
            </a:lvl1pPr>
            <a:lvl2pPr marL="246380" indent="-244475" algn="l" rtl="0" eaLnBrk="0" fontAlgn="base" hangingPunct="0">
              <a:spcBef>
                <a:spcPct val="40000"/>
              </a:spcBef>
              <a:spcAft>
                <a:spcPct val="0"/>
              </a:spcAft>
              <a:buSzPct val="125000"/>
              <a:buFont typeface="Times" panose="00000500000000020000" pitchFamily="18" charset="0"/>
              <a:buChar char="•"/>
              <a:defRPr b="0">
                <a:solidFill>
                  <a:schemeClr val="tx1"/>
                </a:solidFill>
                <a:latin typeface="+mn-lt"/>
              </a:defRPr>
            </a:lvl2pPr>
            <a:lvl3pPr marL="571500" indent="-323850" algn="l" rtl="0" eaLnBrk="0" fontAlgn="base" hangingPunct="0">
              <a:spcBef>
                <a:spcPct val="20000"/>
              </a:spcBef>
              <a:spcAft>
                <a:spcPct val="0"/>
              </a:spcAft>
              <a:buChar char="–"/>
              <a:defRPr sz="1600" b="0">
                <a:solidFill>
                  <a:schemeClr val="tx1"/>
                </a:solidFill>
                <a:latin typeface="+mn-lt"/>
              </a:defRPr>
            </a:lvl3pPr>
            <a:lvl4pPr marL="725805" indent="-152400" algn="l" rtl="0" eaLnBrk="0" fontAlgn="base" hangingPunct="0">
              <a:spcBef>
                <a:spcPct val="20000"/>
              </a:spcBef>
              <a:spcAft>
                <a:spcPct val="0"/>
              </a:spcAft>
              <a:buFont typeface="Times" panose="00000500000000020000" pitchFamily="18" charset="0"/>
              <a:buChar char="•"/>
              <a:defRPr sz="1600" b="0">
                <a:solidFill>
                  <a:schemeClr val="tx1"/>
                </a:solidFill>
                <a:latin typeface="+mn-lt"/>
              </a:defRPr>
            </a:lvl4pPr>
            <a:lvl5pPr marL="1136650" indent="-409575" algn="l" rtl="0" eaLnBrk="0" fontAlgn="base" hangingPunct="0">
              <a:spcBef>
                <a:spcPct val="20000"/>
              </a:spcBef>
              <a:spcAft>
                <a:spcPct val="0"/>
              </a:spcAft>
              <a:buChar char="–"/>
              <a:defRPr sz="1600" b="0">
                <a:solidFill>
                  <a:schemeClr val="tx1"/>
                </a:solidFill>
                <a:latin typeface="+mn-lt"/>
              </a:defRPr>
            </a:lvl5pPr>
            <a:lvl6pPr marL="1593850" indent="-409575" algn="l" rtl="0" fontAlgn="base">
              <a:spcBef>
                <a:spcPct val="20000"/>
              </a:spcBef>
              <a:spcAft>
                <a:spcPct val="0"/>
              </a:spcAft>
              <a:buChar char="–"/>
              <a:defRPr sz="1600" b="1">
                <a:solidFill>
                  <a:schemeClr val="tx1"/>
                </a:solidFill>
                <a:latin typeface="+mn-lt"/>
              </a:defRPr>
            </a:lvl6pPr>
            <a:lvl7pPr marL="2051050" indent="-409575" algn="l" rtl="0" fontAlgn="base">
              <a:spcBef>
                <a:spcPct val="20000"/>
              </a:spcBef>
              <a:spcAft>
                <a:spcPct val="0"/>
              </a:spcAft>
              <a:buChar char="–"/>
              <a:defRPr sz="1600" b="1">
                <a:solidFill>
                  <a:schemeClr val="tx1"/>
                </a:solidFill>
                <a:latin typeface="+mn-lt"/>
              </a:defRPr>
            </a:lvl7pPr>
            <a:lvl8pPr marL="2508250" indent="-409575" algn="l" rtl="0" fontAlgn="base">
              <a:spcBef>
                <a:spcPct val="20000"/>
              </a:spcBef>
              <a:spcAft>
                <a:spcPct val="0"/>
              </a:spcAft>
              <a:buChar char="–"/>
              <a:defRPr sz="1600" b="1">
                <a:solidFill>
                  <a:schemeClr val="tx1"/>
                </a:solidFill>
                <a:latin typeface="+mn-lt"/>
              </a:defRPr>
            </a:lvl8pPr>
            <a:lvl9pPr marL="2965450" indent="-409575" algn="l" rtl="0" fontAlgn="base">
              <a:spcBef>
                <a:spcPct val="20000"/>
              </a:spcBef>
              <a:spcAft>
                <a:spcPct val="0"/>
              </a:spcAft>
              <a:buChar char="–"/>
              <a:defRPr sz="1600" b="1">
                <a:solidFill>
                  <a:schemeClr val="tx1"/>
                </a:solidFill>
                <a:latin typeface="+mn-lt"/>
              </a:defRPr>
            </a:lvl9pPr>
          </a:lstStyle>
          <a:p>
            <a:r>
              <a:rPr lang="en-US" sz="1600" dirty="0"/>
              <a:t>Our SQL engine for MapReduce</a:t>
            </a:r>
            <a:endParaRPr lang="en-US" sz="1600" dirty="0"/>
          </a:p>
        </p:txBody>
      </p:sp>
      <p:sp>
        <p:nvSpPr>
          <p:cNvPr id="47" name="Rectangle 46"/>
          <p:cNvSpPr/>
          <p:nvPr/>
        </p:nvSpPr>
        <p:spPr>
          <a:xfrm>
            <a:off x="5626665" y="5574552"/>
            <a:ext cx="3301122" cy="276999"/>
          </a:xfrm>
          <a:prstGeom prst="rect">
            <a:avLst/>
          </a:prstGeom>
          <a:noFill/>
        </p:spPr>
        <p:txBody>
          <a:bodyPr wrap="square" lIns="0" rIns="0">
            <a:spAutoFit/>
          </a:bodyPr>
          <a:lstStyle/>
          <a:p>
            <a:pPr algn="r"/>
            <a:r>
              <a:rPr lang="en-US" sz="1200" dirty="0"/>
              <a:t>*</a:t>
            </a:r>
            <a:r>
              <a:rPr lang="en-US" sz="1200" dirty="0">
                <a:hlinkClick r:id="rId1"/>
              </a:rPr>
              <a:t>https://github.com/porcelli/plsql-parser</a:t>
            </a:r>
            <a:endParaRPr lang="en-US" sz="1200" dirty="0"/>
          </a:p>
        </p:txBody>
      </p:sp>
      <p:grpSp>
        <p:nvGrpSpPr>
          <p:cNvPr id="6" name="Group 5"/>
          <p:cNvGrpSpPr/>
          <p:nvPr/>
        </p:nvGrpSpPr>
        <p:grpSpPr>
          <a:xfrm>
            <a:off x="1329437" y="3567679"/>
            <a:ext cx="7590371" cy="1226289"/>
            <a:chOff x="1329437" y="3567679"/>
            <a:chExt cx="7590371" cy="1226289"/>
          </a:xfrm>
        </p:grpSpPr>
        <p:grpSp>
          <p:nvGrpSpPr>
            <p:cNvPr id="62" name="Group 61"/>
            <p:cNvGrpSpPr/>
            <p:nvPr/>
          </p:nvGrpSpPr>
          <p:grpSpPr>
            <a:xfrm>
              <a:off x="1329437" y="3567679"/>
              <a:ext cx="7590371" cy="1226289"/>
              <a:chOff x="1329437" y="3567679"/>
              <a:chExt cx="7590371" cy="1226289"/>
            </a:xfrm>
          </p:grpSpPr>
          <p:sp>
            <p:nvSpPr>
              <p:cNvPr id="30" name="Rounded Rectangle 29"/>
              <p:cNvSpPr/>
              <p:nvPr/>
            </p:nvSpPr>
            <p:spPr bwMode="auto">
              <a:xfrm>
                <a:off x="1922013" y="3567679"/>
                <a:ext cx="946300" cy="1226289"/>
              </a:xfrm>
              <a:prstGeom prst="roundRect">
                <a:avLst/>
              </a:prstGeom>
              <a:solidFill>
                <a:schemeClr val="tx1">
                  <a:lumMod val="60000"/>
                  <a:lumOff val="40000"/>
                </a:schemeClr>
              </a:solidFill>
              <a:ln w="508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dirty="0">
                    <a:ln>
                      <a:noFill/>
                    </a:ln>
                    <a:solidFill>
                      <a:schemeClr val="bg1"/>
                    </a:solidFill>
                    <a:effectLst/>
                    <a:latin typeface="Verdana" panose="020B0604030504040204" pitchFamily="34" charset="0"/>
                  </a:rPr>
                  <a:t>(Open Source) SQL Parser*</a:t>
                </a:r>
                <a:endParaRPr kumimoji="0" lang="en-US" sz="1800" b="1" i="0" u="none" strike="noStrike" cap="none" normalizeH="0" baseline="0" dirty="0">
                  <a:ln>
                    <a:noFill/>
                  </a:ln>
                  <a:solidFill>
                    <a:schemeClr val="bg1"/>
                  </a:solidFill>
                  <a:effectLst/>
                  <a:latin typeface="Verdana" panose="020B0604030504040204" pitchFamily="34" charset="0"/>
                </a:endParaRPr>
              </a:p>
            </p:txBody>
          </p:sp>
          <p:sp>
            <p:nvSpPr>
              <p:cNvPr id="37" name="Rectangle 36"/>
              <p:cNvSpPr/>
              <p:nvPr/>
            </p:nvSpPr>
            <p:spPr>
              <a:xfrm>
                <a:off x="2879464" y="3737580"/>
                <a:ext cx="537596" cy="461665"/>
              </a:xfrm>
              <a:prstGeom prst="rect">
                <a:avLst/>
              </a:prstGeom>
              <a:noFill/>
            </p:spPr>
            <p:txBody>
              <a:bodyPr wrap="square" lIns="0" rIns="0">
                <a:spAutoFit/>
              </a:bodyPr>
              <a:lstStyle/>
              <a:p>
                <a:r>
                  <a:rPr lang="en-US" sz="1200" dirty="0"/>
                  <a:t>SQL-AST</a:t>
                </a:r>
                <a:endParaRPr lang="en-US" sz="1200" dirty="0"/>
              </a:p>
            </p:txBody>
          </p:sp>
          <p:grpSp>
            <p:nvGrpSpPr>
              <p:cNvPr id="35" name="Group 34"/>
              <p:cNvGrpSpPr/>
              <p:nvPr/>
            </p:nvGrpSpPr>
            <p:grpSpPr>
              <a:xfrm>
                <a:off x="3398792" y="3567680"/>
                <a:ext cx="1967052" cy="1226288"/>
                <a:chOff x="3434284" y="3040913"/>
                <a:chExt cx="1967052" cy="1226288"/>
              </a:xfrm>
            </p:grpSpPr>
            <p:sp>
              <p:nvSpPr>
                <p:cNvPr id="32" name="Rounded Rectangle 31"/>
                <p:cNvSpPr/>
                <p:nvPr/>
              </p:nvSpPr>
              <p:spPr bwMode="auto">
                <a:xfrm>
                  <a:off x="3434284" y="3040913"/>
                  <a:ext cx="1967052" cy="1226288"/>
                </a:xfrm>
                <a:prstGeom prst="roundRect">
                  <a:avLst/>
                </a:prstGeom>
                <a:solidFill>
                  <a:schemeClr val="tx1">
                    <a:lumMod val="50000"/>
                  </a:schemeClr>
                </a:solidFill>
                <a:ln w="50800" cap="flat" cmpd="sng" algn="ctr">
                  <a:noFill/>
                  <a:prstDash val="solid"/>
                  <a:round/>
                  <a:headEnd type="none" w="med" len="med"/>
                  <a:tailEnd type="none" w="med" len="med"/>
                </a:ln>
                <a:effectLst/>
              </p:spPr>
              <p:txBody>
                <a:bodyPr vert="horz" wrap="square" lIns="0" tIns="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200" b="1" i="0" u="none" strike="noStrike" cap="none" normalizeH="0" baseline="0" dirty="0">
                      <a:ln>
                        <a:noFill/>
                      </a:ln>
                      <a:solidFill>
                        <a:schemeClr val="bg1"/>
                      </a:solidFill>
                      <a:effectLst/>
                    </a:rPr>
                    <a:t>SQL-AST </a:t>
                  </a:r>
                  <a:r>
                    <a:rPr lang="en-US" sz="1200" b="1" dirty="0">
                      <a:solidFill>
                        <a:schemeClr val="bg1"/>
                      </a:solidFill>
                    </a:rPr>
                    <a:t>Transformer</a:t>
                  </a:r>
                  <a:r>
                    <a:rPr kumimoji="0" lang="en-US" sz="1200" b="1" i="0" u="none" strike="noStrike" cap="none" normalizeH="0" baseline="0" dirty="0">
                      <a:ln>
                        <a:noFill/>
                      </a:ln>
                      <a:solidFill>
                        <a:schemeClr val="bg1"/>
                      </a:solidFill>
                      <a:effectLst/>
                    </a:rPr>
                    <a:t> &amp; </a:t>
                  </a:r>
                  <a:r>
                    <a:rPr lang="en-US" sz="1200" b="1" dirty="0">
                      <a:solidFill>
                        <a:schemeClr val="bg1"/>
                      </a:solidFill>
                    </a:rPr>
                    <a:t>Translat</a:t>
                  </a:r>
                  <a:r>
                    <a:rPr kumimoji="0" lang="en-US" sz="1200" b="1" i="0" u="none" strike="noStrike" cap="none" normalizeH="0" baseline="0" dirty="0">
                      <a:ln>
                        <a:noFill/>
                      </a:ln>
                      <a:solidFill>
                        <a:schemeClr val="bg1"/>
                      </a:solidFill>
                      <a:effectLst/>
                    </a:rPr>
                    <a:t>or</a:t>
                  </a:r>
                  <a:endParaRPr kumimoji="0" lang="en-US" sz="1200" b="1" i="0" u="none" strike="noStrike" cap="none" normalizeH="0" baseline="0" dirty="0">
                    <a:ln>
                      <a:noFill/>
                    </a:ln>
                    <a:solidFill>
                      <a:schemeClr val="bg1"/>
                    </a:solidFill>
                    <a:effectLst/>
                  </a:endParaRPr>
                </a:p>
              </p:txBody>
            </p:sp>
            <p:sp>
              <p:nvSpPr>
                <p:cNvPr id="24" name="Rounded Rectangle 23"/>
                <p:cNvSpPr/>
                <p:nvPr/>
              </p:nvSpPr>
              <p:spPr bwMode="auto">
                <a:xfrm>
                  <a:off x="4455040" y="3640763"/>
                  <a:ext cx="893136" cy="314546"/>
                </a:xfrm>
                <a:prstGeom prst="roundRect">
                  <a:avLst/>
                </a:prstGeom>
                <a:solidFill>
                  <a:schemeClr val="tx2"/>
                </a:solidFill>
                <a:ln w="50800" cap="flat" cmpd="sng" algn="ctr">
                  <a:noFill/>
                  <a:prstDash val="solid"/>
                  <a:round/>
                  <a:headEnd type="none" w="med" len="med"/>
                  <a:tailEnd type="none" w="med" len="med"/>
                </a:ln>
                <a:effectLst/>
              </p:spPr>
              <p:txBody>
                <a:bodyPr vert="horz" wrap="square" lIns="0" tIns="45720" rIns="0" bIns="45720" numCol="1" rtlCol="0" anchor="ctr" anchorCtr="0" compatLnSpc="1"/>
                <a:lstStyle/>
                <a:p>
                  <a:r>
                    <a:rPr lang="en-US" sz="1000" b="1" dirty="0">
                      <a:solidFill>
                        <a:schemeClr val="tx1">
                          <a:lumMod val="50000"/>
                        </a:schemeClr>
                      </a:solidFill>
                    </a:rPr>
                    <a:t>Multi-Table SELECT</a:t>
                  </a:r>
                  <a:endParaRPr kumimoji="0" lang="en-US" sz="1000" b="1" i="0" u="none" strike="noStrike" cap="none" normalizeH="0" baseline="0" dirty="0">
                    <a:ln>
                      <a:noFill/>
                    </a:ln>
                    <a:solidFill>
                      <a:schemeClr val="tx1">
                        <a:lumMod val="50000"/>
                      </a:schemeClr>
                    </a:solidFill>
                    <a:effectLst/>
                  </a:endParaRPr>
                </a:p>
              </p:txBody>
            </p:sp>
            <p:sp>
              <p:nvSpPr>
                <p:cNvPr id="28" name="Rounded Rectangle 27"/>
                <p:cNvSpPr/>
                <p:nvPr/>
              </p:nvSpPr>
              <p:spPr bwMode="auto">
                <a:xfrm>
                  <a:off x="3496099" y="3640763"/>
                  <a:ext cx="908441" cy="314546"/>
                </a:xfrm>
                <a:prstGeom prst="roundRect">
                  <a:avLst/>
                </a:prstGeom>
                <a:solidFill>
                  <a:schemeClr val="tx2"/>
                </a:solidFill>
                <a:ln w="50800" cap="flat" cmpd="sng" algn="ctr">
                  <a:noFill/>
                  <a:prstDash val="solid"/>
                  <a:round/>
                  <a:headEnd type="none" w="med" len="med"/>
                  <a:tailEnd type="none" w="med" len="med"/>
                </a:ln>
                <a:effectLst/>
              </p:spPr>
              <p:txBody>
                <a:bodyPr vert="horz" wrap="square" lIns="0" tIns="45720" rIns="0" bIns="45720" numCol="1" rtlCol="0" anchor="ctr" anchorCtr="0" compatLnSpc="1"/>
                <a:lstStyle/>
                <a:p>
                  <a:r>
                    <a:rPr lang="en-US" sz="1100" b="1" dirty="0" err="1">
                      <a:solidFill>
                        <a:schemeClr val="tx1">
                          <a:lumMod val="50000"/>
                        </a:schemeClr>
                      </a:solidFill>
                    </a:rPr>
                    <a:t>Subquery</a:t>
                  </a:r>
                  <a:r>
                    <a:rPr lang="en-US" sz="1100" b="1" dirty="0">
                      <a:solidFill>
                        <a:schemeClr val="tx1">
                          <a:lumMod val="50000"/>
                        </a:schemeClr>
                      </a:solidFill>
                    </a:rPr>
                    <a:t> </a:t>
                  </a:r>
                  <a:r>
                    <a:rPr lang="en-US" sz="1100" b="1" dirty="0" err="1">
                      <a:solidFill>
                        <a:schemeClr val="tx1">
                          <a:lumMod val="50000"/>
                        </a:schemeClr>
                      </a:solidFill>
                    </a:rPr>
                    <a:t>Unnesting</a:t>
                  </a:r>
                  <a:endParaRPr lang="en-US" sz="1400" b="1" dirty="0">
                    <a:solidFill>
                      <a:schemeClr val="tx1">
                        <a:lumMod val="50000"/>
                      </a:schemeClr>
                    </a:solidFill>
                  </a:endParaRPr>
                </a:p>
              </p:txBody>
            </p:sp>
            <p:sp>
              <p:nvSpPr>
                <p:cNvPr id="29" name="Rounded Rectangle 28"/>
                <p:cNvSpPr/>
                <p:nvPr/>
              </p:nvSpPr>
              <p:spPr bwMode="auto">
                <a:xfrm>
                  <a:off x="3987188" y="4009473"/>
                  <a:ext cx="893135" cy="204509"/>
                </a:xfrm>
                <a:prstGeom prst="roundRect">
                  <a:avLst/>
                </a:prstGeom>
                <a:solidFill>
                  <a:schemeClr val="tx2"/>
                </a:solidFill>
                <a:ln w="50800" cap="flat" cmpd="sng" algn="ctr">
                  <a:noFill/>
                  <a:prstDash val="solid"/>
                  <a:round/>
                  <a:headEnd type="none" w="med" len="med"/>
                  <a:tailEnd type="none" w="med" len="med"/>
                </a:ln>
                <a:effectLst/>
              </p:spPr>
              <p:txBody>
                <a:bodyPr vert="horz" wrap="square" lIns="0" tIns="0" rIns="0" bIns="0" numCol="1" rtlCol="0" anchor="t" anchorCtr="0" compatLnSpc="1"/>
                <a:lstStyle/>
                <a:p>
                  <a:endParaRPr kumimoji="0" lang="en-US" sz="1400" b="1" i="0" u="none" strike="noStrike" cap="none" normalizeH="0" baseline="0" dirty="0">
                    <a:ln>
                      <a:noFill/>
                    </a:ln>
                    <a:solidFill>
                      <a:schemeClr val="tx1">
                        <a:lumMod val="50000"/>
                      </a:schemeClr>
                    </a:solidFill>
                    <a:effectLst/>
                    <a:latin typeface="Verdana" panose="020B0604030504040204" pitchFamily="34" charset="0"/>
                  </a:endParaRPr>
                </a:p>
              </p:txBody>
            </p:sp>
            <p:sp>
              <p:nvSpPr>
                <p:cNvPr id="20" name="Rectangle 19"/>
                <p:cNvSpPr/>
                <p:nvPr/>
              </p:nvSpPr>
              <p:spPr>
                <a:xfrm>
                  <a:off x="4254136" y="3935429"/>
                  <a:ext cx="346570" cy="276999"/>
                </a:xfrm>
                <a:prstGeom prst="rect">
                  <a:avLst/>
                </a:prstGeom>
              </p:spPr>
              <p:txBody>
                <a:bodyPr wrap="none">
                  <a:spAutoFit/>
                </a:bodyPr>
                <a:lstStyle/>
                <a:p>
                  <a:r>
                    <a:rPr lang="en-US" sz="1200" b="1" dirty="0">
                      <a:solidFill>
                        <a:schemeClr val="tx1">
                          <a:lumMod val="50000"/>
                        </a:schemeClr>
                      </a:solidFill>
                    </a:rPr>
                    <a:t>…</a:t>
                  </a:r>
                  <a:endParaRPr lang="en-US" sz="1200" b="1" dirty="0">
                    <a:solidFill>
                      <a:schemeClr val="tx1">
                        <a:lumMod val="50000"/>
                      </a:schemeClr>
                    </a:solidFill>
                  </a:endParaRPr>
                </a:p>
              </p:txBody>
            </p:sp>
          </p:grpSp>
          <p:cxnSp>
            <p:nvCxnSpPr>
              <p:cNvPr id="39" name="Straight Arrow Connector 38"/>
              <p:cNvCxnSpPr>
                <a:stCxn id="32" idx="3"/>
                <a:endCxn id="34" idx="1"/>
              </p:cNvCxnSpPr>
              <p:nvPr/>
            </p:nvCxnSpPr>
            <p:spPr bwMode="auto">
              <a:xfrm>
                <a:off x="5365844" y="4180824"/>
                <a:ext cx="505683"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ounded Rectangle 33"/>
              <p:cNvSpPr/>
              <p:nvPr/>
            </p:nvSpPr>
            <p:spPr bwMode="auto">
              <a:xfrm>
                <a:off x="5871527" y="3567679"/>
                <a:ext cx="1858047" cy="1226289"/>
              </a:xfrm>
              <a:prstGeom prst="roundRect">
                <a:avLst/>
              </a:prstGeom>
              <a:solidFill>
                <a:schemeClr val="tx1"/>
              </a:solidFill>
              <a:ln w="50800" cap="flat" cmpd="sng" algn="ctr">
                <a:noFill/>
                <a:prstDash val="solid"/>
                <a:round/>
                <a:headEnd type="none" w="med" len="med"/>
                <a:tailEnd type="none" w="med" len="med"/>
              </a:ln>
              <a:effectLst/>
            </p:spPr>
            <p:txBody>
              <a:bodyPr vert="horz" wrap="square" lIns="0" tIns="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en-US" sz="1400" b="1" i="0" u="none" strike="noStrike" cap="none" normalizeH="0" baseline="0" dirty="0">
                  <a:ln>
                    <a:noFill/>
                  </a:ln>
                  <a:solidFill>
                    <a:schemeClr val="bg1"/>
                  </a:solidFill>
                  <a:effectLst/>
                  <a:latin typeface="Verdana" panose="020B0604030504040204" pitchFamily="34" charset="0"/>
                </a:endParaRPr>
              </a:p>
              <a:p>
                <a:pPr marL="0" marR="0" indent="0" defTabSz="914400" rtl="0" eaLnBrk="0" fontAlgn="base" latinLnBrk="0" hangingPunct="0">
                  <a:lnSpc>
                    <a:spcPct val="150000"/>
                  </a:lnSpc>
                  <a:spcBef>
                    <a:spcPct val="0"/>
                  </a:spcBef>
                  <a:spcAft>
                    <a:spcPct val="0"/>
                  </a:spcAft>
                  <a:buClrTx/>
                  <a:buSzTx/>
                  <a:buFontTx/>
                  <a:buNone/>
                </a:pPr>
                <a:r>
                  <a:rPr kumimoji="0" lang="en-US" sz="1400" b="1" i="0" u="none" strike="noStrike" cap="none" normalizeH="0" baseline="0" dirty="0">
                    <a:ln>
                      <a:noFill/>
                    </a:ln>
                    <a:solidFill>
                      <a:schemeClr val="bg1"/>
                    </a:solidFill>
                    <a:effectLst/>
                    <a:latin typeface="Verdana" panose="020B0604030504040204" pitchFamily="34" charset="0"/>
                  </a:rPr>
                  <a:t>Hive Semantic Analyzer</a:t>
                </a:r>
                <a:endParaRPr kumimoji="0" lang="en-US" sz="1800" b="1" i="0" u="none" strike="noStrike" cap="none" normalizeH="0" baseline="0" dirty="0">
                  <a:ln>
                    <a:noFill/>
                  </a:ln>
                  <a:solidFill>
                    <a:schemeClr val="bg1"/>
                  </a:solidFill>
                  <a:effectLst/>
                  <a:latin typeface="Verdana" panose="020B0604030504040204" pitchFamily="34" charset="0"/>
                </a:endParaRPr>
              </a:p>
            </p:txBody>
          </p:sp>
          <p:sp>
            <p:nvSpPr>
              <p:cNvPr id="43" name="Rounded Rectangle 42"/>
              <p:cNvSpPr/>
              <p:nvPr/>
            </p:nvSpPr>
            <p:spPr bwMode="auto">
              <a:xfrm>
                <a:off x="8037306" y="3567680"/>
                <a:ext cx="882502" cy="1220321"/>
              </a:xfrm>
              <a:prstGeom prst="roundRect">
                <a:avLst/>
              </a:prstGeom>
              <a:solidFill>
                <a:schemeClr val="tx1"/>
              </a:solidFill>
              <a:ln w="50800" cap="flat" cmpd="sng" algn="ctr">
                <a:no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dirty="0">
                    <a:ln>
                      <a:noFill/>
                    </a:ln>
                    <a:solidFill>
                      <a:schemeClr val="bg1"/>
                    </a:solidFill>
                    <a:effectLst/>
                    <a:latin typeface="Verdana" panose="020B0604030504040204" pitchFamily="34" charset="0"/>
                  </a:rPr>
                  <a:t>Hadoop MR</a:t>
                </a:r>
                <a:endParaRPr kumimoji="0" lang="en-US" sz="1800" b="1" i="0" u="none" strike="noStrike" cap="none" normalizeH="0" baseline="0" dirty="0">
                  <a:ln>
                    <a:noFill/>
                  </a:ln>
                  <a:solidFill>
                    <a:schemeClr val="bg1"/>
                  </a:solidFill>
                  <a:effectLst/>
                  <a:latin typeface="Verdana" panose="020B0604030504040204" pitchFamily="34" charset="0"/>
                </a:endParaRPr>
              </a:p>
            </p:txBody>
          </p:sp>
          <p:cxnSp>
            <p:nvCxnSpPr>
              <p:cNvPr id="49" name="Straight Arrow Connector 48"/>
              <p:cNvCxnSpPr>
                <a:stCxn id="30" idx="3"/>
                <a:endCxn id="32" idx="1"/>
              </p:cNvCxnSpPr>
              <p:nvPr/>
            </p:nvCxnSpPr>
            <p:spPr bwMode="auto">
              <a:xfrm>
                <a:off x="2868313" y="4180824"/>
                <a:ext cx="530479"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p:cNvCxnSpPr>
                <a:stCxn id="34" idx="3"/>
                <a:endCxn id="43" idx="1"/>
              </p:cNvCxnSpPr>
              <p:nvPr/>
            </p:nvCxnSpPr>
            <p:spPr bwMode="auto">
              <a:xfrm flipV="1">
                <a:off x="7729574" y="4177841"/>
                <a:ext cx="307732" cy="2983"/>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Rectangle 56"/>
              <p:cNvSpPr/>
              <p:nvPr/>
            </p:nvSpPr>
            <p:spPr>
              <a:xfrm>
                <a:off x="1329437" y="3880808"/>
                <a:ext cx="659218" cy="276999"/>
              </a:xfrm>
              <a:prstGeom prst="rect">
                <a:avLst/>
              </a:prstGeom>
            </p:spPr>
            <p:txBody>
              <a:bodyPr wrap="square">
                <a:spAutoFit/>
              </a:bodyPr>
              <a:lstStyle/>
              <a:p>
                <a:r>
                  <a:rPr lang="en-US" sz="1200" dirty="0"/>
                  <a:t>SQL</a:t>
                </a:r>
                <a:endParaRPr lang="en-US" sz="1200" dirty="0"/>
              </a:p>
            </p:txBody>
          </p:sp>
          <p:cxnSp>
            <p:nvCxnSpPr>
              <p:cNvPr id="61" name="Straight Arrow Connector 60"/>
              <p:cNvCxnSpPr>
                <a:stCxn id="60" idx="3"/>
                <a:endCxn id="30" idx="1"/>
              </p:cNvCxnSpPr>
              <p:nvPr/>
            </p:nvCxnSpPr>
            <p:spPr bwMode="auto">
              <a:xfrm>
                <a:off x="1429532" y="4180823"/>
                <a:ext cx="492481" cy="1"/>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0" name="Rectangle 49"/>
            <p:cNvSpPr/>
            <p:nvPr/>
          </p:nvSpPr>
          <p:spPr>
            <a:xfrm>
              <a:off x="5343784" y="3705865"/>
              <a:ext cx="527743" cy="461665"/>
            </a:xfrm>
            <a:prstGeom prst="rect">
              <a:avLst/>
            </a:prstGeom>
            <a:noFill/>
          </p:spPr>
          <p:txBody>
            <a:bodyPr wrap="square" lIns="0" rIns="0">
              <a:spAutoFit/>
            </a:bodyPr>
            <a:lstStyle/>
            <a:p>
              <a:r>
                <a:rPr lang="en-US" sz="1200" dirty="0"/>
                <a:t>Hive-AST</a:t>
              </a:r>
              <a:endParaRPr lang="en-US" sz="1200" dirty="0"/>
            </a:p>
          </p:txBody>
        </p:sp>
      </p:grpSp>
      <p:sp>
        <p:nvSpPr>
          <p:cNvPr id="9" name="Rounded Rectangle 8"/>
          <p:cNvSpPr/>
          <p:nvPr/>
        </p:nvSpPr>
        <p:spPr bwMode="auto">
          <a:xfrm>
            <a:off x="1610503" y="3470478"/>
            <a:ext cx="4016161" cy="1497281"/>
          </a:xfrm>
          <a:prstGeom prst="roundRect">
            <a:avLst/>
          </a:prstGeom>
          <a:noFill/>
          <a:ln w="50800" cap="flat" cmpd="sng" algn="ctr">
            <a:solidFill>
              <a:schemeClr val="bg2"/>
            </a:solidFill>
            <a:prstDash val="dash"/>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P spid="8" grpId="0" animBg="1"/>
      <p:bldP spid="12" grpId="0"/>
      <p:bldP spid="22" grpId="0"/>
      <p:bldP spid="25" grpId="0"/>
      <p:bldP spid="87" grpId="0"/>
      <p:bldP spid="47" grpId="0"/>
      <p:bldP spid="9" grpId="0" animBg="1"/>
    </p:bldLst>
  </p:timing>
</p:sld>
</file>

<file path=ppt/theme/theme1.xml><?xml version="1.0" encoding="utf-8"?>
<a:theme xmlns:a="http://schemas.openxmlformats.org/drawingml/2006/main" name="white_intel_only">
  <a:themeElements>
    <a:clrScheme name="white_intel_only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fontScheme name="white_intel_only">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white_intel_only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clrMap bg1="dk2" tx1="lt1" bg2="dk1" tx2="lt2" accent1="accent1" accent2="accent2" accent3="accent3" accent4="accent4" accent5="accent5" accent6="accent6" hlink="hlink" folHlink="folHlink"/>
    </a:extraClrScheme>
    <a:extraClrScheme>
      <a:clrScheme name="white_intel_only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ternate_layout">
  <a:themeElements>
    <a:clrScheme name="alternate_layout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fontScheme name="alternate_layout">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alternate_layout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clrMap bg1="dk2" tx1="lt1" bg2="dk1" tx2="lt2" accent1="accent1" accent2="accent2" accent3="accent3" accent4="accent4" accent5="accent5" accent6="accent6" hlink="hlink" folHlink="folHlink"/>
    </a:extraClrScheme>
    <a:extraClrScheme>
      <a:clrScheme name="alternate_layout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white_intel_only</Template>
  <TotalTime>0</TotalTime>
  <Words>10800</Words>
  <Application>WPS Presentation</Application>
  <PresentationFormat>On-screen Show (4:3)</PresentationFormat>
  <Paragraphs>505</Paragraphs>
  <Slides>30</Slides>
  <Notes>0</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1</vt:i4>
      </vt:variant>
      <vt:variant>
        <vt:lpstr>幻灯片标题</vt:lpstr>
      </vt:variant>
      <vt:variant>
        <vt:i4>30</vt:i4>
      </vt:variant>
    </vt:vector>
  </HeadingPairs>
  <TitlesOfParts>
    <vt:vector size="50" baseType="lpstr">
      <vt:lpstr>Arial</vt:lpstr>
      <vt:lpstr>SimSun</vt:lpstr>
      <vt:lpstr>Wingdings</vt:lpstr>
      <vt:lpstr>Verdana</vt:lpstr>
      <vt:lpstr>宋体</vt:lpstr>
      <vt:lpstr>Neo Sans Intel Medium</vt:lpstr>
      <vt:lpstr>苹方-简</vt:lpstr>
      <vt:lpstr>Times</vt:lpstr>
      <vt:lpstr>Times New Roman</vt:lpstr>
      <vt:lpstr>Calibri</vt:lpstr>
      <vt:lpstr>Helvetica Neue</vt:lpstr>
      <vt:lpstr>Intel Clear</vt:lpstr>
      <vt:lpstr>Calibri</vt:lpstr>
      <vt:lpstr>Times New Roman</vt:lpstr>
      <vt:lpstr>微软雅黑</vt:lpstr>
      <vt:lpstr>汉仪旗黑</vt:lpstr>
      <vt:lpstr>Arial Unicode MS</vt:lpstr>
      <vt:lpstr>white_intel_only</vt:lpstr>
      <vt:lpstr>alternate_layout</vt:lpstr>
      <vt:lpstr>Word.Document.12</vt:lpstr>
      <vt:lpstr>Beyond Hive: Standard SQL on Hadoop  Zhang Liye Intel SSG (Software and Services Group) </vt:lpstr>
      <vt:lpstr>Agenda</vt:lpstr>
      <vt:lpstr>Introduction of “project Panthera ASE”</vt:lpstr>
      <vt:lpstr>SQL in Hadoop Eco-system</vt:lpstr>
      <vt:lpstr>Full Analytic SQL Support for Hadoop Needed </vt:lpstr>
      <vt:lpstr>Project Panthera ASE</vt:lpstr>
      <vt:lpstr>Agenda</vt:lpstr>
      <vt:lpstr>Hive Architecture</vt:lpstr>
      <vt:lpstr>An analytical SQL engine for MapReduce</vt:lpstr>
      <vt:lpstr>Overall Architecture</vt:lpstr>
      <vt:lpstr>Multiple Table Selection</vt:lpstr>
      <vt:lpstr>SubQ Unnesting - Filter Definition</vt:lpstr>
      <vt:lpstr>SubQ Unnesting - Filter Definition</vt:lpstr>
      <vt:lpstr>SubQ Unnesting Specification</vt:lpstr>
      <vt:lpstr>Exists Case Study</vt:lpstr>
      <vt:lpstr>Exists Case Study</vt:lpstr>
      <vt:lpstr>SubQ Unnesting Specification</vt:lpstr>
      <vt:lpstr>SubQ Unnesting Specification</vt:lpstr>
      <vt:lpstr>SubQ Unnesting Specification</vt:lpstr>
      <vt:lpstr>SubQ Unnesting Case Study</vt:lpstr>
      <vt:lpstr>SubQ Unnesting Case Study</vt:lpstr>
      <vt:lpstr>Translater</vt:lpstr>
      <vt:lpstr>Agenda</vt:lpstr>
      <vt:lpstr>Panthera ASE performance</vt:lpstr>
      <vt:lpstr>Agenda</vt:lpstr>
      <vt:lpstr>Test suite</vt:lpstr>
      <vt:lpstr>NIST Test</vt:lpstr>
      <vt:lpstr>Nightly Test Report Sample (Panthera ASE) </vt:lpstr>
      <vt:lpstr>Summary</vt:lpstr>
      <vt:lpstr>PowerPoint 演示文稿</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Jason Dai</dc:creator>
  <cp:lastModifiedBy>rmliu</cp:lastModifiedBy>
  <cp:revision>7517</cp:revision>
  <dcterms:created xsi:type="dcterms:W3CDTF">2021-01-26T06:20:51Z</dcterms:created>
  <dcterms:modified xsi:type="dcterms:W3CDTF">2021-01-26T06:20:51Z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1033-3.1.1.4956</vt:lpwstr>
  </property>
</Properties>
</file>